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slides/slide228.xml" ContentType="application/vnd.openxmlformats-officedocument.presentationml.slide+xml"/>
  <Override PartName="/ppt/slides/slide198.xml" ContentType="application/vnd.openxmlformats-officedocument.presentationml.slide+xml"/>
  <Override PartName="/ppt/slides/slide241.xml" ContentType="application/vnd.openxmlformats-officedocument.presentationml.slide+xml"/>
  <Override PartName="/ppt/slides/slide72.xml" ContentType="application/vnd.openxmlformats-officedocument.presentationml.slide+xml"/>
  <Override PartName="/ppt/slides/slide134.xml" ContentType="application/vnd.openxmlformats-officedocument.presentationml.slide+xml"/>
  <Override PartName="/ppt/slides/slide66.xml" ContentType="application/vnd.openxmlformats-officedocument.presentationml.slide+xml"/>
  <Override PartName="/ppt/slides/slide128.xml" ContentType="application/vnd.openxmlformats-officedocument.presentationml.slide+xml"/>
  <Override PartName="/ppt/slides/slide176.xml" ContentType="application/vnd.openxmlformats-officedocument.presentationml.slide+xml"/>
  <Override PartName="/ppt/slides/slide206.xml" ContentType="application/vnd.openxmlformats-officedocument.presentationml.slide+xml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slides/slide248.xml" ContentType="application/vnd.openxmlformats-officedocument.presentationml.slide+xml"/>
  <Override PartName="/ppt/slides/slide154.xml" ContentType="application/vnd.openxmlformats-officedocument.presentationml.slide+xml"/>
  <Override PartName="/ppt/slides/slide86.xml" ContentType="application/vnd.openxmlformats-officedocument.presentationml.slide+xml"/>
  <Override PartName="/ppt/slides/slide148.xml" ContentType="application/vnd.openxmlformats-officedocument.presentationml.slide+xml"/>
  <Override PartName="/ppt/slides/slide196.xml" ContentType="application/vnd.openxmlformats-officedocument.presentationml.slide+xml"/>
  <Override PartName="/ppt/slides/slide226.xml" ContentType="application/vnd.openxmlformats-officedocument.presentationml.slide+xml"/>
  <Override PartName="/ppt/slides/slide22.xml" ContentType="application/vnd.openxmlformats-officedocument.presentationml.slide+xml"/>
  <Override PartName="/ppt/slides/slide132.xml" ContentType="application/vnd.openxmlformats-officedocument.presentationml.slide+xml"/>
  <Override PartName="/ppt/slides/slide64.xml" ContentType="application/vnd.openxmlformats-officedocument.presentationml.slide+xml"/>
  <Override PartName="/ppt/slides/slide126.xml" ContentType="application/vnd.openxmlformats-officedocument.presentationml.slide+xml"/>
  <Override PartName="/ppt/slides/slide174.xml" ContentType="application/vnd.openxmlformats-officedocument.presentationml.slide+xml"/>
  <Override PartName="/ppt/slides/slide204.xml" ContentType="application/vnd.openxmlformats-officedocument.presentationml.slide+xml"/>
  <Default Extension="xml" ContentType="application/xml"/>
  <Override PartName="/ppt/slides/slide11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slides/slide152.xml" ContentType="application/vnd.openxmlformats-officedocument.presentationml.slide+xml"/>
  <Override PartName="/ppt/slides/slide146.xml" ContentType="application/vnd.openxmlformats-officedocument.presentationml.slide+xml"/>
  <Override PartName="/ppt/slides/slide84.xml" ContentType="application/vnd.openxmlformats-officedocument.presentationml.slide+xml"/>
  <Override PartName="/ppt/slides/slide194.xml" ContentType="application/vnd.openxmlformats-officedocument.presentationml.slide+xml"/>
  <Override PartName="/ppt/slides/slide20.xml" ContentType="application/vnd.openxmlformats-officedocument.presentationml.slide+xml"/>
  <Override PartName="/ppt/slides/slide224.xml" ContentType="application/vnd.openxmlformats-officedocument.presentationml.slide+xml"/>
  <Override PartName="/ppt/slides/slide130.xml" ContentType="application/vnd.openxmlformats-officedocument.presentationml.slide+xml"/>
  <Override PartName="/ppt/slides/slide188.xml" ContentType="application/vnd.openxmlformats-officedocument.presentationml.slide+xml"/>
  <Override PartName="/ppt/slides/slide218.xml" ContentType="application/vnd.openxmlformats-officedocument.presentationml.slide+xml"/>
  <Override PartName="/ppt/slides/slide62.xml" ContentType="application/vnd.openxmlformats-officedocument.presentationml.slide+xml"/>
  <Override PartName="/ppt/slides/slide124.xml" ContentType="application/vnd.openxmlformats-officedocument.presentationml.slide+xml"/>
  <Override PartName="/ppt/slides/slide172.xml" ContentType="application/vnd.openxmlformats-officedocument.presentationml.slide+xml"/>
  <Override PartName="/ppt/slides/slide202.xml" ContentType="application/vnd.openxmlformats-officedocument.presentationml.slide+xml"/>
  <Override PartName="/ppt/slides/slide16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150.xml" ContentType="application/vnd.openxmlformats-officedocument.presentationml.slide+xml"/>
  <Default Extension="jpeg" ContentType="image/jpeg"/>
  <Override PartName="/ppt/slides/slide238.xml" ContentType="application/vnd.openxmlformats-officedocument.presentationml.slide+xml"/>
  <Override PartName="/ppt/slides/slide82.xml" ContentType="application/vnd.openxmlformats-officedocument.presentationml.slide+xml"/>
  <Override PartName="/ppt/slides/slide144.xml" ContentType="application/vnd.openxmlformats-officedocument.presentationml.slide+xml"/>
  <Override PartName="/ppt/slides/slide222.xml" ContentType="application/vnd.openxmlformats-officedocument.presentationml.slide+xml"/>
  <Override PartName="/ppt/slides/slide186.xml" ContentType="application/vnd.openxmlformats-officedocument.presentationml.slide+xml"/>
  <Override PartName="/ppt/slides/slide216.xml" ContentType="application/vnd.openxmlformats-officedocument.presentationml.slide+xml"/>
  <Override PartName="/docProps/app.xml" ContentType="application/vnd.openxmlformats-officedocument.extended-properties+xml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slides/slide122.xml" ContentType="application/vnd.openxmlformats-officedocument.presentationml.slide+xml"/>
  <Override PartName="/ppt/slides/slide170.xml" ContentType="application/vnd.openxmlformats-officedocument.presentationml.slide+xml"/>
  <Override PartName="/ppt/slides/slide200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64.xml" ContentType="application/vnd.openxmlformats-officedocument.presentationml.slide+xml"/>
  <Override PartName="/ppt/slides/slide10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36.xml" ContentType="application/vnd.openxmlformats-officedocument.presentationml.slide+xml"/>
  <Override PartName="/ppt/slides/slide129.xml" ContentType="application/vnd.openxmlformats-officedocument.presentationml.slide+xml"/>
  <Override PartName="/ppt/slides/slide80.xml" ContentType="application/vnd.openxmlformats-officedocument.presentationml.slide+xml"/>
  <Override PartName="/ppt/slides/slide142.xml" ContentType="application/vnd.openxmlformats-officedocument.presentationml.slide+xml"/>
  <Override PartName="/ppt/slides/slide184.xml" ContentType="application/vnd.openxmlformats-officedocument.presentationml.slide+xml"/>
  <Override PartName="/ppt/slides/slide214.xml" ContentType="application/vnd.openxmlformats-officedocument.presentationml.slide+xml"/>
  <Override PartName="/ppt/slides/slide107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6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234.xml" ContentType="application/vnd.openxmlformats-officedocument.presentationml.slide+xml"/>
  <Override PartName="/ppt/slides/slide140.xml" ContentType="application/vnd.openxmlformats-officedocument.presentationml.slide+xml"/>
  <Override PartName="/ppt/slides/slide59.xml" ContentType="application/vnd.openxmlformats-officedocument.presentationml.slide+xml"/>
  <Override PartName="/ppt/slides/slide182.xml" ContentType="application/vnd.openxmlformats-officedocument.presentationml.slide+xml"/>
  <Override PartName="/ppt/slides/slide212.xml" ContentType="application/vnd.openxmlformats-officedocument.presentationml.slide+xml"/>
  <Override PartName="/ppt/slides/slide105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160.xml" ContentType="application/vnd.openxmlformats-officedocument.presentationml.slide+xml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232.xml" ContentType="application/vnd.openxmlformats-officedocument.presentationml.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s/slide119.xml" ContentType="application/vnd.openxmlformats-officedocument.presentationml.slide+xml"/>
  <Override PartName="/ppt/slides/slide180.xml" ContentType="application/vnd.openxmlformats-officedocument.presentationml.slide+xml"/>
  <Override PartName="/ppt/slides/slide210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3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9.xml" ContentType="application/vnd.openxmlformats-officedocument.presentationml.slide+xml"/>
  <Override PartName="/ppt/slides/slide246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slides/slide139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230.xml" ContentType="application/vnd.openxmlformats-officedocument.presentationml.slide+xml"/>
  <Override PartName="/ppt/slides/slide117.xml" ContentType="application/vnd.openxmlformats-officedocument.presentationml.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slides/slide159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slides/slide244.xml" ContentType="application/vnd.openxmlformats-officedocument.presentationml.slide+xml"/>
  <Override PartName="/ppt/slides/slide75.xml" ContentType="application/vnd.openxmlformats-officedocument.presentationml.slide+xml"/>
  <Override PartName="/ppt/slides/slide137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s/slide179.xml" ContentType="application/vnd.openxmlformats-officedocument.presentationml.slide+xml"/>
  <Override PartName="/ppt/slides/slide209.xml" ContentType="application/vnd.openxmlformats-officedocument.presentationml.slide+xml"/>
  <Override PartName="/ppt/slides/slide192.xml" ContentType="application/vnd.openxmlformats-officedocument.presentationml.slide+xml"/>
  <Override PartName="/ppt/slides/slide53.xml" ContentType="application/vnd.openxmlformats-officedocument.presentationml.slide+xml"/>
  <Override PartName="/ppt/slides/slide115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slides/slide157.xml" ContentType="application/vnd.openxmlformats-officedocument.presentationml.slide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199.xml" ContentType="application/vnd.openxmlformats-officedocument.presentationml.slide+xml"/>
  <Override PartName="/ppt/slides/slide25.xml" ContentType="application/vnd.openxmlformats-officedocument.presentationml.slide+xml"/>
  <Override PartName="/ppt/slides/slide229.xml" ContentType="application/vnd.openxmlformats-officedocument.presentationml.slide+xml"/>
  <Override PartName="/ppt/slides/slide242.xml" ContentType="application/vnd.openxmlformats-officedocument.presentationml.slide+xml"/>
  <Override PartName="/ppt/slides/slide73.xml" ContentType="application/vnd.openxmlformats-officedocument.presentationml.slide+xml"/>
  <Override PartName="/ppt/slides/slide135.xml" ContentType="application/vnd.openxmlformats-officedocument.presentationml.slide+xml"/>
  <Override PartName="/ppt/slides/slide67.xml" ContentType="application/vnd.openxmlformats-officedocument.presentationml.slide+xml"/>
  <Override PartName="/ppt/slides/slide177.xml" ContentType="application/vnd.openxmlformats-officedocument.presentationml.slide+xml"/>
  <Override PartName="/ppt/slides/slide207.xml" ContentType="application/vnd.openxmlformats-officedocument.presentationml.slide+xml"/>
  <Override PartName="/ppt/slides/slide190.xml" ContentType="application/vnd.openxmlformats-officedocument.presentationml.slide+xml"/>
  <Override PartName="/ppt/slides/slide220.xml" ContentType="application/vnd.openxmlformats-officedocument.presentationml.slide+xml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slides/slide155.xml" ContentType="application/vnd.openxmlformats-officedocument.presentationml.slide+xml"/>
  <Override PartName="/ppt/slides/slide87.xml" ContentType="application/vnd.openxmlformats-officedocument.presentationml.slide+xml"/>
  <Override PartName="/ppt/slides/slide149.xml" ContentType="application/vnd.openxmlformats-officedocument.presentationml.slide+xml"/>
  <Override PartName="/ppt/slides/slide23.xml" ContentType="application/vnd.openxmlformats-officedocument.presentationml.slide+xml"/>
  <Override PartName="/ppt/slides/slide227.xml" ContentType="application/vnd.openxmlformats-officedocument.presentationml.slide+xml"/>
  <Override PartName="/ppt/slides/slide197.xml" ContentType="application/vnd.openxmlformats-officedocument.presentationml.slide+xml"/>
  <Override PartName="/ppt/slides/slide240.xml" ContentType="application/vnd.openxmlformats-officedocument.presentationml.slide+xml"/>
  <Override PartName="/ppt/slides/slide133.xml" ContentType="application/vnd.openxmlformats-officedocument.presentationml.slide+xml"/>
  <Override PartName="/ppt/slides/slide127.xml" ContentType="application/vnd.openxmlformats-officedocument.presentationml.slide+xml"/>
  <Override PartName="/ppt/slides/slide65.xml" ContentType="application/vnd.openxmlformats-officedocument.presentationml.slide+xml"/>
  <Override PartName="/ppt/slides/slide175.xml" ContentType="application/vnd.openxmlformats-officedocument.presentationml.slide+xml"/>
  <Override PartName="/ppt/slides/slide205.xml" ContentType="application/vnd.openxmlformats-officedocument.presentationml.slide+xml"/>
  <Override PartName="/ppt/slides/slide111.xml" ContentType="application/vnd.openxmlformats-officedocument.presentationml.slide+xml"/>
  <Override PartName="/ppt/slides/slide16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slides/slide247.xml" ContentType="application/vnd.openxmlformats-officedocument.presentationml.slide+xml"/>
  <Override PartName="/ppt/slides/slide153.xml" ContentType="application/vnd.openxmlformats-officedocument.presentationml.slide+xml"/>
  <Override PartName="/ppt/slides/slide85.xml" ContentType="application/vnd.openxmlformats-officedocument.presentationml.slide+xml"/>
  <Override PartName="/ppt/slides/slide147.xml" ContentType="application/vnd.openxmlformats-officedocument.presentationml.slide+xml"/>
  <Override PartName="/ppt/slides/slide195.xml" ContentType="application/vnd.openxmlformats-officedocument.presentationml.slide+xml"/>
  <Override PartName="/ppt/slides/slide21.xml" ContentType="application/vnd.openxmlformats-officedocument.presentationml.slide+xml"/>
  <Override PartName="/ppt/slides/slide225.xml" ContentType="application/vnd.openxmlformats-officedocument.presentationml.slide+xml"/>
  <Override PartName="/ppt/slides/slide131.xml" ContentType="application/vnd.openxmlformats-officedocument.presentationml.slide+xml"/>
  <Override PartName="/ppt/slides/slide189.xml" ContentType="application/vnd.openxmlformats-officedocument.presentationml.slide+xml"/>
  <Override PartName="/ppt/slides/slide219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3.xml" ContentType="application/vnd.openxmlformats-officedocument.presentationml.slide+xml"/>
  <Override PartName="/ppt/slides/slide125.xml" ContentType="application/vnd.openxmlformats-officedocument.presentationml.slide+xml"/>
  <Default Extension="gif" ContentType="image/gif"/>
  <Override PartName="/ppt/slides/slide173.xml" ContentType="application/vnd.openxmlformats-officedocument.presentationml.slide+xml"/>
  <Override PartName="/ppt/slides/slide203.xml" ContentType="application/vnd.openxmlformats-officedocument.presentationml.slide+xml"/>
  <Override PartName="/ppt/slides/slide16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slides/slide151.xml" ContentType="application/vnd.openxmlformats-officedocument.presentationml.slide+xml"/>
  <Override PartName="/ppt/slides/slide239.xml" ContentType="application/vnd.openxmlformats-officedocument.presentationml.slide+xml"/>
  <Override PartName="/ppt/slides/slide83.xml" ContentType="application/vnd.openxmlformats-officedocument.presentationml.slide+xml"/>
  <Override PartName="/ppt/slides/slide145.xml" ContentType="application/vnd.openxmlformats-officedocument.presentationml.slide+xml"/>
  <Override PartName="/ppt/slides/slide193.xml" ContentType="application/vnd.openxmlformats-officedocument.presentationml.slide+xml"/>
  <Override PartName="/ppt/slides/slide223.xml" ContentType="application/vnd.openxmlformats-officedocument.presentationml.slide+xml"/>
  <Override PartName="/ppt/slides/slide187.xml" ContentType="application/vnd.openxmlformats-officedocument.presentationml.slide+xml"/>
  <Override PartName="/ppt/slides/slide217.xml" ContentType="application/vnd.openxmlformats-officedocument.presentationml.slide+xml"/>
  <Override PartName="/ppt/slides/slide61.xml" ContentType="application/vnd.openxmlformats-officedocument.presentationml.slide+xml"/>
  <Override PartName="/ppt/slides/slide123.xml" ContentType="application/vnd.openxmlformats-officedocument.presentationml.slide+xml"/>
  <Override PartName="/ppt/slides/slide171.xml" ContentType="application/vnd.openxmlformats-officedocument.presentationml.slide+xml"/>
  <Override PartName="/ppt/slides/slide20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65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237.xml" ContentType="application/vnd.openxmlformats-officedocument.presentationml.slide+xml"/>
  <Override PartName="/ppt/slides/slide81.xml" ContentType="application/vnd.openxmlformats-officedocument.presentationml.slide+xml"/>
  <Override PartName="/ppt/slides/slide143.xml" ContentType="application/vnd.openxmlformats-officedocument.presentationml.slide+xml"/>
  <Override PartName="/ppt/slides/slide185.xml" ContentType="application/vnd.openxmlformats-officedocument.presentationml.slide+xml"/>
  <Override PartName="/ppt/slides/slide215.xml" ContentType="application/vnd.openxmlformats-officedocument.presentationml.slide+xml"/>
  <Override PartName="/ppt/slides/slide108.xml" ContentType="application/vnd.openxmlformats-officedocument.presentationml.slide+xml"/>
  <Override PartName="/ppt/slides/slide12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6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235.xml" ContentType="application/vnd.openxmlformats-officedocument.presentationml.slide+xml"/>
  <Override PartName="/ppt/slides/slide141.xml" ContentType="application/vnd.openxmlformats-officedocument.presentationml.slide+xml"/>
  <Override PartName="/ppt/slides/slide183.xml" ContentType="application/vnd.openxmlformats-officedocument.presentationml.slide+xml"/>
  <Override PartName="/ppt/slides/slide213.xml" ContentType="application/vnd.openxmlformats-officedocument.presentationml.slide+xml"/>
  <Override PartName="/ppt/slides/slide106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s/slide161.xml" ContentType="application/vnd.openxmlformats-officedocument.presentationml.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33.xml" ContentType="application/vnd.openxmlformats-officedocument.presentationml.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slides/slide181.xml" ContentType="application/vnd.openxmlformats-officedocument.presentationml.slide+xml"/>
  <Override PartName="/ppt/slides/slide211.xml" ContentType="application/vnd.openxmlformats-officedocument.presentationml.slide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231.xml" ContentType="application/vnd.openxmlformats-officedocument.presentationml.slide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slides/slide98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8.xml" ContentType="application/vnd.openxmlformats-officedocument.presentationml.slide+xml"/>
  <Override PartName="/ppt/slides/slide245.xml" ContentType="application/vnd.openxmlformats-officedocument.presentationml.slide+xml"/>
  <Override PartName="/ppt/slides/slide76.xml" ContentType="application/vnd.openxmlformats-officedocument.presentationml.slide+xml"/>
  <Override PartName="/ppt/slides/slide138.xml" ContentType="application/vnd.openxmlformats-officedocument.presentationml.slide+xml"/>
  <Override PartName="/ppt/slides/slide12.xml" ContentType="application/vnd.openxmlformats-officedocument.presentationml.slide+xml"/>
  <Default Extension="png" ContentType="image/png"/>
  <Default Extension="emf" ContentType="image/x-emf"/>
  <Override PartName="/ppt/slides/slide54.xml" ContentType="application/vnd.openxmlformats-officedocument.presentationml.slide+xml"/>
  <Override PartName="/ppt/slides/slide116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slides/slide158.xml" ContentType="application/vnd.openxmlformats-officedocument.presentationml.slide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243.xml" ContentType="application/vnd.openxmlformats-officedocument.presentationml.slide+xml"/>
  <Override PartName="/ppt/slides/slide136.xml" ContentType="application/vnd.openxmlformats-officedocument.presentationml.slide+xml"/>
  <Override PartName="/ppt/slides/slide74.xml" ContentType="application/vnd.openxmlformats-officedocument.presentationml.slide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slides/slide178.xml" ContentType="application/vnd.openxmlformats-officedocument.presentationml.slide+xml"/>
  <Override PartName="/ppt/slides/slide208.xml" ContentType="application/vnd.openxmlformats-officedocument.presentationml.slide+xml"/>
  <Override PartName="/ppt/slides/slide221.xml" ContentType="application/vnd.openxmlformats-officedocument.presentationml.slide+xml"/>
  <Override PartName="/ppt/slides/slide191.xml" ContentType="application/vnd.openxmlformats-officedocument.presentationml.slide+xml"/>
  <Override PartName="/ppt/slides/slide52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s/slide156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250"/>
  </p:notesMasterIdLst>
  <p:sldIdLst>
    <p:sldId id="1422" r:id="rId2"/>
    <p:sldId id="1436" r:id="rId3"/>
    <p:sldId id="279" r:id="rId4"/>
    <p:sldId id="510" r:id="rId5"/>
    <p:sldId id="511" r:id="rId6"/>
    <p:sldId id="51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5" r:id="rId19"/>
    <p:sldId id="908" r:id="rId20"/>
    <p:sldId id="296" r:id="rId21"/>
    <p:sldId id="297" r:id="rId22"/>
    <p:sldId id="298" r:id="rId23"/>
    <p:sldId id="299" r:id="rId24"/>
    <p:sldId id="300" r:id="rId25"/>
    <p:sldId id="1297" r:id="rId26"/>
    <p:sldId id="1298" r:id="rId27"/>
    <p:sldId id="907" r:id="rId28"/>
    <p:sldId id="301" r:id="rId29"/>
    <p:sldId id="1395" r:id="rId30"/>
    <p:sldId id="1394" r:id="rId31"/>
    <p:sldId id="910" r:id="rId32"/>
    <p:sldId id="912" r:id="rId33"/>
    <p:sldId id="961" r:id="rId34"/>
    <p:sldId id="960" r:id="rId35"/>
    <p:sldId id="913" r:id="rId36"/>
    <p:sldId id="1314" r:id="rId37"/>
    <p:sldId id="1156" r:id="rId38"/>
    <p:sldId id="1157" r:id="rId39"/>
    <p:sldId id="1299" r:id="rId40"/>
    <p:sldId id="1158" r:id="rId41"/>
    <p:sldId id="1296" r:id="rId42"/>
    <p:sldId id="1174" r:id="rId43"/>
    <p:sldId id="303" r:id="rId44"/>
    <p:sldId id="1207" r:id="rId45"/>
    <p:sldId id="1215" r:id="rId46"/>
    <p:sldId id="1214" r:id="rId47"/>
    <p:sldId id="1217" r:id="rId48"/>
    <p:sldId id="1398" r:id="rId49"/>
    <p:sldId id="1396" r:id="rId50"/>
    <p:sldId id="1399" r:id="rId51"/>
    <p:sldId id="1401" r:id="rId52"/>
    <p:sldId id="1322" r:id="rId53"/>
    <p:sldId id="1404" r:id="rId54"/>
    <p:sldId id="1406" r:id="rId55"/>
    <p:sldId id="1417" r:id="rId56"/>
    <p:sldId id="1414" r:id="rId57"/>
    <p:sldId id="1416" r:id="rId58"/>
    <p:sldId id="1415" r:id="rId59"/>
    <p:sldId id="1405" r:id="rId60"/>
    <p:sldId id="1407" r:id="rId61"/>
    <p:sldId id="1408" r:id="rId62"/>
    <p:sldId id="1409" r:id="rId63"/>
    <p:sldId id="1301" r:id="rId64"/>
    <p:sldId id="1317" r:id="rId65"/>
    <p:sldId id="1358" r:id="rId66"/>
    <p:sldId id="1362" r:id="rId67"/>
    <p:sldId id="1365" r:id="rId68"/>
    <p:sldId id="1423" r:id="rId69"/>
    <p:sldId id="1212" r:id="rId70"/>
    <p:sldId id="1369" r:id="rId71"/>
    <p:sldId id="1366" r:id="rId72"/>
    <p:sldId id="1367" r:id="rId73"/>
    <p:sldId id="1368" r:id="rId74"/>
    <p:sldId id="543" r:id="rId75"/>
    <p:sldId id="649" r:id="rId76"/>
    <p:sldId id="663" r:id="rId77"/>
    <p:sldId id="650" r:id="rId78"/>
    <p:sldId id="1370" r:id="rId79"/>
    <p:sldId id="652" r:id="rId80"/>
    <p:sldId id="653" r:id="rId81"/>
    <p:sldId id="654" r:id="rId82"/>
    <p:sldId id="1328" r:id="rId83"/>
    <p:sldId id="1329" r:id="rId84"/>
    <p:sldId id="1327" r:id="rId85"/>
    <p:sldId id="657" r:id="rId86"/>
    <p:sldId id="655" r:id="rId87"/>
    <p:sldId id="1326" r:id="rId88"/>
    <p:sldId id="658" r:id="rId89"/>
    <p:sldId id="1330" r:id="rId90"/>
    <p:sldId id="1418" r:id="rId91"/>
    <p:sldId id="1419" r:id="rId92"/>
    <p:sldId id="1050" r:id="rId93"/>
    <p:sldId id="1180" r:id="rId94"/>
    <p:sldId id="1347" r:id="rId95"/>
    <p:sldId id="1024" r:id="rId96"/>
    <p:sldId id="1025" r:id="rId97"/>
    <p:sldId id="1026" r:id="rId98"/>
    <p:sldId id="1027" r:id="rId99"/>
    <p:sldId id="1028" r:id="rId100"/>
    <p:sldId id="1029" r:id="rId101"/>
    <p:sldId id="1030" r:id="rId102"/>
    <p:sldId id="990" r:id="rId103"/>
    <p:sldId id="991" r:id="rId104"/>
    <p:sldId id="1331" r:id="rId105"/>
    <p:sldId id="992" r:id="rId106"/>
    <p:sldId id="993" r:id="rId107"/>
    <p:sldId id="995" r:id="rId108"/>
    <p:sldId id="994" r:id="rId109"/>
    <p:sldId id="996" r:id="rId110"/>
    <p:sldId id="997" r:id="rId111"/>
    <p:sldId id="998" r:id="rId112"/>
    <p:sldId id="999" r:id="rId113"/>
    <p:sldId id="1182" r:id="rId114"/>
    <p:sldId id="1236" r:id="rId115"/>
    <p:sldId id="1052" r:id="rId116"/>
    <p:sldId id="1164" r:id="rId117"/>
    <p:sldId id="763" r:id="rId118"/>
    <p:sldId id="1427" r:id="rId119"/>
    <p:sldId id="764" r:id="rId120"/>
    <p:sldId id="1332" r:id="rId121"/>
    <p:sldId id="1333" r:id="rId122"/>
    <p:sldId id="765" r:id="rId123"/>
    <p:sldId id="766" r:id="rId124"/>
    <p:sldId id="767" r:id="rId125"/>
    <p:sldId id="768" r:id="rId126"/>
    <p:sldId id="770" r:id="rId127"/>
    <p:sldId id="1334" r:id="rId128"/>
    <p:sldId id="1233" r:id="rId129"/>
    <p:sldId id="1424" r:id="rId130"/>
    <p:sldId id="1238" r:id="rId131"/>
    <p:sldId id="1241" r:id="rId132"/>
    <p:sldId id="1243" r:id="rId133"/>
    <p:sldId id="1373" r:id="rId134"/>
    <p:sldId id="1379" r:id="rId135"/>
    <p:sldId id="1428" r:id="rId136"/>
    <p:sldId id="1374" r:id="rId137"/>
    <p:sldId id="1240" r:id="rId138"/>
    <p:sldId id="1061" r:id="rId139"/>
    <p:sldId id="1245" r:id="rId140"/>
    <p:sldId id="1336" r:id="rId141"/>
    <p:sldId id="1380" r:id="rId142"/>
    <p:sldId id="1247" r:id="rId143"/>
    <p:sldId id="1381" r:id="rId144"/>
    <p:sldId id="1250" r:id="rId145"/>
    <p:sldId id="1132" r:id="rId146"/>
    <p:sldId id="1337" r:id="rId147"/>
    <p:sldId id="1348" r:id="rId148"/>
    <p:sldId id="1382" r:id="rId149"/>
    <p:sldId id="1258" r:id="rId150"/>
    <p:sldId id="1095" r:id="rId151"/>
    <p:sldId id="1339" r:id="rId152"/>
    <p:sldId id="1383" r:id="rId153"/>
    <p:sldId id="1338" r:id="rId154"/>
    <p:sldId id="1096" r:id="rId155"/>
    <p:sldId id="1097" r:id="rId156"/>
    <p:sldId id="1098" r:id="rId157"/>
    <p:sldId id="1259" r:id="rId158"/>
    <p:sldId id="1188" r:id="rId159"/>
    <p:sldId id="1189" r:id="rId160"/>
    <p:sldId id="1372" r:id="rId161"/>
    <p:sldId id="1266" r:id="rId162"/>
    <p:sldId id="1262" r:id="rId163"/>
    <p:sldId id="1267" r:id="rId164"/>
    <p:sldId id="1268" r:id="rId165"/>
    <p:sldId id="1270" r:id="rId166"/>
    <p:sldId id="1192" r:id="rId167"/>
    <p:sldId id="1195" r:id="rId168"/>
    <p:sldId id="1194" r:id="rId169"/>
    <p:sldId id="1271" r:id="rId170"/>
    <p:sldId id="836" r:id="rId171"/>
    <p:sldId id="837" r:id="rId172"/>
    <p:sldId id="838" r:id="rId173"/>
    <p:sldId id="839" r:id="rId174"/>
    <p:sldId id="840" r:id="rId175"/>
    <p:sldId id="841" r:id="rId176"/>
    <p:sldId id="842" r:id="rId177"/>
    <p:sldId id="843" r:id="rId178"/>
    <p:sldId id="844" r:id="rId179"/>
    <p:sldId id="845" r:id="rId180"/>
    <p:sldId id="1345" r:id="rId181"/>
    <p:sldId id="1351" r:id="rId182"/>
    <p:sldId id="1197" r:id="rId183"/>
    <p:sldId id="1342" r:id="rId184"/>
    <p:sldId id="1341" r:id="rId185"/>
    <p:sldId id="1344" r:id="rId186"/>
    <p:sldId id="1343" r:id="rId187"/>
    <p:sldId id="1198" r:id="rId188"/>
    <p:sldId id="1200" r:id="rId189"/>
    <p:sldId id="1201" r:id="rId190"/>
    <p:sldId id="1205" r:id="rId191"/>
    <p:sldId id="855" r:id="rId192"/>
    <p:sldId id="856" r:id="rId193"/>
    <p:sldId id="857" r:id="rId194"/>
    <p:sldId id="858" r:id="rId195"/>
    <p:sldId id="859" r:id="rId196"/>
    <p:sldId id="1350" r:id="rId197"/>
    <p:sldId id="860" r:id="rId198"/>
    <p:sldId id="862" r:id="rId199"/>
    <p:sldId id="863" r:id="rId200"/>
    <p:sldId id="1353" r:id="rId201"/>
    <p:sldId id="1354" r:id="rId202"/>
    <p:sldId id="864" r:id="rId203"/>
    <p:sldId id="1349" r:id="rId204"/>
    <p:sldId id="865" r:id="rId205"/>
    <p:sldId id="866" r:id="rId206"/>
    <p:sldId id="1355" r:id="rId207"/>
    <p:sldId id="867" r:id="rId208"/>
    <p:sldId id="871" r:id="rId209"/>
    <p:sldId id="872" r:id="rId210"/>
    <p:sldId id="873" r:id="rId211"/>
    <p:sldId id="874" r:id="rId212"/>
    <p:sldId id="875" r:id="rId213"/>
    <p:sldId id="876" r:id="rId214"/>
    <p:sldId id="877" r:id="rId215"/>
    <p:sldId id="878" r:id="rId216"/>
    <p:sldId id="879" r:id="rId217"/>
    <p:sldId id="880" r:id="rId218"/>
    <p:sldId id="1356" r:id="rId219"/>
    <p:sldId id="1384" r:id="rId220"/>
    <p:sldId id="1425" r:id="rId221"/>
    <p:sldId id="883" r:id="rId222"/>
    <p:sldId id="1289" r:id="rId223"/>
    <p:sldId id="885" r:id="rId224"/>
    <p:sldId id="1278" r:id="rId225"/>
    <p:sldId id="1293" r:id="rId226"/>
    <p:sldId id="1276" r:id="rId227"/>
    <p:sldId id="1291" r:id="rId228"/>
    <p:sldId id="1292" r:id="rId229"/>
    <p:sldId id="1284" r:id="rId230"/>
    <p:sldId id="1294" r:id="rId231"/>
    <p:sldId id="1288" r:id="rId232"/>
    <p:sldId id="1282" r:id="rId233"/>
    <p:sldId id="1272" r:id="rId234"/>
    <p:sldId id="1286" r:id="rId235"/>
    <p:sldId id="889" r:id="rId236"/>
    <p:sldId id="1426" r:id="rId237"/>
    <p:sldId id="1429" r:id="rId238"/>
    <p:sldId id="1295" r:id="rId239"/>
    <p:sldId id="1430" r:id="rId240"/>
    <p:sldId id="1431" r:id="rId241"/>
    <p:sldId id="1432" r:id="rId242"/>
    <p:sldId id="894" r:id="rId243"/>
    <p:sldId id="895" r:id="rId244"/>
    <p:sldId id="896" r:id="rId245"/>
    <p:sldId id="643" r:id="rId246"/>
    <p:sldId id="644" r:id="rId247"/>
    <p:sldId id="645" r:id="rId248"/>
    <p:sldId id="624" r:id="rId2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5F8F8"/>
    <a:srgbClr val="315A85"/>
    <a:srgbClr val="335E8B"/>
    <a:srgbClr val="3C6EA3"/>
    <a:srgbClr val="A52D00"/>
    <a:srgbClr val="FF9900"/>
    <a:srgbClr val="99CC00"/>
    <a:srgbClr val="01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2989" autoAdjust="0"/>
    <p:restoredTop sz="94794" autoAdjust="0"/>
  </p:normalViewPr>
  <p:slideViewPr>
    <p:cSldViewPr snapToObjects="1">
      <p:cViewPr varScale="1">
        <p:scale>
          <a:sx n="128" d="100"/>
          <a:sy n="128" d="100"/>
        </p:scale>
        <p:origin x="-4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41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1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50" Type="http://schemas.openxmlformats.org/officeDocument/2006/relationships/notesMaster" Target="notesMasters/notesMaster1.xml"/><Relationship Id="rId251" Type="http://schemas.openxmlformats.org/officeDocument/2006/relationships/printerSettings" Target="printerSettings/printerSettings1.bin"/><Relationship Id="rId252" Type="http://schemas.openxmlformats.org/officeDocument/2006/relationships/presProps" Target="presProps.xml"/><Relationship Id="rId253" Type="http://schemas.openxmlformats.org/officeDocument/2006/relationships/viewProps" Target="viewProps.xml"/><Relationship Id="rId254" Type="http://schemas.openxmlformats.org/officeDocument/2006/relationships/theme" Target="theme/theme1.xml"/><Relationship Id="rId255" Type="http://schemas.openxmlformats.org/officeDocument/2006/relationships/tableStyles" Target="tableStyles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71.xml"/><Relationship Id="rId4" Type="http://schemas.openxmlformats.org/officeDocument/2006/relationships/slide" Target="slides/slide192.xml"/><Relationship Id="rId5" Type="http://schemas.openxmlformats.org/officeDocument/2006/relationships/slide" Target="slides/slide196.xml"/><Relationship Id="rId6" Type="http://schemas.openxmlformats.org/officeDocument/2006/relationships/slide" Target="slides/slide199.xml"/><Relationship Id="rId7" Type="http://schemas.openxmlformats.org/officeDocument/2006/relationships/slide" Target="slides/slide208.xml"/><Relationship Id="rId8" Type="http://schemas.openxmlformats.org/officeDocument/2006/relationships/slide" Target="slides/slide218.xml"/><Relationship Id="rId1" Type="http://schemas.openxmlformats.org/officeDocument/2006/relationships/slide" Target="slides/slide102.xml"/><Relationship Id="rId2" Type="http://schemas.openxmlformats.org/officeDocument/2006/relationships/slide" Target="slides/slide1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35912-AD96-C149-AF6F-DE1180B16214}" type="datetimeFigureOut">
              <a:rPr lang="en-US" smtClean="0"/>
              <a:pPr/>
              <a:t>11/11/12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105AA-CAA4-2143-89BF-BBE38C1FE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586F0-57D2-854F-9AEB-7CACE51D2EA3}" type="slidenum">
              <a:rPr lang="en-CA" smtClean="0">
                <a:latin typeface="Arial Unicode MS" pitchFamily="-84" charset="0"/>
                <a:ea typeface="ヒラギノ角ゴ Pro W3" pitchFamily="-84" charset="-128"/>
                <a:cs typeface="ヒラギノ角ゴ Pro W3" pitchFamily="-84" charset="-128"/>
              </a:rPr>
              <a:pPr/>
              <a:t>3</a:t>
            </a:fld>
            <a:endParaRPr lang="en-CA" smtClean="0">
              <a:latin typeface="Arial Unicode MS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4BD22-2ED0-4842-8D41-41343A473529}" type="slidenum">
              <a:rPr lang="en-US">
                <a:latin typeface="Arial Unicode MS" pitchFamily="-84" charset="0"/>
              </a:rPr>
              <a:pPr/>
              <a:t>154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13721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95325"/>
            <a:ext cx="4554538" cy="3416300"/>
          </a:xfrm>
          <a:solidFill>
            <a:srgbClr val="FFFFFF"/>
          </a:solidFill>
          <a:ln/>
        </p:spPr>
      </p:sp>
      <p:sp>
        <p:nvSpPr>
          <p:cNvPr id="1372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422" y="4342464"/>
            <a:ext cx="5475840" cy="4103557"/>
          </a:xfrm>
          <a:noFill/>
          <a:ln/>
        </p:spPr>
        <p:txBody>
          <a:bodyPr wrap="none" anchor="ctr"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9F119-1D33-FB4B-A1CB-173B03B1B4B9}" type="slidenum">
              <a:rPr lang="en-US">
                <a:latin typeface="Arial Unicode MS" pitchFamily="-84" charset="0"/>
              </a:rPr>
              <a:pPr/>
              <a:t>155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1351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95325"/>
            <a:ext cx="4554538" cy="3416300"/>
          </a:xfrm>
          <a:solidFill>
            <a:srgbClr val="FFFFFF"/>
          </a:solidFill>
          <a:ln/>
        </p:spPr>
      </p:sp>
      <p:sp>
        <p:nvSpPr>
          <p:cNvPr id="135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422" y="4342464"/>
            <a:ext cx="5475840" cy="4103557"/>
          </a:xfrm>
          <a:noFill/>
          <a:ln/>
        </p:spPr>
        <p:txBody>
          <a:bodyPr wrap="none" anchor="ctr"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8CA20-8025-DB41-8321-59D4D20603D4}" type="slidenum">
              <a:rPr lang="en-CA" smtClean="0">
                <a:latin typeface="Arial Unicode MS" pitchFamily="-84" charset="0"/>
                <a:ea typeface="ヒラギノ角ゴ Pro W3" pitchFamily="-84" charset="-128"/>
                <a:cs typeface="ヒラギノ角ゴ Pro W3" pitchFamily="-84" charset="-128"/>
              </a:rPr>
              <a:pPr/>
              <a:t>5</a:t>
            </a:fld>
            <a:endParaRPr lang="en-CA" smtClean="0">
              <a:latin typeface="Arial Unicode MS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4210F9-8165-984F-A8A5-6A04D883ECFB}" type="slidenum">
              <a:rPr lang="en-US">
                <a:latin typeface="Arial Unicode MS" pitchFamily="-84" charset="0"/>
              </a:rPr>
              <a:pPr/>
              <a:t>170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F9564-86AC-4547-8B53-A19DE1240DAD}" type="slidenum">
              <a:rPr lang="en-US">
                <a:latin typeface="Arial Unicode MS" pitchFamily="-84" charset="0"/>
              </a:rPr>
              <a:pPr/>
              <a:t>171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02787-1E1C-7347-8C35-973606C27FA4}" type="slidenum">
              <a:rPr lang="en-US">
                <a:latin typeface="Arial Unicode MS" pitchFamily="-84" charset="0"/>
              </a:rPr>
              <a:pPr/>
              <a:t>192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746ECB-DB9E-6B4B-A1C1-785BE969B4A8}" type="slidenum">
              <a:rPr lang="en-US">
                <a:latin typeface="Arial Unicode MS" pitchFamily="-84" charset="0"/>
              </a:rPr>
              <a:pPr/>
              <a:t>196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98B109-C008-4C49-AD57-044902E2C863}" type="slidenum">
              <a:rPr lang="en-US">
                <a:latin typeface="Arial Unicode MS" pitchFamily="-84" charset="0"/>
              </a:rPr>
              <a:pPr/>
              <a:t>199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2D273-C4B5-024C-8F85-3FB4580000F6}" type="slidenum">
              <a:rPr lang="en-US">
                <a:latin typeface="Arial Unicode MS" pitchFamily="-84" charset="0"/>
              </a:rPr>
              <a:pPr/>
              <a:t>208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170D90-5463-2542-B6E7-4DB9857B71E6}" type="slidenum">
              <a:rPr lang="en-CA" smtClean="0">
                <a:latin typeface="Arial Unicode MS" pitchFamily="-84" charset="0"/>
                <a:ea typeface="ヒラギノ角ゴ Pro W3" pitchFamily="-84" charset="-128"/>
                <a:cs typeface="ヒラギノ角ゴ Pro W3" pitchFamily="-84" charset="-128"/>
              </a:rPr>
              <a:pPr/>
              <a:t>217</a:t>
            </a:fld>
            <a:endParaRPr lang="en-CA" smtClean="0">
              <a:latin typeface="Arial Unicode MS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2D273-C4B5-024C-8F85-3FB4580000F6}" type="slidenum">
              <a:rPr lang="en-US">
                <a:latin typeface="Arial Unicode MS" pitchFamily="-84" charset="0"/>
              </a:rPr>
              <a:pPr/>
              <a:t>218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60393C-6063-674D-8FBB-72F4CCDF44FA}" type="slidenum">
              <a:rPr lang="en-US">
                <a:latin typeface="Arial Unicode MS" pitchFamily="-84" charset="0"/>
              </a:rPr>
              <a:pPr/>
              <a:t>11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 Unicode MS" pitchFamily="-84" charset="0"/>
                <a:ea typeface="ＭＳ Ｐゴシック" charset="-128"/>
                <a:cs typeface="ＭＳ Ｐゴシック" charset="-128"/>
              </a:rPr>
              <a:t>http://sloan.stanford.edu/MouseSite/MouseSitePg1.html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650B4-8199-AD42-9CC1-28135E08155B}" type="slidenum">
              <a:rPr lang="en-US">
                <a:latin typeface="Arial Unicode MS" pitchFamily="-84" charset="0"/>
              </a:rPr>
              <a:pPr/>
              <a:t>243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finally I wanted to let you know that we are having an opening for a PhD or postdoc position in our group at Hasso Plattner Institute.</a:t>
            </a:r>
          </a:p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Hasso plattner institute is ranked #1 among computer science departments in the nation.</a:t>
            </a:r>
          </a:p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The HCI group was founded by my advisor Patrick Baudisch two years ago</a:t>
            </a:r>
            <a:b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</a:br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and we have published 10 CHI and UIST full papers since,</a:t>
            </a:r>
            <a:b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</a:br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including such engineering topics as the Multitoe interactive floor or the CHI 2010 best paper award for Lumino.</a:t>
            </a:r>
          </a:p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So, if you interested in spending time with us in Germany’s capitol, please talk to me in the break.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5B30D-3C25-EF45-8BAE-4E30A8FCE6D1}" type="slidenum">
              <a:rPr lang="en-US">
                <a:latin typeface="Arial Unicode MS" pitchFamily="-84" charset="0"/>
              </a:rPr>
              <a:pPr/>
              <a:t>244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finally I wanted to let you know that we are having an opening for a PhD or postdoc position in our group at Hasso Plattner Institute.</a:t>
            </a:r>
          </a:p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Hasso plattner institute is ranked #1 among computer science departments in the nation.</a:t>
            </a:r>
          </a:p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The HCI group was founded by my advisor Patrick Baudisch two years ago</a:t>
            </a:r>
            <a:b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</a:br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and we have published 10 CHI and UIST full papers since,</a:t>
            </a:r>
            <a:b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</a:br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including such engineering topics as the Multitoe interactive floor or the CHI 2010 best paper award for Lumino.</a:t>
            </a:r>
          </a:p>
          <a:p>
            <a:r>
              <a:rPr lang="en-US" smtClean="0">
                <a:latin typeface="Arial Unicode MS" pitchFamily="-84" charset="0"/>
                <a:ea typeface="ＭＳ Ｐゴシック" charset="-128"/>
                <a:cs typeface="ＭＳ Ｐゴシック" charset="-128"/>
              </a:rPr>
              <a:t>So, if you interested in spending time with us in Germany’s capitol, please talk to me in the break.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9E1610-ED60-9740-8FB7-4B66E66E32FE}" type="slidenum">
              <a:rPr lang="en-US">
                <a:latin typeface="Arial Unicode MS" pitchFamily="-84" charset="0"/>
              </a:rPr>
              <a:pPr/>
              <a:t>12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 Unicode MS" pitchFamily="-84" charset="0"/>
                <a:ea typeface="ＭＳ Ｐゴシック" charset="-128"/>
                <a:cs typeface="ＭＳ Ｐゴシック" charset="-128"/>
              </a:rPr>
              <a:t>http://sloan.stanford.edu/MouseSite/MouseSitePg1.html</a:t>
            </a:r>
          </a:p>
          <a:p>
            <a:r>
              <a:rPr lang="en-US">
                <a:latin typeface="Arial Unicode MS" pitchFamily="-84" charset="0"/>
                <a:ea typeface="ＭＳ Ｐゴシック" charset="-128"/>
                <a:cs typeface="ＭＳ Ｐゴシック" charset="-128"/>
              </a:rPr>
              <a:t>A real paradigm shift here (to use an overused term)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54CF2-8074-814F-A085-6A7B91F46F09}" type="slidenum">
              <a:rPr lang="en-US">
                <a:latin typeface="Arial Unicode MS" pitchFamily="-84" charset="0"/>
              </a:rPr>
              <a:pPr/>
              <a:t>13</a:t>
            </a:fld>
            <a:endParaRPr lang="en-US">
              <a:latin typeface="Arial Unicode MS" pitchFamily="-8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23B82F-ECC6-1643-9918-542B1F844A90}" type="slidenum">
              <a:rPr lang="en-US"/>
              <a:pPr/>
              <a:t>88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 Unicode MS" pitchFamily="-8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24400" y="4648200"/>
            <a:ext cx="4191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</a:pPr>
            <a:r>
              <a:rPr b="0" noProof="1">
                <a:solidFill>
                  <a:srgbClr val="404040"/>
                </a:solidFill>
              </a:rPr>
              <a:t>professor patrick baudisch</a:t>
            </a:r>
          </a:p>
          <a:p>
            <a:pPr algn="r">
              <a:spcBef>
                <a:spcPct val="20000"/>
              </a:spcBef>
            </a:pPr>
            <a:r>
              <a:rPr b="1" noProof="1">
                <a:solidFill>
                  <a:srgbClr val="99CC00"/>
                </a:solidFill>
              </a:rPr>
              <a:t>hci</a:t>
            </a:r>
          </a:p>
          <a:p>
            <a:pPr algn="r">
              <a:spcBef>
                <a:spcPct val="20000"/>
              </a:spcBef>
            </a:pPr>
            <a:r>
              <a:rPr b="0" noProof="1">
                <a:solidFill>
                  <a:srgbClr val="404040"/>
                </a:solidFill>
              </a:rPr>
              <a:t>hasso-plattner institute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1819"/>
            <a:ext cx="7772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30000" b="1" kern="1200" dirty="0">
                <a:solidFill>
                  <a:srgbClr val="99CC00"/>
                </a:solidFill>
                <a:latin typeface="Arial" pitchFamily="-96" charset="0"/>
                <a:ea typeface="Arial" pitchFamily="-96" charset="0"/>
                <a:cs typeface="Arial" pitchFamily="-9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19172"/>
            <a:ext cx="5270110" cy="1338828"/>
          </a:xfr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lang="en-US" sz="8700" b="1" kern="1200">
                <a:solidFill>
                  <a:srgbClr val="99CC0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7_Middle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  <a:solidFill>
            <a:schemeClr val="tx1">
              <a:alpha val="60000"/>
            </a:schemeClr>
          </a:solidFill>
        </p:spPr>
        <p:txBody>
          <a:bodyPr lIns="182880">
            <a:spAutoFit/>
          </a:bodyPr>
          <a:lstStyle>
            <a:lvl1pPr>
              <a:def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1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4"/>
          <p:cNvSpPr>
            <a:spLocks noChangeArrowheads="1"/>
          </p:cNvSpPr>
          <p:nvPr/>
        </p:nvSpPr>
        <p:spPr bwMode="auto">
          <a:xfrm>
            <a:off x="0" y="914400"/>
            <a:ext cx="6096000" cy="5943600"/>
          </a:xfrm>
          <a:prstGeom prst="rtTriangle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9800" y="1600200"/>
            <a:ext cx="6477000" cy="47244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40530" y="-304800"/>
            <a:ext cx="9144000" cy="902384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lang="en-US" sz="7000" b="1" kern="0" dirty="0">
                <a:solidFill>
                  <a:srgbClr val="99CC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2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858838" y="-3138488"/>
            <a:ext cx="7197726" cy="1271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0000" b="1" dirty="0">
                <a:solidFill>
                  <a:srgbClr val="99CC00"/>
                </a:solidFill>
              </a:rPr>
              <a:t>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9800" y="1600200"/>
            <a:ext cx="6477000" cy="47244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40530" y="-304800"/>
            <a:ext cx="9144000" cy="90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3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  <a:solidFill>
            <a:schemeClr val="tx1">
              <a:alpha val="60000"/>
            </a:schemeClr>
          </a:solidFill>
          <a:ln>
            <a:noFill/>
          </a:ln>
        </p:spPr>
        <p:txBody>
          <a:bodyPr lIns="182880">
            <a:spAutoFit/>
          </a:bodyPr>
          <a:lstStyle>
            <a:lvl1pPr>
              <a:def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en-US" sz="3600" b="0" i="0" dirty="0" smtClean="0">
                <a:solidFill>
                  <a:schemeClr val="bg1">
                    <a:lumMod val="75000"/>
                  </a:schemeClr>
                </a:solidFill>
                <a:latin typeface=""/>
                <a:ea typeface="+mn-ea"/>
                <a:cs typeface="+mn-cs"/>
              </a:defRPr>
            </a:lvl1pPr>
          </a:lstStyle>
          <a:p>
            <a:r>
              <a:rPr lang="en-US" dirty="0" smtClean="0"/>
              <a:t>&lt;where will it lead&gt;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 bwMode="auto">
          <a:xfrm>
            <a:off x="304800" y="2667000"/>
            <a:ext cx="8839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>
              <a:lnSpc>
                <a:spcPts val="5900"/>
              </a:lnSpc>
              <a:defRPr/>
            </a:pPr>
            <a:r>
              <a:rPr lang="en-US" sz="30000" b="1" kern="0">
                <a:solidFill>
                  <a:srgbClr val="99CC00"/>
                </a:solidFill>
                <a:latin typeface="+mj-lt"/>
                <a:ea typeface="+mj-ea"/>
                <a:cs typeface="+mj-cs"/>
              </a:rPr>
              <a:t>end</a:t>
            </a:r>
            <a:endParaRPr lang="en-US" sz="8700" b="1" kern="0">
              <a:solidFill>
                <a:srgbClr val="99CC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7175" y="6248400"/>
            <a:ext cx="162242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08200" y="6248400"/>
            <a:ext cx="2997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248400"/>
            <a:ext cx="1371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A63C828-3B87-0049-87F7-88BCB76D58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8275" y="-457200"/>
            <a:ext cx="9312275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0" y="6381750"/>
            <a:ext cx="3886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63614-B37D-7049-BCCA-C94170900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9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657600"/>
            <a:ext cx="9144000" cy="784830"/>
          </a:xfrm>
          <a:noFill/>
          <a:ln w="9525">
            <a:noFill/>
            <a:miter lim="800000"/>
            <a:headEnd/>
            <a:tailEnd/>
          </a:ln>
        </p:spPr>
        <p:txBody>
          <a:bodyPr lIns="216000">
            <a:sp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5400" b="1" kern="1200" smtClean="0">
                <a:solidFill>
                  <a:srgbClr val="BFBFBF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4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 anchor="t" anchorCtr="0"/>
          <a:lstStyle>
            <a:lvl1pPr marL="0" indent="0" algn="r" rtl="0" eaLnBrk="0" fontAlgn="base" hangingPunct="0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defRPr kumimoji="0" lang="en-US" sz="8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33400"/>
            <a:ext cx="9144000" cy="2400657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>
            <a:lvl1pPr>
              <a:defRPr kumimoji="0" lang="en-US" sz="15000" b="1" i="0" u="none" strike="noStrike" kern="1200" cap="none" spc="0" normalizeH="0" baseline="0" noProof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itchFamily="-96" charset="0"/>
                <a:ea typeface="Arial" pitchFamily="-96" charset="0"/>
                <a:cs typeface="Arial" pitchFamily="-9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PART </a:t>
            </a:r>
            <a:r>
              <a:rPr lang="en-US" dirty="0" err="1" smtClean="0"/>
              <a:t>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5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 anchor="t" anchorCtr="0"/>
          <a:lstStyle>
            <a:lvl1pPr marL="0" indent="0" algn="r" rtl="0" eaLnBrk="0" fontAlgn="base" hangingPunct="0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defRPr kumimoji="0" lang="en-US" sz="8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0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646331"/>
          </a:xfrm>
          <a:solidFill>
            <a:schemeClr val="tx1">
              <a:alpha val="60000"/>
            </a:schemeClr>
          </a:solidFill>
        </p:spPr>
        <p:txBody>
          <a:bodyPr lIns="182880">
            <a:spAutoFit/>
          </a:bodyPr>
          <a:lstStyle>
            <a:lvl1pPr>
              <a:def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21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defRPr lang="en-US" sz="9000" b="1" i="0" dirty="0" smtClean="0">
                <a:solidFill>
                  <a:srgbClr val="99CC00"/>
                </a:solidFill>
                <a:latin typeface="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3881735"/>
            <a:ext cx="9144000" cy="46166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8956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en-US" sz="5600" b="1" i="0" dirty="0" smtClean="0">
                <a:solidFill>
                  <a:schemeClr val="tx2"/>
                </a:solidFill>
                <a:latin typeface="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5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  <a:solidFill>
            <a:schemeClr val="tx1">
              <a:alpha val="60000"/>
            </a:schemeClr>
          </a:solidFill>
        </p:spPr>
        <p:txBody>
          <a:bodyPr lIns="182880">
            <a:spAutoFit/>
          </a:bodyPr>
          <a:lstStyle>
            <a:lvl1pPr>
              <a:def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6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  <a:solidFill>
            <a:schemeClr val="bg1">
              <a:alpha val="60000"/>
            </a:schemeClr>
          </a:solidFill>
        </p:spPr>
        <p:txBody>
          <a:bodyPr lIns="182880">
            <a:spAutoFit/>
          </a:bodyPr>
          <a:lstStyle>
            <a:lvl1pPr>
              <a:def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78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9" r:id="rId11"/>
    <p:sldLayoutId id="2147483710" r:id="rId12"/>
    <p:sldLayoutId id="2147483671" r:id="rId13"/>
    <p:sldLayoutId id="2147483672" r:id="rId14"/>
    <p:sldLayoutId id="2147483675" r:id="rId15"/>
    <p:sldLayoutId id="2147483674" r:id="rId16"/>
    <p:sldLayoutId id="2147483711" r:id="rId17"/>
    <p:sldLayoutId id="2147483713" r:id="rId1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2pPr>
      <a:lvl3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3pPr>
      <a:lvl4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4pPr>
      <a:lvl5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404040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404040"/>
          </a:solidFill>
          <a:latin typeface="+mn-lt"/>
          <a:ea typeface="+mn-ea"/>
          <a:cs typeface="+mn-cs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404040"/>
          </a:solidFill>
          <a:latin typeface="+mn-lt"/>
          <a:ea typeface="+mn-ea"/>
          <a:cs typeface="+mn-cs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404040"/>
          </a:solidFill>
          <a:latin typeface="+mn-lt"/>
          <a:ea typeface="+mn-ea"/>
          <a:cs typeface="+mn-cs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slide" Target="slide70.xml"/><Relationship Id="rId12" Type="http://schemas.openxmlformats.org/officeDocument/2006/relationships/slide" Target="slide131.xml"/><Relationship Id="rId13" Type="http://schemas.openxmlformats.org/officeDocument/2006/relationships/slide" Target="slide222.xm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Relationship Id="rId3" Type="http://schemas.openxmlformats.org/officeDocument/2006/relationships/image" Target="../media/image8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Relationship Id="rId3" Type="http://schemas.openxmlformats.org/officeDocument/2006/relationships/image" Target="../media/image8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1FplusContext/Snippet-FocusPlusContextScreens-1-EditingDocs-20secs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87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1FplusContext/Snippet-FocusPlusContextScreens-2-Maps-37secs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8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1FplusContext/Snippet-FocusPlusContextScreens-3-VideoConfShorter-47secs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1FplusContext/Snippet-FocusPlusContextScreens-4-Unreal-48secs.mp4" TargetMode="Externa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9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3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5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02.png"/><Relationship Id="rId1" Type="http://schemas.openxmlformats.org/officeDocument/2006/relationships/video" Target="file://localhost/Users/patrickbaudisch/Documents/Talks/Contents/%23VideoSnippets/2007LucidTouchNanoTouch/01.mov" TargetMode="External"/><Relationship Id="rId2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7LucidTouchNanoTouch/08EXCERPT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0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04.png"/><Relationship Id="rId1" Type="http://schemas.openxmlformats.org/officeDocument/2006/relationships/video" Target="file://localhost/C/%5CDocuments%20and%20Settings%5CBAUDISCH%5CMy%20Documents%5Cprojects%5CLucidTouch%5CPaper%5CTalk%5C2008_06_13%20LucidTouch%20Finger%20demo.wmv" TargetMode="Externa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7LucidTouchNanoTouch/2008_05_15%20Pat%20Playing%20UT2004%20on%20LucidTouch%20SHort.wm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0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6.emf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7.e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8.e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7LucidTouchNanoTouch/SonyPSP-NGP-backOfDeviceInteraction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09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129.xml.rels><?xml version="1.0" encoding="UTF-8" standalone="yes"?>
<Relationships xmlns="http://schemas.openxmlformats.org/package/2006/relationships"><Relationship Id="rId11" Type="http://schemas.openxmlformats.org/officeDocument/2006/relationships/slide" Target="slide70.xml"/><Relationship Id="rId12" Type="http://schemas.openxmlformats.org/officeDocument/2006/relationships/slide" Target="slide131.xml"/><Relationship Id="rId13" Type="http://schemas.openxmlformats.org/officeDocument/2006/relationships/slide" Target="slide222.xm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1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2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3.gif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4.png"/><Relationship Id="rId3" Type="http://schemas.openxmlformats.org/officeDocument/2006/relationships/image" Target="../media/image1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6.jpeg"/><Relationship Id="rId3" Type="http://schemas.openxmlformats.org/officeDocument/2006/relationships/image" Target="../media/image117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8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9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1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2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3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4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5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pinstripe%20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2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image" Target="../media/image129.jpeg"/><Relationship Id="rId6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31.png"/><Relationship Id="rId1" Type="http://schemas.openxmlformats.org/officeDocument/2006/relationships/video" Target="file://localhost/Users/patrickbaudisch/Documents/Talks/Contents/2011-WimmerBaudisch-UIST11-TimeDomainReflectometry/tdr_demo_00.mp4" TargetMode="External"/><Relationship Id="rId2" Type="http://schemas.openxmlformats.org/officeDocument/2006/relationships/slideLayout" Target="../slideLayouts/slideLayout1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video" Target="%25252525252525252525252525252525252525252525252525255CUsers%25252525252525252525252525252525252525252525252525255Cpatrickbaudisch%25252525252525252525252525252525252525252525252525255CDocuments%25252525252525252525252525252525252525252525252525255CTalks%25252525252525252525252525252525252525252525252525255CContents%25252525252525252525252525252525252525252525252525255CHow%252525252525252525252525252525252525252525252525252520to%252525252525252525252525252525252525252525252525252520Touch-Enable%252525252525252525252525252525252525252525252525252520Arbitrary%252525252525252525252525252525252525252525252525252520Objects%252525252525252525252525252525252525252525252525252520using%252525252525252525252525252525252525252525252525252520TDR%252525252525252525252525252525252525252525252525252520-%252525252525252525252525252525252525252525252525252520MIT-TR.m4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32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video" Target="%25252525252525252525252525252525252525252525252525255CUsers%25252525252525252525252525252525252525252525252525255Cpatrick%25252525252525252525252525252525252525252525252525255CDocuments%25252525252525252525252525252525252525252525252525255CTalks%25252525252525252525252525252525252525252525252525255CContents%25252525252525252525252525252525252525252525252525255C2010-11-Gustafson-UIST10-Imaginary%252525252525252525252525252525252525252525252525252520Interfaces%252525252525252525252525252525252525252525252525252520-%252525252525252525252525252525252525252525252525252520Video%25252525252525252525252525252525252525252525252525255CDaniel%252525252525252525252525252525252525252525252525252520ipad%2525252525252525252525252525252525252525252525252525203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33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0Imaginary/2011-Gustafson-UIST11-ImaginaryPhone2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5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6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0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Sven_Kratz_BackspaceExce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37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8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1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1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1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1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png"/><Relationship Id="rId1" Type="http://schemas.openxmlformats.org/officeDocument/2006/relationships/video" Target="%25252525252525252525252525252525252525252525252525255CUsers%25252525252525252525252525252525252525252525252525255Cpatrickbaudisch%25252525252525252525252525252525252525252525252525255CDocuments%25252525252525252525252525252525252525252525252525255CPattrick%25252525252525252525252525252525252525252525252525255CWork%25252525252525252525252525252525252525252525252525255CProjects%25252525252525252525252525252525252525252525252525255CFingerprint%252525252525252525252525252525252525252525252525252520Surface%25252525252525252525252525252525252525252525252525255CPaper%25252525252525252525252525252525252525252525252525255C2009-HolzBaudisch-Guardian%252525252525252525252525252525252525252525252525252520Fingerprint%252525252525252525252525252525252525252525252525252520Reader%252525252525252525252525252525252525252525252525252520and%252525252525252525252525252525252525252525252525252520Motion%252525252525252525252525252525252525252525252525252520on%252525252525252525252525252525252525252525252525252520screen%252525252525252525252525252525252525252525252525252520small.mp4" TargetMode="External"/><Relationship Id="rId2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Mocap/Avatar%20Motion%20Capture%20Mirrors%20Emotions%20P1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8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5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6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7.jpe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8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9.emf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0.emf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0RidgePadFiberio/2012FiberioOldPrototype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51.pn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2.emf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Mocap/The%20Gadget%20Show%20Assassins%20Creed%202%20Motion%20Capture%20P1%20The%20game%20Excerpt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9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4.jpe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0Lumino/building_blocks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55.pn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6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0Lumino/2010-16-Baudisch-ITS10-Lumino-Minute-Madness-WithoutTitle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58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hyperlink" Target="2010-10-Baudisch-UIST10-Multitoe-18minUIST%5C2010-10-Baudisch-UIST10-PARTMultitoe%5B12min%5DwithoutHighPrecision.ppt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Mocap/The%20Gadget%20Show%20Assassins%20Creed%202%20Motion%20Capture%20P2%20Mocap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20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9.jpeg"/><Relationship Id="rId3" Type="http://schemas.openxmlformats.org/officeDocument/2006/relationships/image" Target="../media/image160.jpe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1.jpe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0MultitoeGravity/2010-10-Baudisch-UIST10-Multitoe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62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0MultitoeGravity/2010-10-Baudisch-UIST10-MultitoeHeadtracking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63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1.jpe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4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emf"/><Relationship Id="rId6" Type="http://schemas.openxmlformats.org/officeDocument/2006/relationships/image" Target="../media/image169.emf"/><Relationship Id="rId7" Type="http://schemas.openxmlformats.org/officeDocument/2006/relationships/image" Target="../media/image170.emf"/><Relationship Id="rId8" Type="http://schemas.openxmlformats.org/officeDocument/2006/relationships/image" Target="../media/image171.png"/><Relationship Id="rId9" Type="http://schemas.openxmlformats.org/officeDocument/2006/relationships/image" Target="../media/image172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Mocap/The%20Gadget%20Show%20Assassins%20Creed%202%20Motion%20Capture%20P3%20Artis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21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3.jpe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video" Target="%25252525252525252525252525252525252525252525252525255CUsers%25252525252525252525252525252525252525252525252525255Cpatrick%25252525252525252525252525252525252525252525252525255CDocuments%25252525252525252525252525252525252525252525252525255CTalks%25252525252525252525252525252525252525252525252525255CContents%25252525252525252525252525252525252525252525252525255C2011-01-Baudisch-UIST11-GravitySpace%25252525252525252525252525252525252525252525252525255C%252525252525252525252525252525252525252525252525252523VideoSnippets%25252525252525252525252525252525252525252525252525255Cfurniture-tuxkart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74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5.jpe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6.jpe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7.jpe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8.jpe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0MultitoeGravity/2012MultitoeGravitySpaceBachelorPodium2012XX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79.pn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0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11" Type="http://schemas.openxmlformats.org/officeDocument/2006/relationships/slide" Target="slide70.xml"/><Relationship Id="rId12" Type="http://schemas.openxmlformats.org/officeDocument/2006/relationships/slide" Target="slide131.xml"/><Relationship Id="rId13" Type="http://schemas.openxmlformats.org/officeDocument/2006/relationships/slide" Target="slide222.xm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4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jpe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4.png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5.pn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6.pn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4.png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4.pn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Mocap/Microsoft's%20E3%202010%20Kinect%20Adventures%20Demo%20P1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22.pn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8.pn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9.pn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0.png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%23InteractiveFabrication/haptic_intelligentsia%20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91.pn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2.pn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12Constructable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93.pn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e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6.pn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4" Type="http://schemas.openxmlformats.org/officeDocument/2006/relationships/image" Target="../media/image196.jpe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2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4.png"/><Relationship Id="rId12" Type="http://schemas.openxmlformats.org/officeDocument/2006/relationships/image" Target="../media/image205.jpeg"/><Relationship Id="rId13" Type="http://schemas.openxmlformats.org/officeDocument/2006/relationships/image" Target="../media/image198.png"/><Relationship Id="rId14" Type="http://schemas.openxmlformats.org/officeDocument/2006/relationships/image" Target="../media/image20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jpeg"/><Relationship Id="rId6" Type="http://schemas.openxmlformats.org/officeDocument/2006/relationships/image" Target="../media/image202.jpeg"/><Relationship Id="rId7" Type="http://schemas.openxmlformats.org/officeDocument/2006/relationships/image" Target="../media/image203.jpeg"/><Relationship Id="rId8" Type="http://schemas.openxmlformats.org/officeDocument/2006/relationships/image" Target="../media/image195.jpeg"/><Relationship Id="rId9" Type="http://schemas.openxmlformats.org/officeDocument/2006/relationships/image" Target="../media/image196.jpeg"/><Relationship Id="rId10" Type="http://schemas.openxmlformats.org/officeDocument/2006/relationships/image" Target="../media/image197.pn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XexorStar1982IsForOfficeProfessionals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Anand%20Agarawala_%20BumpTop%20desktop%20is%20a%20beautiful%20mess%20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%23%201%20Early%20Hardware/2%20FTIR/Jeff%20Han%20from%20UIST%20paper%203D%20manipulation%20maps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%23%200%20Objective%20Baby%20users/A%20Magazine%20Is%20an%20iPad%20That%20Does%20Not%20Work%20TouchR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KinectGames/Kinect%20Adventures%20Rally%20Ball%20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Lightspace/Lightspace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%23%200%20Objective%20Baby%20users/A%20Magazine%20Is%20an%20iPad%20That%20Does%20Not%20Work%20MagazineR.mov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14DougEngelbart1968Demo-MouseTracking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slide" Target="slide70.xml"/><Relationship Id="rId12" Type="http://schemas.openxmlformats.org/officeDocument/2006/relationships/slide" Target="slide131.xml"/><Relationship Id="rId13" Type="http://schemas.openxmlformats.org/officeDocument/2006/relationships/slide" Target="slide222.xml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2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Perspective%20Cursor%20and%20Pointright/Pointright%20UIST%202002%20p227-johanson%20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C/%5CDocuments%20and%20Settings%5Cbaudisch%5CMy%20Documents%5CProjects%5CTalks%5CSnippet-MouseEther-33secs.wm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%23%20Integration/%23%20Integrating%202D/2004-Hinckley-CSCW04-Stitching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Perspective%20Cursor%20and%20Pointright/Augmented%20Surfaces%20Excerpt%20Hyperdragging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Perspective%20Cursor%20and%20Pointright/PerspectiveCursor%20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Perspective%20Cursor%20and%20Pointright/Perspective%20Cursor%20Excerpt%20shor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6.png"/><Relationship Id="rId1" Type="http://schemas.openxmlformats.org/officeDocument/2006/relationships/video" Target="file://localhost/Users/patrickbaudisch/Documents/Talks/Contents/%23VideoSnippets/TouchProjector20sec.mov" TargetMode="External"/><Relationship Id="rId2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5PanoramicViewfinderPhotosynth/2005-Baudisch-UIST05-PanoramicViewfinderExcer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Snippets/2005PanoramicViewfinderPhotosynth/PhotoSynthExcept.mov" TargetMode="Externa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gi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kbaudisch/Documents/Talks/Contents/%23VideoNUIKeynote2012/McGuffin.mov" TargetMode="Externa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hyperlink" Target="halo144.swf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76200" y="-262497"/>
            <a:ext cx="9144000" cy="1710297"/>
          </a:xfrm>
          <a:prstGeom prst="rect">
            <a:avLst/>
          </a:prstGeom>
        </p:spPr>
        <p:txBody>
          <a:bodyPr anchor="t" anchorCtr="0"/>
          <a:lstStyle/>
          <a:p>
            <a:pPr marL="0" marR="0" lvl="0" indent="0" algn="r" defTabSz="914400" rtl="0" eaLnBrk="0" fontAlgn="base" latinLnBrk="0" hangingPunct="0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NAVIGATION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Screen Shot 2012-09-07 at 5.31.39 PM.png"/>
          <p:cNvPicPr>
            <a:picLocks noChangeAspect="1"/>
          </p:cNvPicPr>
          <p:nvPr/>
        </p:nvPicPr>
        <p:blipFill>
          <a:blip r:embed="rId2">
            <a:lum bright="-5000" contrast="10000"/>
          </a:blip>
          <a:srcRect l="41857" r="28142"/>
          <a:stretch>
            <a:fillRect/>
          </a:stretch>
        </p:blipFill>
        <p:spPr>
          <a:xfrm>
            <a:off x="6865100" y="3307795"/>
            <a:ext cx="2278899" cy="355814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71800" y="2057400"/>
            <a:ext cx="384319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PART 1:</a:t>
            </a:r>
            <a:br>
              <a:rPr lang="en-US" dirty="0" smtClean="0"/>
            </a:br>
            <a:r>
              <a:rPr dirty="0" smtClean="0"/>
              <a:t>sca</a:t>
            </a:r>
            <a:r>
              <a:rPr lang="en-US" dirty="0" smtClean="0"/>
              <a:t>ling</a:t>
            </a:r>
            <a:r>
              <a:rPr dirty="0" smtClean="0"/>
              <a:t> NUI </a:t>
            </a:r>
            <a:r>
              <a:rPr lang="en-US" dirty="0" smtClean="0"/>
              <a:t>systems </a:t>
            </a:r>
            <a:r>
              <a:rPr dirty="0" smtClean="0"/>
              <a:t>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large </a:t>
            </a:r>
            <a:r>
              <a:rPr lang="en-US" dirty="0" smtClean="0"/>
              <a:t>contents</a:t>
            </a:r>
            <a:r>
              <a:rPr dirty="0" smtClean="0"/>
              <a:t>, detail, precision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2:</a:t>
            </a:r>
          </a:p>
          <a:p>
            <a:r>
              <a:rPr lang="en-US" dirty="0" smtClean="0"/>
              <a:t>“function follows form”</a:t>
            </a:r>
          </a:p>
          <a:p>
            <a:r>
              <a:rPr lang="en-US" dirty="0" smtClean="0"/>
              <a:t>from touch screens to smart rooms</a:t>
            </a: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6781800" y="2938463"/>
            <a:ext cx="2019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CLOSURE: future</a:t>
            </a:r>
            <a:endParaRPr lang="en-US" dirty="0"/>
          </a:p>
        </p:txBody>
      </p:sp>
      <p:grpSp>
        <p:nvGrpSpPr>
          <p:cNvPr id="2" name="Group 53"/>
          <p:cNvGrpSpPr/>
          <p:nvPr/>
        </p:nvGrpSpPr>
        <p:grpSpPr>
          <a:xfrm>
            <a:off x="-18795" y="685800"/>
            <a:ext cx="2860120" cy="2261772"/>
            <a:chOff x="-18795" y="1905000"/>
            <a:chExt cx="2860120" cy="2261772"/>
          </a:xfrm>
        </p:grpSpPr>
        <p:pic>
          <p:nvPicPr>
            <p:cNvPr id="37" name="Picture 4" descr="Explained iPhone"/>
            <p:cNvPicPr>
              <a:picLocks noChangeAspect="1" noChangeArrowheads="1"/>
            </p:cNvPicPr>
            <p:nvPr/>
          </p:nvPicPr>
          <p:blipFill>
            <a:blip r:embed="rId3"/>
            <a:srcRect l="56125" t="31467" r="21950" b="6077"/>
            <a:stretch>
              <a:fillRect/>
            </a:stretch>
          </p:blipFill>
          <p:spPr bwMode="auto">
            <a:xfrm>
              <a:off x="-17024" y="1979977"/>
              <a:ext cx="934864" cy="198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" descr="Screen Shot 2012-07-15 at 6.03.13 PM.png"/>
            <p:cNvPicPr>
              <a:picLocks noChangeAspect="1"/>
            </p:cNvPicPr>
            <p:nvPr/>
          </p:nvPicPr>
          <p:blipFill>
            <a:blip r:embed="rId4"/>
            <a:srcRect l="49035" r="21001"/>
            <a:stretch>
              <a:fillRect/>
            </a:stretch>
          </p:blipFill>
          <p:spPr bwMode="auto">
            <a:xfrm>
              <a:off x="1926168" y="1988046"/>
              <a:ext cx="915157" cy="217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 descr="Screen Shot 2012-09-08 at 1.45.35 PM.png"/>
            <p:cNvPicPr>
              <a:picLocks noChangeAspect="1"/>
            </p:cNvPicPr>
            <p:nvPr/>
          </p:nvPicPr>
          <p:blipFill>
            <a:blip r:embed="rId5"/>
            <a:srcRect l="9765" r="34300"/>
            <a:stretch>
              <a:fillRect/>
            </a:stretch>
          </p:blipFill>
          <p:spPr>
            <a:xfrm>
              <a:off x="-18795" y="1979977"/>
              <a:ext cx="936635" cy="2178725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 bwMode="auto">
            <a:xfrm rot="5400000">
              <a:off x="-169827" y="3069340"/>
              <a:ext cx="2178725" cy="50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" name="Group 10"/>
            <p:cNvGrpSpPr/>
            <p:nvPr/>
          </p:nvGrpSpPr>
          <p:grpSpPr>
            <a:xfrm>
              <a:off x="914026" y="1905000"/>
              <a:ext cx="1117973" cy="2256729"/>
              <a:chOff x="2132955" y="219075"/>
              <a:chExt cx="3175645" cy="6410325"/>
            </a:xfrm>
          </p:grpSpPr>
          <p:pic>
            <p:nvPicPr>
              <p:cNvPr id="44" name="Picture 11" descr="FocusPlusContextSmall"/>
              <p:cNvPicPr>
                <a:picLocks noChangeAspect="1" noChangeArrowheads="1"/>
              </p:cNvPicPr>
              <p:nvPr/>
            </p:nvPicPr>
            <p:blipFill>
              <a:blip r:embed="rId6">
                <a:lum bright="6000"/>
              </a:blip>
              <a:srcRect l="40418"/>
              <a:stretch>
                <a:fillRect/>
              </a:stretch>
            </p:blipFill>
            <p:spPr bwMode="auto">
              <a:xfrm>
                <a:off x="2132955" y="457200"/>
                <a:ext cx="2807345" cy="617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4" descr="FocusPlusContextCallOutSmall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47975" y="219075"/>
                <a:ext cx="2460625" cy="2460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52"/>
          <p:cNvGrpSpPr/>
          <p:nvPr/>
        </p:nvGrpSpPr>
        <p:grpSpPr>
          <a:xfrm>
            <a:off x="-1" y="3594949"/>
            <a:ext cx="2841325" cy="2135927"/>
            <a:chOff x="-1" y="4737949"/>
            <a:chExt cx="2841325" cy="2135927"/>
          </a:xfrm>
        </p:grpSpPr>
        <p:pic>
          <p:nvPicPr>
            <p:cNvPr id="46" name="Picture 2" descr="KayH20091103-IMG_4182+s.jpg"/>
            <p:cNvPicPr>
              <a:picLocks noChangeAspect="1"/>
            </p:cNvPicPr>
            <p:nvPr/>
          </p:nvPicPr>
          <p:blipFill>
            <a:blip r:embed="rId8"/>
            <a:srcRect l="45950" r="8884"/>
            <a:stretch>
              <a:fillRect/>
            </a:stretch>
          </p:blipFill>
          <p:spPr bwMode="auto">
            <a:xfrm>
              <a:off x="686653" y="4737949"/>
              <a:ext cx="1444340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 descr="KayH20091103-IMG_4090 1024px r.jpg"/>
            <p:cNvPicPr>
              <a:picLocks noChangeAspect="1"/>
            </p:cNvPicPr>
            <p:nvPr/>
          </p:nvPicPr>
          <p:blipFill>
            <a:blip r:embed="rId9"/>
            <a:srcRect l="44086" r="23785"/>
            <a:stretch>
              <a:fillRect/>
            </a:stretch>
          </p:blipFill>
          <p:spPr bwMode="auto">
            <a:xfrm>
              <a:off x="-1" y="4737949"/>
              <a:ext cx="1018141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"/>
            <p:cNvPicPr preferRelativeResize="0">
              <a:picLocks noChangeAspect="1" noChangeArrowheads="1"/>
            </p:cNvPicPr>
            <p:nvPr/>
          </p:nvPicPr>
          <p:blipFill>
            <a:blip r:embed="rId10"/>
            <a:srcRect l="41470" t="1102" r="25653"/>
            <a:stretch>
              <a:fillRect/>
            </a:stretch>
          </p:blipFill>
          <p:spPr bwMode="auto">
            <a:xfrm>
              <a:off x="1879417" y="4737949"/>
              <a:ext cx="961907" cy="2127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Connector 48"/>
            <p:cNvCxnSpPr/>
            <p:nvPr/>
          </p:nvCxnSpPr>
          <p:spPr>
            <a:xfrm rot="16200000" flipH="1">
              <a:off x="-54015" y="5805665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826500" y="5805666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 bwMode="auto"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8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1" y="760777"/>
            <a:ext cx="6172199" cy="221102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0" y="3594948"/>
            <a:ext cx="6553200" cy="21200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6629400" y="2695052"/>
            <a:ext cx="2514600" cy="416294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…in contrast, computer perceive users as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user := a </a:t>
            </a:r>
            <a:r>
              <a:rPr lang="en-US" b="1" dirty="0" smtClean="0">
                <a:solidFill>
                  <a:srgbClr val="99CC06"/>
                </a:solidFill>
              </a:rPr>
              <a:t>moving crosshair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486400" y="2324100"/>
            <a:ext cx="2209800" cy="2355850"/>
            <a:chOff x="3893183" y="1086478"/>
            <a:chExt cx="1429334" cy="1523747"/>
          </a:xfrm>
        </p:grpSpPr>
        <p:sp>
          <p:nvSpPr>
            <p:cNvPr id="6" name="Left Arrow 5"/>
            <p:cNvSpPr/>
            <p:nvPr/>
          </p:nvSpPr>
          <p:spPr bwMode="auto">
            <a:xfrm rot="4155016">
              <a:off x="3524067" y="1517201"/>
              <a:ext cx="1462140" cy="723909"/>
            </a:xfrm>
            <a:prstGeom prst="leftArrow">
              <a:avLst>
                <a:gd name="adj1" fmla="val 50000"/>
                <a:gd name="adj2" fmla="val 136660"/>
              </a:avLst>
            </a:prstGeom>
            <a:solidFill>
              <a:schemeClr val="bg1"/>
            </a:solidFill>
            <a:ln w="1524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39700" dist="165100" dir="2046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50915" y="1086478"/>
              <a:ext cx="1171602" cy="3696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-109" charset="0"/>
                  <a:ea typeface="Arial" pitchFamily="-109" charset="0"/>
                  <a:cs typeface="Arial" pitchFamily="-109" charset="0"/>
                </a:rPr>
                <a:t>(122,405)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979988" y="542925"/>
            <a:ext cx="2852737" cy="5503863"/>
            <a:chOff x="3840" y="864"/>
            <a:chExt cx="1798" cy="3456"/>
          </a:xfrm>
        </p:grpSpPr>
        <p:pic>
          <p:nvPicPr>
            <p:cNvPr id="103429" name="Picture 15" descr="iphone_home copy2"/>
            <p:cNvPicPr>
              <a:picLocks noChangeAspect="1" noChangeArrowheads="1"/>
            </p:cNvPicPr>
            <p:nvPr/>
          </p:nvPicPr>
          <p:blipFill>
            <a:blip r:embed="rId3"/>
            <a:srcRect b="-1978"/>
            <a:stretch>
              <a:fillRect/>
            </a:stretch>
          </p:blipFill>
          <p:spPr bwMode="auto">
            <a:xfrm>
              <a:off x="3840" y="864"/>
              <a:ext cx="1798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30" name="Picture 16" descr="iPhone Potsdam ZoomedIn"/>
            <p:cNvPicPr>
              <a:picLocks noChangeAspect="1" noChangeArrowheads="1"/>
            </p:cNvPicPr>
            <p:nvPr/>
          </p:nvPicPr>
          <p:blipFill>
            <a:blip r:embed="rId4"/>
            <a:srcRect l="45247" t="21664" r="28648" b="26212"/>
            <a:stretch>
              <a:fillRect/>
            </a:stretch>
          </p:blipFill>
          <p:spPr bwMode="auto">
            <a:xfrm>
              <a:off x="3987" y="1459"/>
              <a:ext cx="1530" cy="2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428" name="Oval 5"/>
          <p:cNvSpPr>
            <a:spLocks noChangeArrowheads="1"/>
          </p:cNvSpPr>
          <p:nvPr/>
        </p:nvSpPr>
        <p:spPr bwMode="auto">
          <a:xfrm>
            <a:off x="5688013" y="4344988"/>
            <a:ext cx="276225" cy="276225"/>
          </a:xfrm>
          <a:prstGeom prst="ellipse">
            <a:avLst/>
          </a:prstGeom>
          <a:solidFill>
            <a:srgbClr val="B7F15A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no </a:t>
            </a:r>
            <a:r>
              <a:rPr dirty="0" smtClean="0"/>
              <a:t>distortion, </a:t>
            </a:r>
            <a:r>
              <a:rPr b="1" dirty="0" smtClean="0">
                <a:solidFill>
                  <a:srgbClr val="99CC00"/>
                </a:solidFill>
              </a:rPr>
              <a:t>natural Euclidean space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2"/>
          <p:cNvSpPr txBox="1">
            <a:spLocks noChangeArrowheads="1"/>
          </p:cNvSpPr>
          <p:nvPr/>
        </p:nvSpPr>
        <p:spPr bwMode="auto">
          <a:xfrm>
            <a:off x="785813" y="3810000"/>
            <a:ext cx="843438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0"/>
              <a:t>peek a boo</a:t>
            </a:r>
          </a:p>
        </p:txBody>
      </p:sp>
      <p:pic>
        <p:nvPicPr>
          <p:cNvPr id="105475" name="Picture 3" descr="61046.JPG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1" descr="FocusPlusContextSmall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28600" y="457200"/>
            <a:ext cx="47117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14" descr="FocusPlusContextCallOut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7975" y="219075"/>
            <a:ext cx="24606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6"/>
          <p:cNvSpPr txBox="1">
            <a:spLocks/>
          </p:cNvSpPr>
          <p:nvPr/>
        </p:nvSpPr>
        <p:spPr bwMode="auto">
          <a:xfrm>
            <a:off x="0" y="4916269"/>
            <a:ext cx="9144000" cy="6463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 hardware [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focus+context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screens 01]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762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419" name="Picture 7" descr="normal-reti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4100F"/>
              </a:clrFrom>
              <a:clrTo>
                <a:srgbClr val="14100F">
                  <a:alpha val="0"/>
                </a:srgbClr>
              </a:clrTo>
            </a:clrChange>
          </a:blip>
          <a:srcRect l="1263" r="12431" b="789"/>
          <a:stretch>
            <a:fillRect/>
          </a:stretch>
        </p:blipFill>
        <p:spPr bwMode="auto">
          <a:xfrm>
            <a:off x="886650" y="152400"/>
            <a:ext cx="7647750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1071415" y="6142180"/>
            <a:ext cx="2819400" cy="533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7" name="Right Triangle 6"/>
          <p:cNvSpPr/>
          <p:nvPr/>
        </p:nvSpPr>
        <p:spPr bwMode="auto">
          <a:xfrm flipH="1" flipV="1">
            <a:off x="3364342" y="6107544"/>
            <a:ext cx="539496" cy="277091"/>
          </a:xfrm>
          <a:prstGeom prst="rtTriangle">
            <a:avLst/>
          </a:prstGeom>
          <a:solidFill>
            <a:srgbClr val="A52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F2-1small"/>
          <p:cNvPicPr>
            <a:picLocks noChangeAspect="1" noChangeArrowheads="1"/>
          </p:cNvPicPr>
          <p:nvPr/>
        </p:nvPicPr>
        <p:blipFill>
          <a:blip r:embed="rId2">
            <a:lum bright="8000"/>
          </a:blip>
          <a:srcRect/>
          <a:stretch>
            <a:fillRect/>
          </a:stretch>
        </p:blipFill>
        <p:spPr bwMode="auto">
          <a:xfrm>
            <a:off x="0" y="1228725"/>
            <a:ext cx="85248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13" descr="F2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847725"/>
            <a:ext cx="33528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P0003375 Projector Natural ligh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438400"/>
            <a:ext cx="25527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5" name="Picture 5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9238" y="3502025"/>
            <a:ext cx="1481137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6" name="Picture 6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7" name="Picture 7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71838"/>
            <a:ext cx="29051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8" name="Picture 8" descr="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F2-1small"/>
          <p:cNvPicPr>
            <a:picLocks noChangeAspect="1" noChangeArrowheads="1"/>
          </p:cNvPicPr>
          <p:nvPr/>
        </p:nvPicPr>
        <p:blipFill>
          <a:blip r:embed="rId2">
            <a:lum bright="8000"/>
          </a:blip>
          <a:srcRect/>
          <a:stretch>
            <a:fillRect/>
          </a:stretch>
        </p:blipFill>
        <p:spPr bwMode="auto">
          <a:xfrm>
            <a:off x="0" y="1228725"/>
            <a:ext cx="85248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13" descr="F2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847725"/>
            <a:ext cx="33528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ippet-FocusPlusContextScreens-1-EditingDocs-20sec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ippet-FocusPlusContextScreens-2-Maps-37sec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ippet-FocusPlusContextScreens-3-VideoConfShorter-47sec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mouseh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/>
              <a:t>we are still living in 1968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ippet-FocusPlusContextScreens-4-Unreal-48sec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>
                <a:solidFill>
                  <a:srgbClr val="FFFFFF"/>
                </a:solidFill>
              </a:rPr>
              <a:t>single, </a:t>
            </a:r>
            <a:r>
              <a:rPr b="1" dirty="0">
                <a:solidFill>
                  <a:srgbClr val="99CC00"/>
                </a:solidFill>
              </a:rPr>
              <a:t>natural </a:t>
            </a:r>
            <a:r>
              <a:rPr dirty="0" smtClean="0"/>
              <a:t>Euclidean space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FoveaStradd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447800"/>
            <a:ext cx="53340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UsingEscrito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31242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direct </a:t>
            </a:r>
            <a:r>
              <a:rPr dirty="0" smtClean="0"/>
              <a:t>input [Escritoire, Ashdown ‘03]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UbiqitoiusGrapohics copy"/>
          <p:cNvPicPr>
            <a:picLocks noChangeAspect="1" noChangeArrowheads="1"/>
          </p:cNvPicPr>
          <p:nvPr/>
        </p:nvPicPr>
        <p:blipFill>
          <a:blip r:embed="rId2"/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directly </a:t>
            </a:r>
            <a:r>
              <a:rPr b="1" dirty="0" smtClean="0">
                <a:solidFill>
                  <a:srgbClr val="99CC00"/>
                </a:solidFill>
              </a:rPr>
              <a:t>moveable </a:t>
            </a:r>
            <a:r>
              <a:rPr dirty="0" smtClean="0"/>
              <a:t>focus [Holmquist, 2005]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atFinger1"/>
          <p:cNvPicPr>
            <a:picLocks noChangeAspect="1" noChangeArrowheads="1"/>
          </p:cNvPicPr>
          <p:nvPr/>
        </p:nvPicPr>
        <p:blipFill>
          <a:blip r:embed="rId2"/>
          <a:srcRect r="4551"/>
          <a:stretch>
            <a:fillRect/>
          </a:stretch>
        </p:blipFill>
        <p:spPr bwMode="auto">
          <a:xfrm>
            <a:off x="1152525" y="561975"/>
            <a:ext cx="799147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30942"/>
          </a:xfrm>
        </p:spPr>
        <p:txBody>
          <a:bodyPr/>
          <a:lstStyle/>
          <a:p>
            <a:r>
              <a:rPr sz="3500" dirty="0" smtClean="0"/>
              <a:t>NUI version of </a:t>
            </a:r>
            <a:r>
              <a:rPr sz="3500" b="1" dirty="0" smtClean="0">
                <a:solidFill>
                  <a:srgbClr val="99CC00"/>
                </a:solidFill>
              </a:rPr>
              <a:t>precise pointing techniques</a:t>
            </a:r>
            <a:endParaRPr lang="en-US" sz="3500" b="1" dirty="0">
              <a:solidFill>
                <a:srgbClr val="99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807184"/>
            <a:ext cx="16110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chemeClr val="bg1">
                    <a:lumMod val="65000"/>
                  </a:schemeClr>
                </a:solidFill>
              </a:rPr>
              <a:t>#3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atFinger1"/>
          <p:cNvPicPr>
            <a:picLocks noChangeAspect="1" noChangeArrowheads="1"/>
          </p:cNvPicPr>
          <p:nvPr/>
        </p:nvPicPr>
        <p:blipFill>
          <a:blip r:embed="rId2"/>
          <a:srcRect r="4551"/>
          <a:stretch>
            <a:fillRect/>
          </a:stretch>
        </p:blipFill>
        <p:spPr bwMode="auto">
          <a:xfrm>
            <a:off x="1152525" y="561975"/>
            <a:ext cx="799147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 smtClean="0">
                <a:solidFill>
                  <a:srgbClr val="FF9900"/>
                </a:solidFill>
              </a:rPr>
              <a:t>fat finger</a:t>
            </a:r>
            <a:r>
              <a:rPr dirty="0" smtClean="0"/>
              <a:t> problem [2007]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2012" r="14919" b="24692"/>
          <a:stretch>
            <a:fillRect/>
          </a:stretch>
        </p:blipFill>
        <p:spPr bwMode="auto">
          <a:xfrm>
            <a:off x="0" y="1681163"/>
            <a:ext cx="9144000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28800" y="1385888"/>
            <a:ext cx="12490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sz="2800" b="1" dirty="0" smtClean="0">
                <a:solidFill>
                  <a:schemeClr val="tx1"/>
                </a:solidFill>
                <a:latin typeface="Tahoma" pitchFamily="4" charset="0"/>
              </a:rPr>
              <a:t>stylus</a:t>
            </a:r>
            <a:endParaRPr lang="en-CA" sz="2800" b="1" dirty="0">
              <a:solidFill>
                <a:schemeClr val="tx1"/>
              </a:solidFill>
              <a:latin typeface="Tahoma" pitchFamily="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64175" y="1385888"/>
            <a:ext cx="24702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CA" sz="2800" b="1" dirty="0">
                <a:latin typeface="Tahoma" pitchFamily="4" charset="0"/>
              </a:rPr>
              <a:t>o</a:t>
            </a:r>
            <a:r>
              <a:rPr lang="en-CA" sz="2800" b="1" dirty="0" smtClean="0">
                <a:solidFill>
                  <a:schemeClr val="tx1"/>
                </a:solidFill>
                <a:latin typeface="Tahoma" pitchFamily="4" charset="0"/>
              </a:rPr>
              <a:t>ffset </a:t>
            </a:r>
            <a:r>
              <a:rPr lang="en-CA" sz="2800" b="1" dirty="0">
                <a:latin typeface="Tahoma" pitchFamily="4" charset="0"/>
              </a:rPr>
              <a:t>c</a:t>
            </a:r>
            <a:r>
              <a:rPr lang="en-CA" sz="2800" b="1" dirty="0" smtClean="0">
                <a:solidFill>
                  <a:schemeClr val="tx1"/>
                </a:solidFill>
                <a:latin typeface="Tahoma" pitchFamily="4" charset="0"/>
              </a:rPr>
              <a:t>ursor</a:t>
            </a:r>
            <a:endParaRPr lang="en-CA" sz="2800" b="1" dirty="0">
              <a:solidFill>
                <a:schemeClr val="tx1"/>
              </a:solidFill>
              <a:latin typeface="Tahoma" pitchFamily="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012" r="53348" b="24692"/>
          <a:stretch>
            <a:fillRect/>
          </a:stretch>
        </p:blipFill>
        <p:spPr bwMode="auto">
          <a:xfrm>
            <a:off x="0" y="1676400"/>
            <a:ext cx="4334933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30942"/>
          </a:xfrm>
        </p:spPr>
        <p:txBody>
          <a:bodyPr/>
          <a:lstStyle/>
          <a:p>
            <a:r>
              <a:rPr sz="3500" b="1" dirty="0" smtClean="0">
                <a:solidFill>
                  <a:srgbClr val="FF9900"/>
                </a:solidFill>
              </a:rPr>
              <a:t>distort input space </a:t>
            </a:r>
            <a:r>
              <a:rPr sz="3500" dirty="0" smtClean="0"/>
              <a:t>[offset cursor, potter '88]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let users point </a:t>
            </a:r>
            <a:r>
              <a:rPr b="1" dirty="0" smtClean="0">
                <a:solidFill>
                  <a:srgbClr val="99CC00"/>
                </a:solidFill>
              </a:rPr>
              <a:t>at the target </a:t>
            </a:r>
            <a:r>
              <a:rPr dirty="0" smtClean="0"/>
              <a:t>[shift</a:t>
            </a:r>
            <a:r>
              <a:rPr dirty="0"/>
              <a:t> </a:t>
            </a:r>
            <a:r>
              <a:rPr dirty="0" smtClean="0"/>
              <a:t>2007]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1838" y="1714500"/>
            <a:ext cx="1722437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468688"/>
            <a:ext cx="236220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l="15759" t="17545" r="16885" b="11696"/>
          <a:stretch>
            <a:fillRect/>
          </a:stretch>
        </p:blipFill>
        <p:spPr bwMode="auto">
          <a:xfrm>
            <a:off x="2343150" y="2047875"/>
            <a:ext cx="5699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7475" y="2400300"/>
            <a:ext cx="3460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6958013"/>
            <a:ext cx="7620000" cy="698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0638" y="3398838"/>
            <a:ext cx="23844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 t="8089" b="8892"/>
          <a:stretch>
            <a:fillRect/>
          </a:stretch>
        </p:blipFill>
        <p:spPr bwMode="auto">
          <a:xfrm>
            <a:off x="5124450" y="3308461"/>
            <a:ext cx="1663700" cy="122303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7567613"/>
            <a:ext cx="7620000" cy="698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10926 L -0.05833 -0.509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38778E-17 L -0.025 -0.03333 " pathEditMode="relative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50926 L -0.075 -0.531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53148 L -0.06667 0.07963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0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9815 L -0.06667 -0.6092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6667 -0.60926 L -0.06042 0.1310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3505200"/>
            <a:ext cx="9144000" cy="646331"/>
          </a:xfrm>
        </p:spPr>
        <p:txBody>
          <a:bodyPr/>
          <a:lstStyle/>
          <a:p>
            <a:r>
              <a:rPr dirty="0" smtClean="0"/>
              <a:t>new approach: </a:t>
            </a:r>
            <a:r>
              <a:rPr b="1" dirty="0" smtClean="0">
                <a:solidFill>
                  <a:srgbClr val="99CC00"/>
                </a:solidFill>
              </a:rPr>
              <a:t>lucidTouch </a:t>
            </a:r>
            <a:r>
              <a:rPr dirty="0" smtClean="0"/>
              <a:t>[2007]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0885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/Users/patrickbaudisch/Documents/Pattrick/Research/Talks/Contents/2008_06_13 LucidTouch Finger demo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8" fill="hold"/>
                                        <p:tgtEl>
                                          <p:spTgt spid="121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185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1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5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9" name="Picture 7" descr="img0029"/>
          <p:cNvPicPr>
            <a:picLocks noChangeAspect="1" noChangeArrowheads="1"/>
          </p:cNvPicPr>
          <p:nvPr/>
        </p:nvPicPr>
        <p:blipFill>
          <a:blip r:embed="rId3">
            <a:lum bright="20000" contrast="40000"/>
          </a:blip>
          <a:srcRect/>
          <a:stretch>
            <a:fillRect/>
          </a:stretch>
        </p:blipFill>
        <p:spPr bwMode="auto">
          <a:xfrm>
            <a:off x="0" y="842963"/>
            <a:ext cx="914400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8763000" y="914400"/>
            <a:ext cx="381000" cy="18288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/>
              <a:t>we are still living in 1968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08_05_15 Pat Playing UT2004 on LucidTouch SHort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3"/>
          <p:cNvSpPr txBox="1">
            <a:spLocks noChangeArrowheads="1"/>
          </p:cNvSpPr>
          <p:nvPr/>
        </p:nvSpPr>
        <p:spPr bwMode="auto">
          <a:xfrm>
            <a:off x="5026025" y="0"/>
            <a:ext cx="40417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7000"/>
              <a:t>&lt;formula&gt;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971800" y="2895600"/>
            <a:ext cx="1752600" cy="1600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2000">
                <a:srgbClr val="FFFFFF"/>
              </a:gs>
            </a:gsLst>
            <a:lin ang="12120000" scaled="0"/>
            <a:tileRect/>
          </a:gra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0052" name="TextBox 6"/>
          <p:cNvSpPr txBox="1">
            <a:spLocks noChangeArrowheads="1"/>
          </p:cNvSpPr>
          <p:nvPr/>
        </p:nvSpPr>
        <p:spPr bwMode="auto">
          <a:xfrm>
            <a:off x="381000" y="2209800"/>
            <a:ext cx="2705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2"/>
                </a:solidFill>
              </a:rPr>
              <a:t>front = screen</a:t>
            </a:r>
          </a:p>
        </p:txBody>
      </p:sp>
      <p:sp>
        <p:nvSpPr>
          <p:cNvPr id="130053" name="TextBox 7"/>
          <p:cNvSpPr txBox="1">
            <a:spLocks noChangeArrowheads="1"/>
          </p:cNvSpPr>
          <p:nvPr/>
        </p:nvSpPr>
        <p:spPr bwMode="auto">
          <a:xfrm>
            <a:off x="4468813" y="4419600"/>
            <a:ext cx="2522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2"/>
                </a:solidFill>
              </a:rPr>
              <a:t>back = touch</a:t>
            </a:r>
          </a:p>
        </p:txBody>
      </p:sp>
      <p:sp>
        <p:nvSpPr>
          <p:cNvPr id="130054" name="TextBox 8"/>
          <p:cNvSpPr txBox="1">
            <a:spLocks noChangeArrowheads="1"/>
          </p:cNvSpPr>
          <p:nvPr/>
        </p:nvSpPr>
        <p:spPr bwMode="auto">
          <a:xfrm>
            <a:off x="4918075" y="2433638"/>
            <a:ext cx="295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2"/>
                </a:solidFill>
              </a:rPr>
              <a:t>sides = buttons</a:t>
            </a:r>
          </a:p>
        </p:txBody>
      </p:sp>
      <p:sp>
        <p:nvSpPr>
          <p:cNvPr id="130055" name="Oval 9"/>
          <p:cNvSpPr>
            <a:spLocks noChangeArrowheads="1"/>
          </p:cNvSpPr>
          <p:nvPr/>
        </p:nvSpPr>
        <p:spPr bwMode="auto">
          <a:xfrm>
            <a:off x="2819400" y="2971800"/>
            <a:ext cx="1752600" cy="1600200"/>
          </a:xfrm>
          <a:prstGeom prst="ellipse">
            <a:avLst/>
          </a:prstGeom>
          <a:solidFill>
            <a:srgbClr val="C3EE6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Arc 12"/>
          <p:cNvSpPr/>
          <p:nvPr/>
        </p:nvSpPr>
        <p:spPr bwMode="auto">
          <a:xfrm rot="16648981">
            <a:off x="2882107" y="2899569"/>
            <a:ext cx="1617662" cy="1752600"/>
          </a:xfrm>
          <a:prstGeom prst="arc">
            <a:avLst>
              <a:gd name="adj1" fmla="val 7622709"/>
              <a:gd name="adj2" fmla="val 20195291"/>
            </a:avLst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cxnSp>
        <p:nvCxnSpPr>
          <p:cNvPr id="130057" name="Straight Connector 10"/>
          <p:cNvCxnSpPr>
            <a:cxnSpLocks noChangeShapeType="1"/>
          </p:cNvCxnSpPr>
          <p:nvPr/>
        </p:nvCxnSpPr>
        <p:spPr bwMode="auto">
          <a:xfrm>
            <a:off x="2362200" y="2743200"/>
            <a:ext cx="838200" cy="762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30058" name="Straight Connector 15"/>
          <p:cNvCxnSpPr>
            <a:cxnSpLocks noChangeShapeType="1"/>
          </p:cNvCxnSpPr>
          <p:nvPr/>
        </p:nvCxnSpPr>
        <p:spPr bwMode="auto">
          <a:xfrm rot="16200000" flipH="1">
            <a:off x="4321175" y="4402138"/>
            <a:ext cx="228600" cy="165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30059" name="Freeform 20"/>
          <p:cNvSpPr>
            <a:spLocks/>
          </p:cNvSpPr>
          <p:nvPr/>
        </p:nvSpPr>
        <p:spPr bwMode="auto">
          <a:xfrm>
            <a:off x="4568825" y="3003550"/>
            <a:ext cx="1182688" cy="371475"/>
          </a:xfrm>
          <a:custGeom>
            <a:avLst/>
            <a:gdLst>
              <a:gd name="T0" fmla="*/ 0 w 198"/>
              <a:gd name="T1" fmla="*/ 2147483647 h 81"/>
              <a:gd name="T2" fmla="*/ 2147483647 w 198"/>
              <a:gd name="T3" fmla="*/ 0 h 81"/>
              <a:gd name="T4" fmla="*/ 2147483647 w 198"/>
              <a:gd name="T5" fmla="*/ 0 h 81"/>
              <a:gd name="T6" fmla="*/ 0 60000 65536"/>
              <a:gd name="T7" fmla="*/ 0 60000 65536"/>
              <a:gd name="T8" fmla="*/ 0 60000 65536"/>
              <a:gd name="T9" fmla="*/ 0 w 198"/>
              <a:gd name="T10" fmla="*/ 0 h 81"/>
              <a:gd name="T11" fmla="*/ 198 w 198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" h="81">
                <a:moveTo>
                  <a:pt x="0" y="81"/>
                </a:moveTo>
                <a:lnTo>
                  <a:pt x="81" y="0"/>
                </a:lnTo>
                <a:lnTo>
                  <a:pt x="198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60" name="Oval 23"/>
          <p:cNvSpPr>
            <a:spLocks noChangeAspect="1" noChangeArrowheads="1"/>
          </p:cNvSpPr>
          <p:nvPr/>
        </p:nvSpPr>
        <p:spPr bwMode="auto">
          <a:xfrm>
            <a:off x="4518025" y="3346450"/>
            <a:ext cx="77788" cy="7937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61" name="Oval 23"/>
          <p:cNvSpPr>
            <a:spLocks noChangeAspect="1" noChangeArrowheads="1"/>
          </p:cNvSpPr>
          <p:nvPr/>
        </p:nvSpPr>
        <p:spPr bwMode="auto">
          <a:xfrm>
            <a:off x="3160713" y="3471863"/>
            <a:ext cx="77787" cy="7937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/>
          <a:srcRect l="5956" b="1987"/>
          <a:stretch>
            <a:fillRect/>
          </a:stretch>
        </p:blipFill>
        <p:spPr bwMode="auto">
          <a:xfrm>
            <a:off x="0" y="144463"/>
            <a:ext cx="8458200" cy="67135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6746875" y="0"/>
            <a:ext cx="2320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7000"/>
              <a:t>watch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23825"/>
            <a:ext cx="3417888" cy="3657600"/>
            <a:chOff x="0" y="848"/>
            <a:chExt cx="2381" cy="2548"/>
          </a:xfrm>
        </p:grpSpPr>
        <p:sp>
          <p:nvSpPr>
            <p:cNvPr id="126036" name="Freeform 3"/>
            <p:cNvSpPr>
              <a:spLocks/>
            </p:cNvSpPr>
            <p:nvPr/>
          </p:nvSpPr>
          <p:spPr bwMode="auto">
            <a:xfrm>
              <a:off x="1094" y="878"/>
              <a:ext cx="1284" cy="2507"/>
            </a:xfrm>
            <a:custGeom>
              <a:avLst/>
              <a:gdLst>
                <a:gd name="T0" fmla="*/ 978 w 1284"/>
                <a:gd name="T1" fmla="*/ 2507 h 2507"/>
                <a:gd name="T2" fmla="*/ 1174 w 1284"/>
                <a:gd name="T3" fmla="*/ 2495 h 2507"/>
                <a:gd name="T4" fmla="*/ 1267 w 1284"/>
                <a:gd name="T5" fmla="*/ 2173 h 2507"/>
                <a:gd name="T6" fmla="*/ 1277 w 1284"/>
                <a:gd name="T7" fmla="*/ 1955 h 2507"/>
                <a:gd name="T8" fmla="*/ 1269 w 1284"/>
                <a:gd name="T9" fmla="*/ 1799 h 2507"/>
                <a:gd name="T10" fmla="*/ 1262 w 1284"/>
                <a:gd name="T11" fmla="*/ 1700 h 2507"/>
                <a:gd name="T12" fmla="*/ 1222 w 1284"/>
                <a:gd name="T13" fmla="*/ 1403 h 2507"/>
                <a:gd name="T14" fmla="*/ 1163 w 1284"/>
                <a:gd name="T15" fmla="*/ 977 h 2507"/>
                <a:gd name="T16" fmla="*/ 1145 w 1284"/>
                <a:gd name="T17" fmla="*/ 866 h 2507"/>
                <a:gd name="T18" fmla="*/ 1049 w 1284"/>
                <a:gd name="T19" fmla="*/ 636 h 2507"/>
                <a:gd name="T20" fmla="*/ 962 w 1284"/>
                <a:gd name="T21" fmla="*/ 458 h 2507"/>
                <a:gd name="T22" fmla="*/ 873 w 1284"/>
                <a:gd name="T23" fmla="*/ 364 h 2507"/>
                <a:gd name="T24" fmla="*/ 725 w 1284"/>
                <a:gd name="T25" fmla="*/ 322 h 2507"/>
                <a:gd name="T26" fmla="*/ 606 w 1284"/>
                <a:gd name="T27" fmla="*/ 341 h 2507"/>
                <a:gd name="T28" fmla="*/ 497 w 1284"/>
                <a:gd name="T29" fmla="*/ 341 h 2507"/>
                <a:gd name="T30" fmla="*/ 354 w 1284"/>
                <a:gd name="T31" fmla="*/ 317 h 2507"/>
                <a:gd name="T32" fmla="*/ 336 w 1284"/>
                <a:gd name="T33" fmla="*/ 156 h 2507"/>
                <a:gd name="T34" fmla="*/ 401 w 1284"/>
                <a:gd name="T35" fmla="*/ 99 h 2507"/>
                <a:gd name="T36" fmla="*/ 413 w 1284"/>
                <a:gd name="T37" fmla="*/ 52 h 2507"/>
                <a:gd name="T38" fmla="*/ 72 w 1284"/>
                <a:gd name="T39" fmla="*/ 416 h 2507"/>
                <a:gd name="T40" fmla="*/ 851 w 1284"/>
                <a:gd name="T41" fmla="*/ 1448 h 2507"/>
                <a:gd name="T42" fmla="*/ 978 w 1284"/>
                <a:gd name="T43" fmla="*/ 1848 h 2507"/>
                <a:gd name="T44" fmla="*/ 978 w 1284"/>
                <a:gd name="T45" fmla="*/ 2020 h 2507"/>
                <a:gd name="T46" fmla="*/ 978 w 1284"/>
                <a:gd name="T47" fmla="*/ 2507 h 25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84"/>
                <a:gd name="T73" fmla="*/ 0 h 2507"/>
                <a:gd name="T74" fmla="*/ 1284 w 1284"/>
                <a:gd name="T75" fmla="*/ 2507 h 25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84" h="2507">
                  <a:moveTo>
                    <a:pt x="978" y="2507"/>
                  </a:moveTo>
                  <a:lnTo>
                    <a:pt x="1174" y="2495"/>
                  </a:lnTo>
                  <a:cubicBezTo>
                    <a:pt x="1222" y="2439"/>
                    <a:pt x="1250" y="2263"/>
                    <a:pt x="1267" y="2173"/>
                  </a:cubicBezTo>
                  <a:cubicBezTo>
                    <a:pt x="1284" y="2083"/>
                    <a:pt x="1277" y="2017"/>
                    <a:pt x="1277" y="1955"/>
                  </a:cubicBezTo>
                  <a:cubicBezTo>
                    <a:pt x="1277" y="1893"/>
                    <a:pt x="1272" y="1841"/>
                    <a:pt x="1269" y="1799"/>
                  </a:cubicBezTo>
                  <a:cubicBezTo>
                    <a:pt x="1267" y="1757"/>
                    <a:pt x="1269" y="1764"/>
                    <a:pt x="1262" y="1700"/>
                  </a:cubicBezTo>
                  <a:cubicBezTo>
                    <a:pt x="1254" y="1633"/>
                    <a:pt x="1237" y="1522"/>
                    <a:pt x="1222" y="1403"/>
                  </a:cubicBezTo>
                  <a:cubicBezTo>
                    <a:pt x="1205" y="1282"/>
                    <a:pt x="1175" y="1067"/>
                    <a:pt x="1163" y="977"/>
                  </a:cubicBezTo>
                  <a:cubicBezTo>
                    <a:pt x="1148" y="888"/>
                    <a:pt x="1165" y="921"/>
                    <a:pt x="1145" y="866"/>
                  </a:cubicBezTo>
                  <a:cubicBezTo>
                    <a:pt x="1128" y="809"/>
                    <a:pt x="1081" y="705"/>
                    <a:pt x="1049" y="636"/>
                  </a:cubicBezTo>
                  <a:cubicBezTo>
                    <a:pt x="1019" y="569"/>
                    <a:pt x="992" y="502"/>
                    <a:pt x="962" y="458"/>
                  </a:cubicBezTo>
                  <a:cubicBezTo>
                    <a:pt x="933" y="411"/>
                    <a:pt x="913" y="388"/>
                    <a:pt x="873" y="364"/>
                  </a:cubicBezTo>
                  <a:cubicBezTo>
                    <a:pt x="834" y="341"/>
                    <a:pt x="769" y="324"/>
                    <a:pt x="725" y="322"/>
                  </a:cubicBezTo>
                  <a:cubicBezTo>
                    <a:pt x="680" y="317"/>
                    <a:pt x="643" y="339"/>
                    <a:pt x="606" y="341"/>
                  </a:cubicBezTo>
                  <a:cubicBezTo>
                    <a:pt x="569" y="344"/>
                    <a:pt x="539" y="344"/>
                    <a:pt x="497" y="341"/>
                  </a:cubicBezTo>
                  <a:cubicBezTo>
                    <a:pt x="455" y="337"/>
                    <a:pt x="381" y="346"/>
                    <a:pt x="354" y="317"/>
                  </a:cubicBezTo>
                  <a:cubicBezTo>
                    <a:pt x="327" y="285"/>
                    <a:pt x="329" y="193"/>
                    <a:pt x="336" y="156"/>
                  </a:cubicBezTo>
                  <a:cubicBezTo>
                    <a:pt x="346" y="121"/>
                    <a:pt x="388" y="116"/>
                    <a:pt x="401" y="99"/>
                  </a:cubicBezTo>
                  <a:cubicBezTo>
                    <a:pt x="413" y="82"/>
                    <a:pt x="468" y="0"/>
                    <a:pt x="413" y="52"/>
                  </a:cubicBezTo>
                  <a:cubicBezTo>
                    <a:pt x="359" y="104"/>
                    <a:pt x="0" y="183"/>
                    <a:pt x="72" y="416"/>
                  </a:cubicBezTo>
                  <a:cubicBezTo>
                    <a:pt x="143" y="648"/>
                    <a:pt x="700" y="1209"/>
                    <a:pt x="851" y="1448"/>
                  </a:cubicBezTo>
                  <a:cubicBezTo>
                    <a:pt x="1002" y="1687"/>
                    <a:pt x="957" y="1753"/>
                    <a:pt x="978" y="1848"/>
                  </a:cubicBezTo>
                  <a:cubicBezTo>
                    <a:pt x="999" y="1943"/>
                    <a:pt x="978" y="1910"/>
                    <a:pt x="978" y="2020"/>
                  </a:cubicBezTo>
                  <a:cubicBezTo>
                    <a:pt x="978" y="2130"/>
                    <a:pt x="978" y="2507"/>
                    <a:pt x="978" y="2507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26037" name="Freeform 4"/>
            <p:cNvSpPr>
              <a:spLocks/>
            </p:cNvSpPr>
            <p:nvPr/>
          </p:nvSpPr>
          <p:spPr bwMode="auto">
            <a:xfrm>
              <a:off x="0" y="848"/>
              <a:ext cx="1573" cy="2522"/>
            </a:xfrm>
            <a:custGeom>
              <a:avLst/>
              <a:gdLst>
                <a:gd name="T0" fmla="*/ 27 w 1573"/>
                <a:gd name="T1" fmla="*/ 2522 h 2522"/>
                <a:gd name="T2" fmla="*/ 67 w 1573"/>
                <a:gd name="T3" fmla="*/ 2161 h 2522"/>
                <a:gd name="T4" fmla="*/ 171 w 1573"/>
                <a:gd name="T5" fmla="*/ 1990 h 2522"/>
                <a:gd name="T6" fmla="*/ 233 w 1573"/>
                <a:gd name="T7" fmla="*/ 1512 h 2522"/>
                <a:gd name="T8" fmla="*/ 247 w 1573"/>
                <a:gd name="T9" fmla="*/ 1190 h 2522"/>
                <a:gd name="T10" fmla="*/ 339 w 1573"/>
                <a:gd name="T11" fmla="*/ 787 h 2522"/>
                <a:gd name="T12" fmla="*/ 436 w 1573"/>
                <a:gd name="T13" fmla="*/ 708 h 2522"/>
                <a:gd name="T14" fmla="*/ 505 w 1573"/>
                <a:gd name="T15" fmla="*/ 634 h 2522"/>
                <a:gd name="T16" fmla="*/ 661 w 1573"/>
                <a:gd name="T17" fmla="*/ 599 h 2522"/>
                <a:gd name="T18" fmla="*/ 797 w 1573"/>
                <a:gd name="T19" fmla="*/ 547 h 2522"/>
                <a:gd name="T20" fmla="*/ 931 w 1573"/>
                <a:gd name="T21" fmla="*/ 433 h 2522"/>
                <a:gd name="T22" fmla="*/ 950 w 1573"/>
                <a:gd name="T23" fmla="*/ 250 h 2522"/>
                <a:gd name="T24" fmla="*/ 935 w 1573"/>
                <a:gd name="T25" fmla="*/ 67 h 2522"/>
                <a:gd name="T26" fmla="*/ 1502 w 1573"/>
                <a:gd name="T27" fmla="*/ 61 h 2522"/>
                <a:gd name="T28" fmla="*/ 1360 w 1573"/>
                <a:gd name="T29" fmla="*/ 245 h 2522"/>
                <a:gd name="T30" fmla="*/ 705 w 1573"/>
                <a:gd name="T31" fmla="*/ 1529 h 2522"/>
                <a:gd name="T32" fmla="*/ 616 w 1573"/>
                <a:gd name="T33" fmla="*/ 1433 h 2522"/>
                <a:gd name="T34" fmla="*/ 475 w 1573"/>
                <a:gd name="T35" fmla="*/ 1937 h 2522"/>
                <a:gd name="T36" fmla="*/ 362 w 1573"/>
                <a:gd name="T37" fmla="*/ 2317 h 2522"/>
                <a:gd name="T38" fmla="*/ 226 w 1573"/>
                <a:gd name="T39" fmla="*/ 2513 h 2522"/>
                <a:gd name="T40" fmla="*/ 27 w 1573"/>
                <a:gd name="T41" fmla="*/ 2522 h 25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73"/>
                <a:gd name="T64" fmla="*/ 0 h 2522"/>
                <a:gd name="T65" fmla="*/ 1573 w 1573"/>
                <a:gd name="T66" fmla="*/ 2522 h 25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73" h="2522">
                  <a:moveTo>
                    <a:pt x="27" y="2522"/>
                  </a:moveTo>
                  <a:cubicBezTo>
                    <a:pt x="0" y="2520"/>
                    <a:pt x="42" y="2250"/>
                    <a:pt x="67" y="2161"/>
                  </a:cubicBezTo>
                  <a:cubicBezTo>
                    <a:pt x="92" y="2074"/>
                    <a:pt x="146" y="2096"/>
                    <a:pt x="171" y="1990"/>
                  </a:cubicBezTo>
                  <a:cubicBezTo>
                    <a:pt x="198" y="1881"/>
                    <a:pt x="220" y="1643"/>
                    <a:pt x="233" y="1512"/>
                  </a:cubicBezTo>
                  <a:cubicBezTo>
                    <a:pt x="245" y="1381"/>
                    <a:pt x="230" y="1312"/>
                    <a:pt x="247" y="1190"/>
                  </a:cubicBezTo>
                  <a:cubicBezTo>
                    <a:pt x="265" y="1072"/>
                    <a:pt x="309" y="866"/>
                    <a:pt x="339" y="787"/>
                  </a:cubicBezTo>
                  <a:cubicBezTo>
                    <a:pt x="371" y="708"/>
                    <a:pt x="411" y="733"/>
                    <a:pt x="436" y="708"/>
                  </a:cubicBezTo>
                  <a:cubicBezTo>
                    <a:pt x="463" y="681"/>
                    <a:pt x="468" y="651"/>
                    <a:pt x="505" y="634"/>
                  </a:cubicBezTo>
                  <a:cubicBezTo>
                    <a:pt x="542" y="616"/>
                    <a:pt x="614" y="614"/>
                    <a:pt x="661" y="599"/>
                  </a:cubicBezTo>
                  <a:cubicBezTo>
                    <a:pt x="710" y="584"/>
                    <a:pt x="752" y="574"/>
                    <a:pt x="797" y="547"/>
                  </a:cubicBezTo>
                  <a:cubicBezTo>
                    <a:pt x="844" y="517"/>
                    <a:pt x="903" y="483"/>
                    <a:pt x="931" y="433"/>
                  </a:cubicBezTo>
                  <a:cubicBezTo>
                    <a:pt x="955" y="386"/>
                    <a:pt x="950" y="312"/>
                    <a:pt x="950" y="250"/>
                  </a:cubicBezTo>
                  <a:lnTo>
                    <a:pt x="935" y="67"/>
                  </a:lnTo>
                  <a:lnTo>
                    <a:pt x="1502" y="61"/>
                  </a:lnTo>
                  <a:cubicBezTo>
                    <a:pt x="1573" y="91"/>
                    <a:pt x="1493" y="0"/>
                    <a:pt x="1360" y="245"/>
                  </a:cubicBezTo>
                  <a:cubicBezTo>
                    <a:pt x="1227" y="490"/>
                    <a:pt x="829" y="1331"/>
                    <a:pt x="705" y="1529"/>
                  </a:cubicBezTo>
                  <a:lnTo>
                    <a:pt x="616" y="1433"/>
                  </a:lnTo>
                  <a:cubicBezTo>
                    <a:pt x="578" y="1501"/>
                    <a:pt x="517" y="1790"/>
                    <a:pt x="475" y="1937"/>
                  </a:cubicBezTo>
                  <a:cubicBezTo>
                    <a:pt x="433" y="2084"/>
                    <a:pt x="404" y="2221"/>
                    <a:pt x="362" y="2317"/>
                  </a:cubicBezTo>
                  <a:cubicBezTo>
                    <a:pt x="320" y="2413"/>
                    <a:pt x="282" y="2479"/>
                    <a:pt x="226" y="2513"/>
                  </a:cubicBezTo>
                  <a:lnTo>
                    <a:pt x="27" y="2522"/>
                  </a:lnTo>
                  <a:close/>
                </a:path>
              </a:pathLst>
            </a:cu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26038" name="Freeform 5"/>
            <p:cNvSpPr>
              <a:spLocks/>
            </p:cNvSpPr>
            <p:nvPr/>
          </p:nvSpPr>
          <p:spPr bwMode="auto">
            <a:xfrm>
              <a:off x="483" y="1375"/>
              <a:ext cx="1536" cy="2012"/>
            </a:xfrm>
            <a:custGeom>
              <a:avLst/>
              <a:gdLst>
                <a:gd name="T0" fmla="*/ 348982361 w 621"/>
                <a:gd name="T1" fmla="*/ 2056729853 h 813"/>
                <a:gd name="T2" fmla="*/ 437806186 w 621"/>
                <a:gd name="T3" fmla="*/ 2147483647 h 813"/>
                <a:gd name="T4" fmla="*/ 480854449 w 621"/>
                <a:gd name="T5" fmla="*/ 2147483647 h 813"/>
                <a:gd name="T6" fmla="*/ 407699661 w 621"/>
                <a:gd name="T7" fmla="*/ 2147483647 h 813"/>
                <a:gd name="T8" fmla="*/ 407699661 w 621"/>
                <a:gd name="T9" fmla="*/ 2147483647 h 813"/>
                <a:gd name="T10" fmla="*/ 335500731 w 621"/>
                <a:gd name="T11" fmla="*/ 2147483647 h 813"/>
                <a:gd name="T12" fmla="*/ 0 w 621"/>
                <a:gd name="T13" fmla="*/ 2147483647 h 813"/>
                <a:gd name="T14" fmla="*/ 2147483647 w 621"/>
                <a:gd name="T15" fmla="*/ 2147483647 h 813"/>
                <a:gd name="T16" fmla="*/ 2147483647 w 621"/>
                <a:gd name="T17" fmla="*/ 2147483647 h 813"/>
                <a:gd name="T18" fmla="*/ 2147483647 w 621"/>
                <a:gd name="T19" fmla="*/ 2147483647 h 813"/>
                <a:gd name="T20" fmla="*/ 2147483647 w 621"/>
                <a:gd name="T21" fmla="*/ 2147483647 h 813"/>
                <a:gd name="T22" fmla="*/ 2147483647 w 621"/>
                <a:gd name="T23" fmla="*/ 2147483647 h 813"/>
                <a:gd name="T24" fmla="*/ 2147483647 w 621"/>
                <a:gd name="T25" fmla="*/ 2147483647 h 813"/>
                <a:gd name="T26" fmla="*/ 2147483647 w 621"/>
                <a:gd name="T27" fmla="*/ 2147483647 h 813"/>
                <a:gd name="T28" fmla="*/ 2147483647 w 621"/>
                <a:gd name="T29" fmla="*/ 1954347026 h 813"/>
                <a:gd name="T30" fmla="*/ 2147483647 w 621"/>
                <a:gd name="T31" fmla="*/ 778321055 h 813"/>
                <a:gd name="T32" fmla="*/ 2147483647 w 621"/>
                <a:gd name="T33" fmla="*/ 116634648 h 813"/>
                <a:gd name="T34" fmla="*/ 1238492791 w 621"/>
                <a:gd name="T35" fmla="*/ 0 h 813"/>
                <a:gd name="T36" fmla="*/ 145222569 w 621"/>
                <a:gd name="T37" fmla="*/ 808068359 h 8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21"/>
                <a:gd name="T58" fmla="*/ 0 h 813"/>
                <a:gd name="T59" fmla="*/ 621 w 621"/>
                <a:gd name="T60" fmla="*/ 813 h 8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21" h="813">
                  <a:moveTo>
                    <a:pt x="72" y="420"/>
                  </a:moveTo>
                  <a:lnTo>
                    <a:pt x="90" y="462"/>
                  </a:lnTo>
                  <a:lnTo>
                    <a:pt x="99" y="516"/>
                  </a:lnTo>
                  <a:lnTo>
                    <a:pt x="84" y="561"/>
                  </a:lnTo>
                  <a:lnTo>
                    <a:pt x="84" y="600"/>
                  </a:lnTo>
                  <a:lnTo>
                    <a:pt x="69" y="660"/>
                  </a:lnTo>
                  <a:lnTo>
                    <a:pt x="0" y="813"/>
                  </a:lnTo>
                  <a:lnTo>
                    <a:pt x="588" y="804"/>
                  </a:lnTo>
                  <a:lnTo>
                    <a:pt x="567" y="723"/>
                  </a:lnTo>
                  <a:lnTo>
                    <a:pt x="579" y="681"/>
                  </a:lnTo>
                  <a:lnTo>
                    <a:pt x="561" y="651"/>
                  </a:lnTo>
                  <a:lnTo>
                    <a:pt x="585" y="576"/>
                  </a:lnTo>
                  <a:lnTo>
                    <a:pt x="582" y="555"/>
                  </a:lnTo>
                  <a:lnTo>
                    <a:pt x="600" y="519"/>
                  </a:lnTo>
                  <a:lnTo>
                    <a:pt x="603" y="399"/>
                  </a:lnTo>
                  <a:lnTo>
                    <a:pt x="621" y="159"/>
                  </a:lnTo>
                  <a:lnTo>
                    <a:pt x="468" y="24"/>
                  </a:lnTo>
                  <a:lnTo>
                    <a:pt x="255" y="0"/>
                  </a:lnTo>
                  <a:lnTo>
                    <a:pt x="30" y="165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  <p:sp>
          <p:nvSpPr>
            <p:cNvPr id="126039" name="Freeform 6"/>
            <p:cNvSpPr>
              <a:spLocks/>
            </p:cNvSpPr>
            <p:nvPr/>
          </p:nvSpPr>
          <p:spPr bwMode="auto">
            <a:xfrm>
              <a:off x="1422" y="897"/>
              <a:ext cx="959" cy="2479"/>
            </a:xfrm>
            <a:custGeom>
              <a:avLst/>
              <a:gdLst>
                <a:gd name="T0" fmla="*/ 857 w 959"/>
                <a:gd name="T1" fmla="*/ 2457 h 2479"/>
                <a:gd name="T2" fmla="*/ 881 w 959"/>
                <a:gd name="T3" fmla="*/ 2425 h 2479"/>
                <a:gd name="T4" fmla="*/ 946 w 959"/>
                <a:gd name="T5" fmla="*/ 2135 h 2479"/>
                <a:gd name="T6" fmla="*/ 958 w 959"/>
                <a:gd name="T7" fmla="*/ 1917 h 2479"/>
                <a:gd name="T8" fmla="*/ 950 w 959"/>
                <a:gd name="T9" fmla="*/ 1759 h 2479"/>
                <a:gd name="T10" fmla="*/ 942 w 959"/>
                <a:gd name="T11" fmla="*/ 1659 h 2479"/>
                <a:gd name="T12" fmla="*/ 902 w 959"/>
                <a:gd name="T13" fmla="*/ 1360 h 2479"/>
                <a:gd name="T14" fmla="*/ 841 w 959"/>
                <a:gd name="T15" fmla="*/ 932 h 2479"/>
                <a:gd name="T16" fmla="*/ 825 w 959"/>
                <a:gd name="T17" fmla="*/ 819 h 2479"/>
                <a:gd name="T18" fmla="*/ 728 w 959"/>
                <a:gd name="T19" fmla="*/ 589 h 2479"/>
                <a:gd name="T20" fmla="*/ 640 w 959"/>
                <a:gd name="T21" fmla="*/ 408 h 2479"/>
                <a:gd name="T22" fmla="*/ 551 w 959"/>
                <a:gd name="T23" fmla="*/ 315 h 2479"/>
                <a:gd name="T24" fmla="*/ 402 w 959"/>
                <a:gd name="T25" fmla="*/ 271 h 2479"/>
                <a:gd name="T26" fmla="*/ 281 w 959"/>
                <a:gd name="T27" fmla="*/ 291 h 2479"/>
                <a:gd name="T28" fmla="*/ 172 w 959"/>
                <a:gd name="T29" fmla="*/ 291 h 2479"/>
                <a:gd name="T30" fmla="*/ 27 w 959"/>
                <a:gd name="T31" fmla="*/ 266 h 2479"/>
                <a:gd name="T32" fmla="*/ 11 w 959"/>
                <a:gd name="T33" fmla="*/ 105 h 2479"/>
                <a:gd name="T34" fmla="*/ 75 w 959"/>
                <a:gd name="T35" fmla="*/ 48 h 2479"/>
                <a:gd name="T36" fmla="*/ 88 w 959"/>
                <a:gd name="T37" fmla="*/ 0 h 24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9"/>
                <a:gd name="T58" fmla="*/ 0 h 2479"/>
                <a:gd name="T59" fmla="*/ 959 w 959"/>
                <a:gd name="T60" fmla="*/ 2479 h 247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9" h="2479">
                  <a:moveTo>
                    <a:pt x="857" y="2457"/>
                  </a:moveTo>
                  <a:cubicBezTo>
                    <a:pt x="861" y="2468"/>
                    <a:pt x="867" y="2479"/>
                    <a:pt x="881" y="2425"/>
                  </a:cubicBezTo>
                  <a:cubicBezTo>
                    <a:pt x="896" y="2371"/>
                    <a:pt x="933" y="2219"/>
                    <a:pt x="946" y="2135"/>
                  </a:cubicBezTo>
                  <a:cubicBezTo>
                    <a:pt x="959" y="2050"/>
                    <a:pt x="958" y="1979"/>
                    <a:pt x="958" y="1917"/>
                  </a:cubicBezTo>
                  <a:cubicBezTo>
                    <a:pt x="958" y="1855"/>
                    <a:pt x="953" y="1802"/>
                    <a:pt x="950" y="1759"/>
                  </a:cubicBezTo>
                  <a:cubicBezTo>
                    <a:pt x="947" y="1716"/>
                    <a:pt x="950" y="1724"/>
                    <a:pt x="942" y="1659"/>
                  </a:cubicBezTo>
                  <a:cubicBezTo>
                    <a:pt x="934" y="1593"/>
                    <a:pt x="918" y="1481"/>
                    <a:pt x="902" y="1360"/>
                  </a:cubicBezTo>
                  <a:cubicBezTo>
                    <a:pt x="886" y="1239"/>
                    <a:pt x="855" y="1022"/>
                    <a:pt x="841" y="932"/>
                  </a:cubicBezTo>
                  <a:cubicBezTo>
                    <a:pt x="828" y="842"/>
                    <a:pt x="844" y="876"/>
                    <a:pt x="825" y="819"/>
                  </a:cubicBezTo>
                  <a:cubicBezTo>
                    <a:pt x="806" y="763"/>
                    <a:pt x="759" y="658"/>
                    <a:pt x="728" y="589"/>
                  </a:cubicBezTo>
                  <a:cubicBezTo>
                    <a:pt x="698" y="521"/>
                    <a:pt x="669" y="454"/>
                    <a:pt x="640" y="408"/>
                  </a:cubicBezTo>
                  <a:cubicBezTo>
                    <a:pt x="610" y="362"/>
                    <a:pt x="590" y="338"/>
                    <a:pt x="551" y="315"/>
                  </a:cubicBezTo>
                  <a:cubicBezTo>
                    <a:pt x="512" y="292"/>
                    <a:pt x="446" y="274"/>
                    <a:pt x="402" y="271"/>
                  </a:cubicBezTo>
                  <a:cubicBezTo>
                    <a:pt x="358" y="266"/>
                    <a:pt x="319" y="288"/>
                    <a:pt x="281" y="291"/>
                  </a:cubicBezTo>
                  <a:cubicBezTo>
                    <a:pt x="243" y="293"/>
                    <a:pt x="215" y="295"/>
                    <a:pt x="172" y="291"/>
                  </a:cubicBezTo>
                  <a:cubicBezTo>
                    <a:pt x="129" y="287"/>
                    <a:pt x="54" y="298"/>
                    <a:pt x="27" y="266"/>
                  </a:cubicBezTo>
                  <a:cubicBezTo>
                    <a:pt x="0" y="236"/>
                    <a:pt x="3" y="141"/>
                    <a:pt x="11" y="105"/>
                  </a:cubicBezTo>
                  <a:cubicBezTo>
                    <a:pt x="19" y="69"/>
                    <a:pt x="63" y="66"/>
                    <a:pt x="75" y="48"/>
                  </a:cubicBezTo>
                  <a:cubicBezTo>
                    <a:pt x="88" y="31"/>
                    <a:pt x="88" y="15"/>
                    <a:pt x="88" y="0"/>
                  </a:cubicBezTo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40" name="Freeform 7"/>
            <p:cNvSpPr>
              <a:spLocks/>
            </p:cNvSpPr>
            <p:nvPr/>
          </p:nvSpPr>
          <p:spPr bwMode="auto">
            <a:xfrm>
              <a:off x="20" y="897"/>
              <a:ext cx="934" cy="2457"/>
            </a:xfrm>
            <a:custGeom>
              <a:avLst/>
              <a:gdLst>
                <a:gd name="T0" fmla="*/ 0 w 934"/>
                <a:gd name="T1" fmla="*/ 2457 h 2457"/>
                <a:gd name="T2" fmla="*/ 40 w 934"/>
                <a:gd name="T3" fmla="*/ 2094 h 2457"/>
                <a:gd name="T4" fmla="*/ 145 w 934"/>
                <a:gd name="T5" fmla="*/ 1920 h 2457"/>
                <a:gd name="T6" fmla="*/ 206 w 934"/>
                <a:gd name="T7" fmla="*/ 1440 h 2457"/>
                <a:gd name="T8" fmla="*/ 222 w 934"/>
                <a:gd name="T9" fmla="*/ 1118 h 2457"/>
                <a:gd name="T10" fmla="*/ 315 w 934"/>
                <a:gd name="T11" fmla="*/ 710 h 2457"/>
                <a:gd name="T12" fmla="*/ 412 w 934"/>
                <a:gd name="T13" fmla="*/ 629 h 2457"/>
                <a:gd name="T14" fmla="*/ 480 w 934"/>
                <a:gd name="T15" fmla="*/ 557 h 2457"/>
                <a:gd name="T16" fmla="*/ 638 w 934"/>
                <a:gd name="T17" fmla="*/ 521 h 2457"/>
                <a:gd name="T18" fmla="*/ 775 w 934"/>
                <a:gd name="T19" fmla="*/ 468 h 2457"/>
                <a:gd name="T20" fmla="*/ 908 w 934"/>
                <a:gd name="T21" fmla="*/ 355 h 2457"/>
                <a:gd name="T22" fmla="*/ 929 w 934"/>
                <a:gd name="T23" fmla="*/ 170 h 2457"/>
                <a:gd name="T24" fmla="*/ 912 w 934"/>
                <a:gd name="T25" fmla="*/ 0 h 24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34"/>
                <a:gd name="T40" fmla="*/ 0 h 2457"/>
                <a:gd name="T41" fmla="*/ 934 w 934"/>
                <a:gd name="T42" fmla="*/ 2457 h 24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34" h="2457">
                  <a:moveTo>
                    <a:pt x="0" y="2457"/>
                  </a:moveTo>
                  <a:cubicBezTo>
                    <a:pt x="8" y="2319"/>
                    <a:pt x="16" y="2182"/>
                    <a:pt x="40" y="2094"/>
                  </a:cubicBezTo>
                  <a:cubicBezTo>
                    <a:pt x="64" y="2005"/>
                    <a:pt x="118" y="2029"/>
                    <a:pt x="145" y="1920"/>
                  </a:cubicBezTo>
                  <a:cubicBezTo>
                    <a:pt x="172" y="1811"/>
                    <a:pt x="193" y="1573"/>
                    <a:pt x="206" y="1440"/>
                  </a:cubicBezTo>
                  <a:cubicBezTo>
                    <a:pt x="218" y="1307"/>
                    <a:pt x="204" y="1239"/>
                    <a:pt x="222" y="1118"/>
                  </a:cubicBezTo>
                  <a:cubicBezTo>
                    <a:pt x="239" y="996"/>
                    <a:pt x="284" y="791"/>
                    <a:pt x="315" y="710"/>
                  </a:cubicBezTo>
                  <a:cubicBezTo>
                    <a:pt x="346" y="629"/>
                    <a:pt x="385" y="655"/>
                    <a:pt x="412" y="629"/>
                  </a:cubicBezTo>
                  <a:cubicBezTo>
                    <a:pt x="439" y="604"/>
                    <a:pt x="442" y="574"/>
                    <a:pt x="480" y="557"/>
                  </a:cubicBezTo>
                  <a:cubicBezTo>
                    <a:pt x="518" y="539"/>
                    <a:pt x="589" y="535"/>
                    <a:pt x="638" y="521"/>
                  </a:cubicBezTo>
                  <a:cubicBezTo>
                    <a:pt x="686" y="506"/>
                    <a:pt x="729" y="496"/>
                    <a:pt x="775" y="468"/>
                  </a:cubicBezTo>
                  <a:cubicBezTo>
                    <a:pt x="821" y="440"/>
                    <a:pt x="883" y="405"/>
                    <a:pt x="908" y="355"/>
                  </a:cubicBezTo>
                  <a:cubicBezTo>
                    <a:pt x="934" y="305"/>
                    <a:pt x="929" y="229"/>
                    <a:pt x="929" y="170"/>
                  </a:cubicBezTo>
                  <a:cubicBezTo>
                    <a:pt x="929" y="110"/>
                    <a:pt x="920" y="55"/>
                    <a:pt x="912" y="0"/>
                  </a:cubicBezTo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41" name="Freeform 8"/>
            <p:cNvSpPr>
              <a:spLocks/>
            </p:cNvSpPr>
            <p:nvPr/>
          </p:nvSpPr>
          <p:spPr bwMode="auto">
            <a:xfrm>
              <a:off x="214" y="2208"/>
              <a:ext cx="391" cy="1158"/>
            </a:xfrm>
            <a:custGeom>
              <a:avLst/>
              <a:gdLst>
                <a:gd name="T0" fmla="*/ 0 w 391"/>
                <a:gd name="T1" fmla="*/ 1146 h 1158"/>
                <a:gd name="T2" fmla="*/ 32 w 391"/>
                <a:gd name="T3" fmla="*/ 1134 h 1158"/>
                <a:gd name="T4" fmla="*/ 132 w 391"/>
                <a:gd name="T5" fmla="*/ 1001 h 1158"/>
                <a:gd name="T6" fmla="*/ 189 w 391"/>
                <a:gd name="T7" fmla="*/ 851 h 1158"/>
                <a:gd name="T8" fmla="*/ 217 w 391"/>
                <a:gd name="T9" fmla="*/ 758 h 1158"/>
                <a:gd name="T10" fmla="*/ 301 w 391"/>
                <a:gd name="T11" fmla="*/ 423 h 1158"/>
                <a:gd name="T12" fmla="*/ 346 w 391"/>
                <a:gd name="T13" fmla="*/ 226 h 1158"/>
                <a:gd name="T14" fmla="*/ 386 w 391"/>
                <a:gd name="T15" fmla="*/ 32 h 1158"/>
                <a:gd name="T16" fmla="*/ 382 w 391"/>
                <a:gd name="T17" fmla="*/ 28 h 1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1"/>
                <a:gd name="T28" fmla="*/ 0 h 1158"/>
                <a:gd name="T29" fmla="*/ 391 w 391"/>
                <a:gd name="T30" fmla="*/ 1158 h 1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1" h="1158">
                  <a:moveTo>
                    <a:pt x="0" y="1146"/>
                  </a:moveTo>
                  <a:cubicBezTo>
                    <a:pt x="5" y="1151"/>
                    <a:pt x="11" y="1158"/>
                    <a:pt x="32" y="1134"/>
                  </a:cubicBezTo>
                  <a:cubicBezTo>
                    <a:pt x="54" y="1110"/>
                    <a:pt x="107" y="1048"/>
                    <a:pt x="132" y="1001"/>
                  </a:cubicBezTo>
                  <a:cubicBezTo>
                    <a:pt x="158" y="954"/>
                    <a:pt x="176" y="892"/>
                    <a:pt x="189" y="851"/>
                  </a:cubicBezTo>
                  <a:cubicBezTo>
                    <a:pt x="202" y="811"/>
                    <a:pt x="198" y="830"/>
                    <a:pt x="217" y="758"/>
                  </a:cubicBezTo>
                  <a:cubicBezTo>
                    <a:pt x="236" y="687"/>
                    <a:pt x="280" y="512"/>
                    <a:pt x="301" y="423"/>
                  </a:cubicBezTo>
                  <a:cubicBezTo>
                    <a:pt x="323" y="334"/>
                    <a:pt x="332" y="290"/>
                    <a:pt x="346" y="226"/>
                  </a:cubicBezTo>
                  <a:cubicBezTo>
                    <a:pt x="359" y="161"/>
                    <a:pt x="380" y="64"/>
                    <a:pt x="386" y="32"/>
                  </a:cubicBezTo>
                  <a:cubicBezTo>
                    <a:pt x="391" y="0"/>
                    <a:pt x="383" y="29"/>
                    <a:pt x="382" y="28"/>
                  </a:cubicBezTo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42" name="Freeform 9"/>
            <p:cNvSpPr>
              <a:spLocks/>
            </p:cNvSpPr>
            <p:nvPr/>
          </p:nvSpPr>
          <p:spPr bwMode="auto">
            <a:xfrm>
              <a:off x="480" y="2055"/>
              <a:ext cx="250" cy="1291"/>
            </a:xfrm>
            <a:custGeom>
              <a:avLst/>
              <a:gdLst>
                <a:gd name="T0" fmla="*/ 81 w 250"/>
                <a:gd name="T1" fmla="*/ 0 h 1291"/>
                <a:gd name="T2" fmla="*/ 126 w 250"/>
                <a:gd name="T3" fmla="*/ 182 h 1291"/>
                <a:gd name="T4" fmla="*/ 158 w 250"/>
                <a:gd name="T5" fmla="*/ 283 h 1291"/>
                <a:gd name="T6" fmla="*/ 182 w 250"/>
                <a:gd name="T7" fmla="*/ 356 h 1291"/>
                <a:gd name="T8" fmla="*/ 211 w 250"/>
                <a:gd name="T9" fmla="*/ 404 h 1291"/>
                <a:gd name="T10" fmla="*/ 215 w 250"/>
                <a:gd name="T11" fmla="*/ 468 h 1291"/>
                <a:gd name="T12" fmla="*/ 235 w 250"/>
                <a:gd name="T13" fmla="*/ 497 h 1291"/>
                <a:gd name="T14" fmla="*/ 231 w 250"/>
                <a:gd name="T15" fmla="*/ 541 h 1291"/>
                <a:gd name="T16" fmla="*/ 247 w 250"/>
                <a:gd name="T17" fmla="*/ 618 h 1291"/>
                <a:gd name="T18" fmla="*/ 211 w 250"/>
                <a:gd name="T19" fmla="*/ 662 h 1291"/>
                <a:gd name="T20" fmla="*/ 239 w 250"/>
                <a:gd name="T21" fmla="*/ 706 h 1291"/>
                <a:gd name="T22" fmla="*/ 211 w 250"/>
                <a:gd name="T23" fmla="*/ 751 h 1291"/>
                <a:gd name="T24" fmla="*/ 219 w 250"/>
                <a:gd name="T25" fmla="*/ 807 h 1291"/>
                <a:gd name="T26" fmla="*/ 191 w 250"/>
                <a:gd name="T27" fmla="*/ 896 h 1291"/>
                <a:gd name="T28" fmla="*/ 106 w 250"/>
                <a:gd name="T29" fmla="*/ 1061 h 1291"/>
                <a:gd name="T30" fmla="*/ 85 w 250"/>
                <a:gd name="T31" fmla="*/ 1126 h 1291"/>
                <a:gd name="T32" fmla="*/ 0 w 250"/>
                <a:gd name="T33" fmla="*/ 1291 h 12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0"/>
                <a:gd name="T52" fmla="*/ 0 h 1291"/>
                <a:gd name="T53" fmla="*/ 250 w 250"/>
                <a:gd name="T54" fmla="*/ 1291 h 129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0" h="1291">
                  <a:moveTo>
                    <a:pt x="81" y="0"/>
                  </a:moveTo>
                  <a:cubicBezTo>
                    <a:pt x="88" y="30"/>
                    <a:pt x="114" y="135"/>
                    <a:pt x="126" y="182"/>
                  </a:cubicBezTo>
                  <a:cubicBezTo>
                    <a:pt x="138" y="229"/>
                    <a:pt x="149" y="255"/>
                    <a:pt x="158" y="283"/>
                  </a:cubicBezTo>
                  <a:cubicBezTo>
                    <a:pt x="168" y="311"/>
                    <a:pt x="173" y="335"/>
                    <a:pt x="182" y="356"/>
                  </a:cubicBezTo>
                  <a:cubicBezTo>
                    <a:pt x="192" y="376"/>
                    <a:pt x="205" y="385"/>
                    <a:pt x="211" y="404"/>
                  </a:cubicBezTo>
                  <a:cubicBezTo>
                    <a:pt x="216" y="423"/>
                    <a:pt x="211" y="454"/>
                    <a:pt x="215" y="468"/>
                  </a:cubicBezTo>
                  <a:cubicBezTo>
                    <a:pt x="219" y="483"/>
                    <a:pt x="232" y="484"/>
                    <a:pt x="235" y="497"/>
                  </a:cubicBezTo>
                  <a:cubicBezTo>
                    <a:pt x="237" y="509"/>
                    <a:pt x="229" y="521"/>
                    <a:pt x="231" y="541"/>
                  </a:cubicBezTo>
                  <a:cubicBezTo>
                    <a:pt x="232" y="561"/>
                    <a:pt x="250" y="598"/>
                    <a:pt x="247" y="618"/>
                  </a:cubicBezTo>
                  <a:cubicBezTo>
                    <a:pt x="244" y="638"/>
                    <a:pt x="212" y="647"/>
                    <a:pt x="211" y="662"/>
                  </a:cubicBezTo>
                  <a:cubicBezTo>
                    <a:pt x="209" y="677"/>
                    <a:pt x="239" y="692"/>
                    <a:pt x="239" y="706"/>
                  </a:cubicBezTo>
                  <a:cubicBezTo>
                    <a:pt x="239" y="721"/>
                    <a:pt x="213" y="735"/>
                    <a:pt x="211" y="751"/>
                  </a:cubicBezTo>
                  <a:cubicBezTo>
                    <a:pt x="208" y="767"/>
                    <a:pt x="221" y="783"/>
                    <a:pt x="219" y="807"/>
                  </a:cubicBezTo>
                  <a:cubicBezTo>
                    <a:pt x="216" y="831"/>
                    <a:pt x="209" y="854"/>
                    <a:pt x="191" y="896"/>
                  </a:cubicBezTo>
                  <a:cubicBezTo>
                    <a:pt x="172" y="938"/>
                    <a:pt x="123" y="1022"/>
                    <a:pt x="106" y="1061"/>
                  </a:cubicBezTo>
                  <a:cubicBezTo>
                    <a:pt x="88" y="1100"/>
                    <a:pt x="103" y="1087"/>
                    <a:pt x="85" y="1126"/>
                  </a:cubicBezTo>
                  <a:cubicBezTo>
                    <a:pt x="68" y="1165"/>
                    <a:pt x="34" y="1228"/>
                    <a:pt x="0" y="1291"/>
                  </a:cubicBezTo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43" name="Freeform 10"/>
            <p:cNvSpPr>
              <a:spLocks/>
            </p:cNvSpPr>
            <p:nvPr/>
          </p:nvSpPr>
          <p:spPr bwMode="auto">
            <a:xfrm>
              <a:off x="1881" y="2270"/>
              <a:ext cx="104" cy="1084"/>
            </a:xfrm>
            <a:custGeom>
              <a:avLst/>
              <a:gdLst>
                <a:gd name="T0" fmla="*/ 75 w 104"/>
                <a:gd name="T1" fmla="*/ 1084 h 1084"/>
                <a:gd name="T2" fmla="*/ 55 w 104"/>
                <a:gd name="T3" fmla="*/ 1047 h 1084"/>
                <a:gd name="T4" fmla="*/ 47 w 104"/>
                <a:gd name="T5" fmla="*/ 995 h 1084"/>
                <a:gd name="T6" fmla="*/ 14 w 104"/>
                <a:gd name="T7" fmla="*/ 906 h 1084"/>
                <a:gd name="T8" fmla="*/ 27 w 104"/>
                <a:gd name="T9" fmla="*/ 814 h 1084"/>
                <a:gd name="T10" fmla="*/ 39 w 104"/>
                <a:gd name="T11" fmla="*/ 769 h 1084"/>
                <a:gd name="T12" fmla="*/ 2 w 104"/>
                <a:gd name="T13" fmla="*/ 741 h 1084"/>
                <a:gd name="T14" fmla="*/ 27 w 104"/>
                <a:gd name="T15" fmla="*/ 624 h 1084"/>
                <a:gd name="T16" fmla="*/ 59 w 104"/>
                <a:gd name="T17" fmla="*/ 536 h 1084"/>
                <a:gd name="T18" fmla="*/ 47 w 104"/>
                <a:gd name="T19" fmla="*/ 499 h 1084"/>
                <a:gd name="T20" fmla="*/ 71 w 104"/>
                <a:gd name="T21" fmla="*/ 447 h 1084"/>
                <a:gd name="T22" fmla="*/ 95 w 104"/>
                <a:gd name="T23" fmla="*/ 399 h 1084"/>
                <a:gd name="T24" fmla="*/ 103 w 104"/>
                <a:gd name="T25" fmla="*/ 197 h 1084"/>
                <a:gd name="T26" fmla="*/ 103 w 104"/>
                <a:gd name="T27" fmla="*/ 129 h 1084"/>
                <a:gd name="T28" fmla="*/ 99 w 104"/>
                <a:gd name="T29" fmla="*/ 72 h 1084"/>
                <a:gd name="T30" fmla="*/ 83 w 104"/>
                <a:gd name="T31" fmla="*/ 0 h 10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1084"/>
                <a:gd name="T50" fmla="*/ 104 w 104"/>
                <a:gd name="T51" fmla="*/ 1084 h 108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1084">
                  <a:moveTo>
                    <a:pt x="75" y="1084"/>
                  </a:moveTo>
                  <a:cubicBezTo>
                    <a:pt x="67" y="1073"/>
                    <a:pt x="59" y="1062"/>
                    <a:pt x="55" y="1047"/>
                  </a:cubicBezTo>
                  <a:cubicBezTo>
                    <a:pt x="51" y="1032"/>
                    <a:pt x="53" y="1018"/>
                    <a:pt x="47" y="995"/>
                  </a:cubicBezTo>
                  <a:cubicBezTo>
                    <a:pt x="40" y="972"/>
                    <a:pt x="19" y="936"/>
                    <a:pt x="14" y="906"/>
                  </a:cubicBezTo>
                  <a:cubicBezTo>
                    <a:pt x="10" y="877"/>
                    <a:pt x="22" y="837"/>
                    <a:pt x="27" y="814"/>
                  </a:cubicBezTo>
                  <a:cubicBezTo>
                    <a:pt x="31" y="791"/>
                    <a:pt x="42" y="781"/>
                    <a:pt x="39" y="769"/>
                  </a:cubicBezTo>
                  <a:cubicBezTo>
                    <a:pt x="34" y="757"/>
                    <a:pt x="5" y="765"/>
                    <a:pt x="2" y="741"/>
                  </a:cubicBezTo>
                  <a:cubicBezTo>
                    <a:pt x="0" y="717"/>
                    <a:pt x="17" y="659"/>
                    <a:pt x="27" y="624"/>
                  </a:cubicBezTo>
                  <a:cubicBezTo>
                    <a:pt x="36" y="589"/>
                    <a:pt x="56" y="556"/>
                    <a:pt x="59" y="536"/>
                  </a:cubicBezTo>
                  <a:cubicBezTo>
                    <a:pt x="61" y="516"/>
                    <a:pt x="45" y="514"/>
                    <a:pt x="47" y="499"/>
                  </a:cubicBezTo>
                  <a:cubicBezTo>
                    <a:pt x="48" y="485"/>
                    <a:pt x="63" y="464"/>
                    <a:pt x="71" y="447"/>
                  </a:cubicBezTo>
                  <a:cubicBezTo>
                    <a:pt x="79" y="430"/>
                    <a:pt x="89" y="440"/>
                    <a:pt x="95" y="399"/>
                  </a:cubicBezTo>
                  <a:cubicBezTo>
                    <a:pt x="100" y="357"/>
                    <a:pt x="102" y="242"/>
                    <a:pt x="103" y="197"/>
                  </a:cubicBezTo>
                  <a:cubicBezTo>
                    <a:pt x="104" y="153"/>
                    <a:pt x="103" y="149"/>
                    <a:pt x="103" y="129"/>
                  </a:cubicBezTo>
                  <a:cubicBezTo>
                    <a:pt x="103" y="109"/>
                    <a:pt x="102" y="94"/>
                    <a:pt x="99" y="72"/>
                  </a:cubicBezTo>
                  <a:cubicBezTo>
                    <a:pt x="96" y="51"/>
                    <a:pt x="87" y="24"/>
                    <a:pt x="83" y="0"/>
                  </a:cubicBezTo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44" name="Freeform 11"/>
            <p:cNvSpPr>
              <a:spLocks/>
            </p:cNvSpPr>
            <p:nvPr/>
          </p:nvSpPr>
          <p:spPr bwMode="auto">
            <a:xfrm>
              <a:off x="1838" y="1667"/>
              <a:ext cx="254" cy="1729"/>
            </a:xfrm>
            <a:custGeom>
              <a:avLst/>
              <a:gdLst>
                <a:gd name="T0" fmla="*/ 248 w 254"/>
                <a:gd name="T1" fmla="*/ 1687 h 1729"/>
                <a:gd name="T2" fmla="*/ 231 w 254"/>
                <a:gd name="T3" fmla="*/ 1655 h 1729"/>
                <a:gd name="T4" fmla="*/ 231 w 254"/>
                <a:gd name="T5" fmla="*/ 1243 h 1729"/>
                <a:gd name="T6" fmla="*/ 244 w 254"/>
                <a:gd name="T7" fmla="*/ 1041 h 1729"/>
                <a:gd name="T8" fmla="*/ 166 w 254"/>
                <a:gd name="T9" fmla="*/ 739 h 1729"/>
                <a:gd name="T10" fmla="*/ 81 w 254"/>
                <a:gd name="T11" fmla="*/ 388 h 1729"/>
                <a:gd name="T12" fmla="*/ 37 w 254"/>
                <a:gd name="T13" fmla="*/ 190 h 1729"/>
                <a:gd name="T14" fmla="*/ 29 w 254"/>
                <a:gd name="T15" fmla="*/ 56 h 1729"/>
                <a:gd name="T16" fmla="*/ 0 w 254"/>
                <a:gd name="T17" fmla="*/ 0 h 17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4"/>
                <a:gd name="T28" fmla="*/ 0 h 1729"/>
                <a:gd name="T29" fmla="*/ 254 w 254"/>
                <a:gd name="T30" fmla="*/ 1729 h 17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4" h="1729">
                  <a:moveTo>
                    <a:pt x="248" y="1687"/>
                  </a:moveTo>
                  <a:cubicBezTo>
                    <a:pt x="241" y="1707"/>
                    <a:pt x="234" y="1729"/>
                    <a:pt x="231" y="1655"/>
                  </a:cubicBezTo>
                  <a:cubicBezTo>
                    <a:pt x="229" y="1581"/>
                    <a:pt x="229" y="1345"/>
                    <a:pt x="231" y="1243"/>
                  </a:cubicBezTo>
                  <a:cubicBezTo>
                    <a:pt x="234" y="1141"/>
                    <a:pt x="254" y="1125"/>
                    <a:pt x="244" y="1041"/>
                  </a:cubicBezTo>
                  <a:cubicBezTo>
                    <a:pt x="233" y="958"/>
                    <a:pt x="194" y="848"/>
                    <a:pt x="166" y="739"/>
                  </a:cubicBezTo>
                  <a:cubicBezTo>
                    <a:pt x="140" y="630"/>
                    <a:pt x="103" y="479"/>
                    <a:pt x="81" y="388"/>
                  </a:cubicBezTo>
                  <a:cubicBezTo>
                    <a:pt x="60" y="296"/>
                    <a:pt x="45" y="245"/>
                    <a:pt x="37" y="190"/>
                  </a:cubicBezTo>
                  <a:cubicBezTo>
                    <a:pt x="29" y="135"/>
                    <a:pt x="34" y="87"/>
                    <a:pt x="29" y="56"/>
                  </a:cubicBezTo>
                  <a:cubicBezTo>
                    <a:pt x="23" y="26"/>
                    <a:pt x="11" y="12"/>
                    <a:pt x="0" y="0"/>
                  </a:cubicBezTo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45" name="Freeform 12"/>
            <p:cNvSpPr>
              <a:spLocks/>
            </p:cNvSpPr>
            <p:nvPr/>
          </p:nvSpPr>
          <p:spPr bwMode="auto">
            <a:xfrm>
              <a:off x="902" y="1119"/>
              <a:ext cx="575" cy="1450"/>
            </a:xfrm>
            <a:custGeom>
              <a:avLst/>
              <a:gdLst>
                <a:gd name="T0" fmla="*/ 32 w 575"/>
                <a:gd name="T1" fmla="*/ 84 h 1450"/>
                <a:gd name="T2" fmla="*/ 17 w 575"/>
                <a:gd name="T3" fmla="*/ 132 h 1450"/>
                <a:gd name="T4" fmla="*/ 12 w 575"/>
                <a:gd name="T5" fmla="*/ 339 h 1450"/>
                <a:gd name="T6" fmla="*/ 17 w 575"/>
                <a:gd name="T7" fmla="*/ 924 h 1450"/>
                <a:gd name="T8" fmla="*/ 117 w 575"/>
                <a:gd name="T9" fmla="*/ 1146 h 1450"/>
                <a:gd name="T10" fmla="*/ 226 w 575"/>
                <a:gd name="T11" fmla="*/ 1400 h 1450"/>
                <a:gd name="T12" fmla="*/ 251 w 575"/>
                <a:gd name="T13" fmla="*/ 1437 h 1450"/>
                <a:gd name="T14" fmla="*/ 351 w 575"/>
                <a:gd name="T15" fmla="*/ 1435 h 1450"/>
                <a:gd name="T16" fmla="*/ 381 w 575"/>
                <a:gd name="T17" fmla="*/ 1355 h 1450"/>
                <a:gd name="T18" fmla="*/ 401 w 575"/>
                <a:gd name="T19" fmla="*/ 1093 h 1450"/>
                <a:gd name="T20" fmla="*/ 415 w 575"/>
                <a:gd name="T21" fmla="*/ 717 h 1450"/>
                <a:gd name="T22" fmla="*/ 473 w 575"/>
                <a:gd name="T23" fmla="*/ 331 h 1450"/>
                <a:gd name="T24" fmla="*/ 565 w 575"/>
                <a:gd name="T25" fmla="*/ 52 h 1450"/>
                <a:gd name="T26" fmla="*/ 530 w 575"/>
                <a:gd name="T27" fmla="*/ 15 h 14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5"/>
                <a:gd name="T43" fmla="*/ 0 h 1450"/>
                <a:gd name="T44" fmla="*/ 575 w 575"/>
                <a:gd name="T45" fmla="*/ 1450 h 14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5" h="1450">
                  <a:moveTo>
                    <a:pt x="32" y="84"/>
                  </a:moveTo>
                  <a:cubicBezTo>
                    <a:pt x="30" y="92"/>
                    <a:pt x="19" y="92"/>
                    <a:pt x="17" y="132"/>
                  </a:cubicBezTo>
                  <a:cubicBezTo>
                    <a:pt x="15" y="174"/>
                    <a:pt x="12" y="207"/>
                    <a:pt x="12" y="339"/>
                  </a:cubicBezTo>
                  <a:cubicBezTo>
                    <a:pt x="12" y="471"/>
                    <a:pt x="0" y="790"/>
                    <a:pt x="17" y="924"/>
                  </a:cubicBezTo>
                  <a:cubicBezTo>
                    <a:pt x="34" y="1059"/>
                    <a:pt x="82" y="1066"/>
                    <a:pt x="117" y="1146"/>
                  </a:cubicBezTo>
                  <a:cubicBezTo>
                    <a:pt x="154" y="1226"/>
                    <a:pt x="204" y="1353"/>
                    <a:pt x="226" y="1400"/>
                  </a:cubicBezTo>
                  <a:cubicBezTo>
                    <a:pt x="249" y="1447"/>
                    <a:pt x="231" y="1432"/>
                    <a:pt x="251" y="1437"/>
                  </a:cubicBezTo>
                  <a:cubicBezTo>
                    <a:pt x="271" y="1442"/>
                    <a:pt x="328" y="1450"/>
                    <a:pt x="351" y="1435"/>
                  </a:cubicBezTo>
                  <a:cubicBezTo>
                    <a:pt x="366" y="1412"/>
                    <a:pt x="373" y="1412"/>
                    <a:pt x="381" y="1355"/>
                  </a:cubicBezTo>
                  <a:cubicBezTo>
                    <a:pt x="388" y="1298"/>
                    <a:pt x="396" y="1201"/>
                    <a:pt x="401" y="1093"/>
                  </a:cubicBezTo>
                  <a:cubicBezTo>
                    <a:pt x="406" y="986"/>
                    <a:pt x="403" y="844"/>
                    <a:pt x="415" y="717"/>
                  </a:cubicBezTo>
                  <a:cubicBezTo>
                    <a:pt x="428" y="593"/>
                    <a:pt x="448" y="441"/>
                    <a:pt x="473" y="331"/>
                  </a:cubicBezTo>
                  <a:cubicBezTo>
                    <a:pt x="498" y="222"/>
                    <a:pt x="555" y="105"/>
                    <a:pt x="565" y="52"/>
                  </a:cubicBezTo>
                  <a:cubicBezTo>
                    <a:pt x="575" y="0"/>
                    <a:pt x="538" y="22"/>
                    <a:pt x="530" y="15"/>
                  </a:cubicBezTo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148" y="2556"/>
              <a:ext cx="110" cy="108"/>
              <a:chOff x="1148" y="2556"/>
              <a:chExt cx="110" cy="108"/>
            </a:xfrm>
          </p:grpSpPr>
          <p:sp>
            <p:nvSpPr>
              <p:cNvPr id="126047" name="Freeform 14"/>
              <p:cNvSpPr>
                <a:spLocks/>
              </p:cNvSpPr>
              <p:nvPr/>
            </p:nvSpPr>
            <p:spPr bwMode="auto">
              <a:xfrm>
                <a:off x="1148" y="2556"/>
                <a:ext cx="110" cy="108"/>
              </a:xfrm>
              <a:custGeom>
                <a:avLst/>
                <a:gdLst>
                  <a:gd name="T0" fmla="*/ 0 w 366"/>
                  <a:gd name="T1" fmla="*/ 0 h 359"/>
                  <a:gd name="T2" fmla="*/ 0 w 366"/>
                  <a:gd name="T3" fmla="*/ 0 h 359"/>
                  <a:gd name="T4" fmla="*/ 0 w 366"/>
                  <a:gd name="T5" fmla="*/ 0 h 359"/>
                  <a:gd name="T6" fmla="*/ 0 w 366"/>
                  <a:gd name="T7" fmla="*/ 0 h 359"/>
                  <a:gd name="T8" fmla="*/ 0 w 366"/>
                  <a:gd name="T9" fmla="*/ 0 h 359"/>
                  <a:gd name="T10" fmla="*/ 0 w 366"/>
                  <a:gd name="T11" fmla="*/ 0 h 359"/>
                  <a:gd name="T12" fmla="*/ 0 w 366"/>
                  <a:gd name="T13" fmla="*/ 0 h 359"/>
                  <a:gd name="T14" fmla="*/ 0 w 366"/>
                  <a:gd name="T15" fmla="*/ 0 h 359"/>
                  <a:gd name="T16" fmla="*/ 0 w 366"/>
                  <a:gd name="T17" fmla="*/ 0 h 3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6"/>
                  <a:gd name="T28" fmla="*/ 0 h 359"/>
                  <a:gd name="T29" fmla="*/ 366 w 366"/>
                  <a:gd name="T30" fmla="*/ 359 h 3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6" h="359">
                    <a:moveTo>
                      <a:pt x="40" y="0"/>
                    </a:moveTo>
                    <a:cubicBezTo>
                      <a:pt x="18" y="0"/>
                      <a:pt x="0" y="19"/>
                      <a:pt x="0" y="41"/>
                    </a:cubicBezTo>
                    <a:lnTo>
                      <a:pt x="0" y="318"/>
                    </a:lnTo>
                    <a:cubicBezTo>
                      <a:pt x="0" y="341"/>
                      <a:pt x="18" y="359"/>
                      <a:pt x="40" y="359"/>
                    </a:cubicBezTo>
                    <a:lnTo>
                      <a:pt x="326" y="359"/>
                    </a:lnTo>
                    <a:cubicBezTo>
                      <a:pt x="348" y="359"/>
                      <a:pt x="366" y="341"/>
                      <a:pt x="366" y="318"/>
                    </a:cubicBezTo>
                    <a:lnTo>
                      <a:pt x="366" y="41"/>
                    </a:lnTo>
                    <a:cubicBezTo>
                      <a:pt x="366" y="19"/>
                      <a:pt x="348" y="0"/>
                      <a:pt x="326" y="0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C3EE6E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48" name="Freeform 15"/>
              <p:cNvSpPr>
                <a:spLocks/>
              </p:cNvSpPr>
              <p:nvPr/>
            </p:nvSpPr>
            <p:spPr bwMode="auto">
              <a:xfrm>
                <a:off x="1148" y="2556"/>
                <a:ext cx="110" cy="108"/>
              </a:xfrm>
              <a:custGeom>
                <a:avLst/>
                <a:gdLst>
                  <a:gd name="T0" fmla="*/ 0 w 366"/>
                  <a:gd name="T1" fmla="*/ 0 h 359"/>
                  <a:gd name="T2" fmla="*/ 0 w 366"/>
                  <a:gd name="T3" fmla="*/ 0 h 359"/>
                  <a:gd name="T4" fmla="*/ 0 w 366"/>
                  <a:gd name="T5" fmla="*/ 0 h 359"/>
                  <a:gd name="T6" fmla="*/ 0 w 366"/>
                  <a:gd name="T7" fmla="*/ 0 h 359"/>
                  <a:gd name="T8" fmla="*/ 0 w 366"/>
                  <a:gd name="T9" fmla="*/ 0 h 359"/>
                  <a:gd name="T10" fmla="*/ 0 w 366"/>
                  <a:gd name="T11" fmla="*/ 0 h 359"/>
                  <a:gd name="T12" fmla="*/ 0 w 366"/>
                  <a:gd name="T13" fmla="*/ 0 h 359"/>
                  <a:gd name="T14" fmla="*/ 0 w 366"/>
                  <a:gd name="T15" fmla="*/ 0 h 359"/>
                  <a:gd name="T16" fmla="*/ 0 w 366"/>
                  <a:gd name="T17" fmla="*/ 0 h 3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6"/>
                  <a:gd name="T28" fmla="*/ 0 h 359"/>
                  <a:gd name="T29" fmla="*/ 366 w 366"/>
                  <a:gd name="T30" fmla="*/ 359 h 3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6" h="359">
                    <a:moveTo>
                      <a:pt x="40" y="0"/>
                    </a:moveTo>
                    <a:cubicBezTo>
                      <a:pt x="18" y="0"/>
                      <a:pt x="0" y="19"/>
                      <a:pt x="0" y="41"/>
                    </a:cubicBezTo>
                    <a:lnTo>
                      <a:pt x="0" y="318"/>
                    </a:lnTo>
                    <a:cubicBezTo>
                      <a:pt x="0" y="341"/>
                      <a:pt x="18" y="359"/>
                      <a:pt x="40" y="359"/>
                    </a:cubicBezTo>
                    <a:lnTo>
                      <a:pt x="326" y="359"/>
                    </a:lnTo>
                    <a:cubicBezTo>
                      <a:pt x="348" y="359"/>
                      <a:pt x="366" y="341"/>
                      <a:pt x="366" y="318"/>
                    </a:cubicBezTo>
                    <a:lnTo>
                      <a:pt x="366" y="41"/>
                    </a:lnTo>
                    <a:cubicBezTo>
                      <a:pt x="366" y="19"/>
                      <a:pt x="348" y="0"/>
                      <a:pt x="326" y="0"/>
                    </a:cubicBezTo>
                    <a:lnTo>
                      <a:pt x="40" y="0"/>
                    </a:lnTo>
                    <a:close/>
                  </a:path>
                </a:pathLst>
              </a:custGeom>
              <a:noFill/>
              <a:ln w="238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209800" y="2514600"/>
            <a:ext cx="7000875" cy="4367213"/>
            <a:chOff x="2448" y="1920"/>
            <a:chExt cx="2970" cy="1853"/>
          </a:xfrm>
        </p:grpSpPr>
        <p:sp>
          <p:nvSpPr>
            <p:cNvPr id="125957" name="Freeform 17"/>
            <p:cNvSpPr>
              <a:spLocks/>
            </p:cNvSpPr>
            <p:nvPr/>
          </p:nvSpPr>
          <p:spPr bwMode="auto">
            <a:xfrm>
              <a:off x="3644" y="2386"/>
              <a:ext cx="1774" cy="1385"/>
            </a:xfrm>
            <a:custGeom>
              <a:avLst/>
              <a:gdLst>
                <a:gd name="T0" fmla="*/ 0 w 5934"/>
                <a:gd name="T1" fmla="*/ 0 h 4633"/>
                <a:gd name="T2" fmla="*/ 0 w 5934"/>
                <a:gd name="T3" fmla="*/ 0 h 4633"/>
                <a:gd name="T4" fmla="*/ 0 w 5934"/>
                <a:gd name="T5" fmla="*/ 0 h 4633"/>
                <a:gd name="T6" fmla="*/ 0 w 5934"/>
                <a:gd name="T7" fmla="*/ 0 h 4633"/>
                <a:gd name="T8" fmla="*/ 0 w 5934"/>
                <a:gd name="T9" fmla="*/ 0 h 4633"/>
                <a:gd name="T10" fmla="*/ 0 w 5934"/>
                <a:gd name="T11" fmla="*/ 0 h 4633"/>
                <a:gd name="T12" fmla="*/ 0 w 5934"/>
                <a:gd name="T13" fmla="*/ 0 h 4633"/>
                <a:gd name="T14" fmla="*/ 0 w 5934"/>
                <a:gd name="T15" fmla="*/ 0 h 4633"/>
                <a:gd name="T16" fmla="*/ 0 w 5934"/>
                <a:gd name="T17" fmla="*/ 0 h 4633"/>
                <a:gd name="T18" fmla="*/ 0 w 5934"/>
                <a:gd name="T19" fmla="*/ 0 h 4633"/>
                <a:gd name="T20" fmla="*/ 0 w 5934"/>
                <a:gd name="T21" fmla="*/ 0 h 4633"/>
                <a:gd name="T22" fmla="*/ 0 w 5934"/>
                <a:gd name="T23" fmla="*/ 0 h 4633"/>
                <a:gd name="T24" fmla="*/ 0 w 5934"/>
                <a:gd name="T25" fmla="*/ 0 h 4633"/>
                <a:gd name="T26" fmla="*/ 0 w 5934"/>
                <a:gd name="T27" fmla="*/ 0 h 4633"/>
                <a:gd name="T28" fmla="*/ 0 w 5934"/>
                <a:gd name="T29" fmla="*/ 0 h 4633"/>
                <a:gd name="T30" fmla="*/ 0 w 5934"/>
                <a:gd name="T31" fmla="*/ 0 h 4633"/>
                <a:gd name="T32" fmla="*/ 0 w 5934"/>
                <a:gd name="T33" fmla="*/ 0 h 4633"/>
                <a:gd name="T34" fmla="*/ 0 w 5934"/>
                <a:gd name="T35" fmla="*/ 0 h 4633"/>
                <a:gd name="T36" fmla="*/ 0 w 5934"/>
                <a:gd name="T37" fmla="*/ 0 h 4633"/>
                <a:gd name="T38" fmla="*/ 0 w 5934"/>
                <a:gd name="T39" fmla="*/ 0 h 4633"/>
                <a:gd name="T40" fmla="*/ 0 w 5934"/>
                <a:gd name="T41" fmla="*/ 0 h 4633"/>
                <a:gd name="T42" fmla="*/ 0 w 5934"/>
                <a:gd name="T43" fmla="*/ 0 h 4633"/>
                <a:gd name="T44" fmla="*/ 0 w 5934"/>
                <a:gd name="T45" fmla="*/ 0 h 46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934"/>
                <a:gd name="T70" fmla="*/ 0 h 4633"/>
                <a:gd name="T71" fmla="*/ 5934 w 5934"/>
                <a:gd name="T72" fmla="*/ 4633 h 46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934" h="4633">
                  <a:moveTo>
                    <a:pt x="4309" y="4625"/>
                  </a:moveTo>
                  <a:cubicBezTo>
                    <a:pt x="4159" y="4608"/>
                    <a:pt x="4059" y="4058"/>
                    <a:pt x="3809" y="3841"/>
                  </a:cubicBezTo>
                  <a:cubicBezTo>
                    <a:pt x="3559" y="3625"/>
                    <a:pt x="3134" y="3533"/>
                    <a:pt x="2825" y="3325"/>
                  </a:cubicBezTo>
                  <a:cubicBezTo>
                    <a:pt x="2517" y="3116"/>
                    <a:pt x="2159" y="2725"/>
                    <a:pt x="1950" y="2583"/>
                  </a:cubicBezTo>
                  <a:cubicBezTo>
                    <a:pt x="1742" y="2441"/>
                    <a:pt x="1692" y="2516"/>
                    <a:pt x="1559" y="2450"/>
                  </a:cubicBezTo>
                  <a:cubicBezTo>
                    <a:pt x="1425" y="2391"/>
                    <a:pt x="1242" y="2275"/>
                    <a:pt x="1142" y="2200"/>
                  </a:cubicBezTo>
                  <a:cubicBezTo>
                    <a:pt x="1050" y="2133"/>
                    <a:pt x="992" y="2075"/>
                    <a:pt x="967" y="2008"/>
                  </a:cubicBezTo>
                  <a:cubicBezTo>
                    <a:pt x="934" y="1950"/>
                    <a:pt x="934" y="1875"/>
                    <a:pt x="967" y="1833"/>
                  </a:cubicBezTo>
                  <a:cubicBezTo>
                    <a:pt x="992" y="1783"/>
                    <a:pt x="1067" y="1725"/>
                    <a:pt x="1159" y="1741"/>
                  </a:cubicBezTo>
                  <a:cubicBezTo>
                    <a:pt x="1242" y="1758"/>
                    <a:pt x="1400" y="1883"/>
                    <a:pt x="1509" y="1933"/>
                  </a:cubicBezTo>
                  <a:cubicBezTo>
                    <a:pt x="1617" y="1983"/>
                    <a:pt x="1734" y="2025"/>
                    <a:pt x="1825" y="2050"/>
                  </a:cubicBezTo>
                  <a:cubicBezTo>
                    <a:pt x="1925" y="2075"/>
                    <a:pt x="2042" y="2108"/>
                    <a:pt x="2075" y="2100"/>
                  </a:cubicBezTo>
                  <a:cubicBezTo>
                    <a:pt x="2059" y="2025"/>
                    <a:pt x="2075" y="2008"/>
                    <a:pt x="2000" y="1925"/>
                  </a:cubicBezTo>
                  <a:cubicBezTo>
                    <a:pt x="1934" y="1850"/>
                    <a:pt x="1775" y="1725"/>
                    <a:pt x="1634" y="1616"/>
                  </a:cubicBezTo>
                  <a:cubicBezTo>
                    <a:pt x="1492" y="1516"/>
                    <a:pt x="1284" y="1400"/>
                    <a:pt x="1159" y="1300"/>
                  </a:cubicBezTo>
                  <a:cubicBezTo>
                    <a:pt x="1025" y="1208"/>
                    <a:pt x="942" y="1125"/>
                    <a:pt x="875" y="1066"/>
                  </a:cubicBezTo>
                  <a:cubicBezTo>
                    <a:pt x="800" y="1000"/>
                    <a:pt x="775" y="983"/>
                    <a:pt x="734" y="916"/>
                  </a:cubicBezTo>
                  <a:cubicBezTo>
                    <a:pt x="692" y="850"/>
                    <a:pt x="592" y="708"/>
                    <a:pt x="600" y="625"/>
                  </a:cubicBezTo>
                  <a:cubicBezTo>
                    <a:pt x="609" y="541"/>
                    <a:pt x="0" y="0"/>
                    <a:pt x="775" y="400"/>
                  </a:cubicBezTo>
                  <a:cubicBezTo>
                    <a:pt x="1550" y="800"/>
                    <a:pt x="4417" y="2500"/>
                    <a:pt x="5275" y="3016"/>
                  </a:cubicBezTo>
                  <a:lnTo>
                    <a:pt x="5925" y="3500"/>
                  </a:lnTo>
                  <a:lnTo>
                    <a:pt x="5934" y="4616"/>
                  </a:lnTo>
                  <a:cubicBezTo>
                    <a:pt x="5517" y="4633"/>
                    <a:pt x="4650" y="4625"/>
                    <a:pt x="4309" y="4625"/>
                  </a:cubicBezTo>
                  <a:close/>
                </a:path>
              </a:pathLst>
            </a:custGeom>
            <a:solidFill>
              <a:srgbClr val="F1DFBD"/>
            </a:solidFill>
            <a:ln w="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58" name="Freeform 18"/>
            <p:cNvSpPr>
              <a:spLocks/>
            </p:cNvSpPr>
            <p:nvPr/>
          </p:nvSpPr>
          <p:spPr bwMode="auto">
            <a:xfrm>
              <a:off x="2448" y="2488"/>
              <a:ext cx="1537" cy="996"/>
            </a:xfrm>
            <a:custGeom>
              <a:avLst/>
              <a:gdLst>
                <a:gd name="T0" fmla="*/ 0 w 5142"/>
                <a:gd name="T1" fmla="*/ 0 h 3334"/>
                <a:gd name="T2" fmla="*/ 0 w 5142"/>
                <a:gd name="T3" fmla="*/ 0 h 3334"/>
                <a:gd name="T4" fmla="*/ 0 w 5142"/>
                <a:gd name="T5" fmla="*/ 0 h 3334"/>
                <a:gd name="T6" fmla="*/ 0 w 5142"/>
                <a:gd name="T7" fmla="*/ 0 h 3334"/>
                <a:gd name="T8" fmla="*/ 0 w 5142"/>
                <a:gd name="T9" fmla="*/ 0 h 3334"/>
                <a:gd name="T10" fmla="*/ 0 w 5142"/>
                <a:gd name="T11" fmla="*/ 0 h 3334"/>
                <a:gd name="T12" fmla="*/ 0 w 5142"/>
                <a:gd name="T13" fmla="*/ 0 h 3334"/>
                <a:gd name="T14" fmla="*/ 0 w 5142"/>
                <a:gd name="T15" fmla="*/ 0 h 3334"/>
                <a:gd name="T16" fmla="*/ 0 w 5142"/>
                <a:gd name="T17" fmla="*/ 0 h 3334"/>
                <a:gd name="T18" fmla="*/ 0 w 5142"/>
                <a:gd name="T19" fmla="*/ 0 h 3334"/>
                <a:gd name="T20" fmla="*/ 0 w 5142"/>
                <a:gd name="T21" fmla="*/ 0 h 3334"/>
                <a:gd name="T22" fmla="*/ 0 w 5142"/>
                <a:gd name="T23" fmla="*/ 0 h 3334"/>
                <a:gd name="T24" fmla="*/ 0 w 5142"/>
                <a:gd name="T25" fmla="*/ 0 h 3334"/>
                <a:gd name="T26" fmla="*/ 0 w 5142"/>
                <a:gd name="T27" fmla="*/ 0 h 3334"/>
                <a:gd name="T28" fmla="*/ 0 w 5142"/>
                <a:gd name="T29" fmla="*/ 0 h 3334"/>
                <a:gd name="T30" fmla="*/ 0 w 5142"/>
                <a:gd name="T31" fmla="*/ 0 h 3334"/>
                <a:gd name="T32" fmla="*/ 0 w 5142"/>
                <a:gd name="T33" fmla="*/ 0 h 3334"/>
                <a:gd name="T34" fmla="*/ 0 w 5142"/>
                <a:gd name="T35" fmla="*/ 0 h 3334"/>
                <a:gd name="T36" fmla="*/ 0 w 5142"/>
                <a:gd name="T37" fmla="*/ 0 h 3334"/>
                <a:gd name="T38" fmla="*/ 0 w 5142"/>
                <a:gd name="T39" fmla="*/ 0 h 3334"/>
                <a:gd name="T40" fmla="*/ 0 w 5142"/>
                <a:gd name="T41" fmla="*/ 0 h 3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142"/>
                <a:gd name="T64" fmla="*/ 0 h 3334"/>
                <a:gd name="T65" fmla="*/ 5142 w 5142"/>
                <a:gd name="T66" fmla="*/ 3334 h 3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142" h="3334">
                  <a:moveTo>
                    <a:pt x="0" y="3334"/>
                  </a:moveTo>
                  <a:lnTo>
                    <a:pt x="1325" y="3300"/>
                  </a:lnTo>
                  <a:lnTo>
                    <a:pt x="1725" y="2734"/>
                  </a:lnTo>
                  <a:cubicBezTo>
                    <a:pt x="1867" y="2542"/>
                    <a:pt x="2059" y="2292"/>
                    <a:pt x="2150" y="2175"/>
                  </a:cubicBezTo>
                  <a:cubicBezTo>
                    <a:pt x="2242" y="2059"/>
                    <a:pt x="2209" y="2050"/>
                    <a:pt x="2292" y="2017"/>
                  </a:cubicBezTo>
                  <a:cubicBezTo>
                    <a:pt x="2375" y="1984"/>
                    <a:pt x="2517" y="2000"/>
                    <a:pt x="2650" y="1950"/>
                  </a:cubicBezTo>
                  <a:cubicBezTo>
                    <a:pt x="2792" y="1909"/>
                    <a:pt x="3017" y="1825"/>
                    <a:pt x="3125" y="1775"/>
                  </a:cubicBezTo>
                  <a:cubicBezTo>
                    <a:pt x="3225" y="1734"/>
                    <a:pt x="3225" y="1692"/>
                    <a:pt x="3284" y="1650"/>
                  </a:cubicBezTo>
                  <a:cubicBezTo>
                    <a:pt x="3350" y="1625"/>
                    <a:pt x="3442" y="1634"/>
                    <a:pt x="3517" y="1592"/>
                  </a:cubicBezTo>
                  <a:cubicBezTo>
                    <a:pt x="3584" y="1542"/>
                    <a:pt x="3584" y="1500"/>
                    <a:pt x="3700" y="1400"/>
                  </a:cubicBezTo>
                  <a:cubicBezTo>
                    <a:pt x="3817" y="1300"/>
                    <a:pt x="4084" y="1100"/>
                    <a:pt x="4209" y="1000"/>
                  </a:cubicBezTo>
                  <a:cubicBezTo>
                    <a:pt x="4325" y="909"/>
                    <a:pt x="4325" y="909"/>
                    <a:pt x="4384" y="859"/>
                  </a:cubicBezTo>
                  <a:cubicBezTo>
                    <a:pt x="4442" y="817"/>
                    <a:pt x="4475" y="775"/>
                    <a:pt x="4542" y="717"/>
                  </a:cubicBezTo>
                  <a:cubicBezTo>
                    <a:pt x="4600" y="667"/>
                    <a:pt x="4709" y="600"/>
                    <a:pt x="4800" y="550"/>
                  </a:cubicBezTo>
                  <a:cubicBezTo>
                    <a:pt x="4884" y="500"/>
                    <a:pt x="4984" y="459"/>
                    <a:pt x="5042" y="400"/>
                  </a:cubicBezTo>
                  <a:cubicBezTo>
                    <a:pt x="5100" y="350"/>
                    <a:pt x="5142" y="284"/>
                    <a:pt x="5142" y="225"/>
                  </a:cubicBezTo>
                  <a:cubicBezTo>
                    <a:pt x="5142" y="167"/>
                    <a:pt x="5075" y="84"/>
                    <a:pt x="5025" y="50"/>
                  </a:cubicBezTo>
                  <a:cubicBezTo>
                    <a:pt x="4975" y="17"/>
                    <a:pt x="4909" y="0"/>
                    <a:pt x="4817" y="17"/>
                  </a:cubicBezTo>
                  <a:cubicBezTo>
                    <a:pt x="4717" y="25"/>
                    <a:pt x="4575" y="59"/>
                    <a:pt x="4484" y="109"/>
                  </a:cubicBezTo>
                  <a:cubicBezTo>
                    <a:pt x="4384" y="167"/>
                    <a:pt x="4300" y="275"/>
                    <a:pt x="4209" y="342"/>
                  </a:cubicBezTo>
                  <a:cubicBezTo>
                    <a:pt x="4125" y="417"/>
                    <a:pt x="4009" y="492"/>
                    <a:pt x="3909" y="567"/>
                  </a:cubicBezTo>
                </a:path>
              </a:pathLst>
            </a:custGeom>
            <a:solidFill>
              <a:srgbClr val="F1DFBD"/>
            </a:solidFill>
            <a:ln w="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59" name="Freeform 19"/>
            <p:cNvSpPr>
              <a:spLocks/>
            </p:cNvSpPr>
            <p:nvPr/>
          </p:nvSpPr>
          <p:spPr bwMode="auto">
            <a:xfrm>
              <a:off x="2448" y="2488"/>
              <a:ext cx="1537" cy="996"/>
            </a:xfrm>
            <a:custGeom>
              <a:avLst/>
              <a:gdLst>
                <a:gd name="T0" fmla="*/ 0 w 5142"/>
                <a:gd name="T1" fmla="*/ 0 h 3334"/>
                <a:gd name="T2" fmla="*/ 0 w 5142"/>
                <a:gd name="T3" fmla="*/ 0 h 3334"/>
                <a:gd name="T4" fmla="*/ 0 w 5142"/>
                <a:gd name="T5" fmla="*/ 0 h 3334"/>
                <a:gd name="T6" fmla="*/ 0 w 5142"/>
                <a:gd name="T7" fmla="*/ 0 h 3334"/>
                <a:gd name="T8" fmla="*/ 0 w 5142"/>
                <a:gd name="T9" fmla="*/ 0 h 3334"/>
                <a:gd name="T10" fmla="*/ 0 w 5142"/>
                <a:gd name="T11" fmla="*/ 0 h 3334"/>
                <a:gd name="T12" fmla="*/ 0 w 5142"/>
                <a:gd name="T13" fmla="*/ 0 h 3334"/>
                <a:gd name="T14" fmla="*/ 0 w 5142"/>
                <a:gd name="T15" fmla="*/ 0 h 3334"/>
                <a:gd name="T16" fmla="*/ 0 w 5142"/>
                <a:gd name="T17" fmla="*/ 0 h 3334"/>
                <a:gd name="T18" fmla="*/ 0 w 5142"/>
                <a:gd name="T19" fmla="*/ 0 h 3334"/>
                <a:gd name="T20" fmla="*/ 0 w 5142"/>
                <a:gd name="T21" fmla="*/ 0 h 3334"/>
                <a:gd name="T22" fmla="*/ 0 w 5142"/>
                <a:gd name="T23" fmla="*/ 0 h 3334"/>
                <a:gd name="T24" fmla="*/ 0 w 5142"/>
                <a:gd name="T25" fmla="*/ 0 h 3334"/>
                <a:gd name="T26" fmla="*/ 0 w 5142"/>
                <a:gd name="T27" fmla="*/ 0 h 3334"/>
                <a:gd name="T28" fmla="*/ 0 w 5142"/>
                <a:gd name="T29" fmla="*/ 0 h 3334"/>
                <a:gd name="T30" fmla="*/ 0 w 5142"/>
                <a:gd name="T31" fmla="*/ 0 h 3334"/>
                <a:gd name="T32" fmla="*/ 0 w 5142"/>
                <a:gd name="T33" fmla="*/ 0 h 3334"/>
                <a:gd name="T34" fmla="*/ 0 w 5142"/>
                <a:gd name="T35" fmla="*/ 0 h 3334"/>
                <a:gd name="T36" fmla="*/ 0 w 5142"/>
                <a:gd name="T37" fmla="*/ 0 h 3334"/>
                <a:gd name="T38" fmla="*/ 0 w 5142"/>
                <a:gd name="T39" fmla="*/ 0 h 3334"/>
                <a:gd name="T40" fmla="*/ 0 w 5142"/>
                <a:gd name="T41" fmla="*/ 0 h 3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142"/>
                <a:gd name="T64" fmla="*/ 0 h 3334"/>
                <a:gd name="T65" fmla="*/ 5142 w 5142"/>
                <a:gd name="T66" fmla="*/ 3334 h 3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142" h="3334">
                  <a:moveTo>
                    <a:pt x="0" y="3334"/>
                  </a:moveTo>
                  <a:lnTo>
                    <a:pt x="1325" y="3300"/>
                  </a:lnTo>
                  <a:lnTo>
                    <a:pt x="1725" y="2734"/>
                  </a:lnTo>
                  <a:cubicBezTo>
                    <a:pt x="1867" y="2542"/>
                    <a:pt x="2059" y="2292"/>
                    <a:pt x="2150" y="2175"/>
                  </a:cubicBezTo>
                  <a:cubicBezTo>
                    <a:pt x="2242" y="2059"/>
                    <a:pt x="2209" y="2050"/>
                    <a:pt x="2292" y="2017"/>
                  </a:cubicBezTo>
                  <a:cubicBezTo>
                    <a:pt x="2375" y="1984"/>
                    <a:pt x="2517" y="2000"/>
                    <a:pt x="2650" y="1950"/>
                  </a:cubicBezTo>
                  <a:cubicBezTo>
                    <a:pt x="2792" y="1909"/>
                    <a:pt x="3017" y="1825"/>
                    <a:pt x="3125" y="1775"/>
                  </a:cubicBezTo>
                  <a:cubicBezTo>
                    <a:pt x="3225" y="1734"/>
                    <a:pt x="3225" y="1692"/>
                    <a:pt x="3284" y="1650"/>
                  </a:cubicBezTo>
                  <a:cubicBezTo>
                    <a:pt x="3350" y="1625"/>
                    <a:pt x="3442" y="1634"/>
                    <a:pt x="3517" y="1592"/>
                  </a:cubicBezTo>
                  <a:cubicBezTo>
                    <a:pt x="3584" y="1542"/>
                    <a:pt x="3584" y="1500"/>
                    <a:pt x="3700" y="1400"/>
                  </a:cubicBezTo>
                  <a:cubicBezTo>
                    <a:pt x="3817" y="1300"/>
                    <a:pt x="4084" y="1100"/>
                    <a:pt x="4209" y="1000"/>
                  </a:cubicBezTo>
                  <a:cubicBezTo>
                    <a:pt x="4325" y="909"/>
                    <a:pt x="4325" y="909"/>
                    <a:pt x="4384" y="859"/>
                  </a:cubicBezTo>
                  <a:cubicBezTo>
                    <a:pt x="4442" y="817"/>
                    <a:pt x="4475" y="775"/>
                    <a:pt x="4542" y="717"/>
                  </a:cubicBezTo>
                  <a:cubicBezTo>
                    <a:pt x="4600" y="667"/>
                    <a:pt x="4709" y="600"/>
                    <a:pt x="4800" y="550"/>
                  </a:cubicBezTo>
                  <a:cubicBezTo>
                    <a:pt x="4884" y="500"/>
                    <a:pt x="4984" y="459"/>
                    <a:pt x="5042" y="400"/>
                  </a:cubicBezTo>
                  <a:cubicBezTo>
                    <a:pt x="5100" y="350"/>
                    <a:pt x="5142" y="284"/>
                    <a:pt x="5142" y="225"/>
                  </a:cubicBezTo>
                  <a:cubicBezTo>
                    <a:pt x="5142" y="167"/>
                    <a:pt x="5075" y="84"/>
                    <a:pt x="5025" y="50"/>
                  </a:cubicBezTo>
                  <a:cubicBezTo>
                    <a:pt x="4975" y="17"/>
                    <a:pt x="4909" y="0"/>
                    <a:pt x="4817" y="17"/>
                  </a:cubicBezTo>
                  <a:cubicBezTo>
                    <a:pt x="4717" y="25"/>
                    <a:pt x="4575" y="59"/>
                    <a:pt x="4484" y="109"/>
                  </a:cubicBezTo>
                  <a:cubicBezTo>
                    <a:pt x="4384" y="167"/>
                    <a:pt x="4300" y="275"/>
                    <a:pt x="4209" y="342"/>
                  </a:cubicBezTo>
                  <a:cubicBezTo>
                    <a:pt x="4125" y="417"/>
                    <a:pt x="4009" y="492"/>
                    <a:pt x="3909" y="567"/>
                  </a:cubicBezTo>
                </a:path>
              </a:pathLst>
            </a:custGeom>
            <a:solidFill>
              <a:srgbClr val="F1DFBD"/>
            </a:solidFill>
            <a:ln w="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60" name="Freeform 20"/>
            <p:cNvSpPr>
              <a:spLocks/>
            </p:cNvSpPr>
            <p:nvPr/>
          </p:nvSpPr>
          <p:spPr bwMode="auto">
            <a:xfrm>
              <a:off x="2448" y="1920"/>
              <a:ext cx="1575" cy="1564"/>
            </a:xfrm>
            <a:custGeom>
              <a:avLst/>
              <a:gdLst>
                <a:gd name="T0" fmla="*/ 0 w 5267"/>
                <a:gd name="T1" fmla="*/ 0 h 5234"/>
                <a:gd name="T2" fmla="*/ 0 w 5267"/>
                <a:gd name="T3" fmla="*/ 0 h 5234"/>
                <a:gd name="T4" fmla="*/ 0 w 5267"/>
                <a:gd name="T5" fmla="*/ 0 h 5234"/>
                <a:gd name="T6" fmla="*/ 0 w 5267"/>
                <a:gd name="T7" fmla="*/ 0 h 5234"/>
                <a:gd name="T8" fmla="*/ 0 w 5267"/>
                <a:gd name="T9" fmla="*/ 0 h 5234"/>
                <a:gd name="T10" fmla="*/ 0 w 5267"/>
                <a:gd name="T11" fmla="*/ 0 h 5234"/>
                <a:gd name="T12" fmla="*/ 0 w 5267"/>
                <a:gd name="T13" fmla="*/ 0 h 5234"/>
                <a:gd name="T14" fmla="*/ 0 w 5267"/>
                <a:gd name="T15" fmla="*/ 0 h 5234"/>
                <a:gd name="T16" fmla="*/ 0 w 5267"/>
                <a:gd name="T17" fmla="*/ 0 h 5234"/>
                <a:gd name="T18" fmla="*/ 0 w 5267"/>
                <a:gd name="T19" fmla="*/ 0 h 5234"/>
                <a:gd name="T20" fmla="*/ 0 w 5267"/>
                <a:gd name="T21" fmla="*/ 0 h 5234"/>
                <a:gd name="T22" fmla="*/ 0 w 5267"/>
                <a:gd name="T23" fmla="*/ 0 h 5234"/>
                <a:gd name="T24" fmla="*/ 0 w 5267"/>
                <a:gd name="T25" fmla="*/ 0 h 5234"/>
                <a:gd name="T26" fmla="*/ 0 w 5267"/>
                <a:gd name="T27" fmla="*/ 0 h 5234"/>
                <a:gd name="T28" fmla="*/ 0 w 5267"/>
                <a:gd name="T29" fmla="*/ 0 h 5234"/>
                <a:gd name="T30" fmla="*/ 0 w 5267"/>
                <a:gd name="T31" fmla="*/ 0 h 5234"/>
                <a:gd name="T32" fmla="*/ 0 w 5267"/>
                <a:gd name="T33" fmla="*/ 0 h 5234"/>
                <a:gd name="T34" fmla="*/ 0 w 5267"/>
                <a:gd name="T35" fmla="*/ 0 h 5234"/>
                <a:gd name="T36" fmla="*/ 0 w 5267"/>
                <a:gd name="T37" fmla="*/ 0 h 5234"/>
                <a:gd name="T38" fmla="*/ 0 w 5267"/>
                <a:gd name="T39" fmla="*/ 0 h 5234"/>
                <a:gd name="T40" fmla="*/ 0 w 5267"/>
                <a:gd name="T41" fmla="*/ 0 h 5234"/>
                <a:gd name="T42" fmla="*/ 0 w 5267"/>
                <a:gd name="T43" fmla="*/ 0 h 5234"/>
                <a:gd name="T44" fmla="*/ 0 w 5267"/>
                <a:gd name="T45" fmla="*/ 0 h 5234"/>
                <a:gd name="T46" fmla="*/ 0 w 5267"/>
                <a:gd name="T47" fmla="*/ 0 h 5234"/>
                <a:gd name="T48" fmla="*/ 0 w 5267"/>
                <a:gd name="T49" fmla="*/ 0 h 5234"/>
                <a:gd name="T50" fmla="*/ 0 w 5267"/>
                <a:gd name="T51" fmla="*/ 0 h 5234"/>
                <a:gd name="T52" fmla="*/ 0 w 5267"/>
                <a:gd name="T53" fmla="*/ 0 h 5234"/>
                <a:gd name="T54" fmla="*/ 0 w 5267"/>
                <a:gd name="T55" fmla="*/ 0 h 5234"/>
                <a:gd name="T56" fmla="*/ 0 w 5267"/>
                <a:gd name="T57" fmla="*/ 0 h 52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67"/>
                <a:gd name="T88" fmla="*/ 0 h 5234"/>
                <a:gd name="T89" fmla="*/ 5267 w 5267"/>
                <a:gd name="T90" fmla="*/ 5234 h 52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67" h="5234">
                  <a:moveTo>
                    <a:pt x="0" y="4550"/>
                  </a:moveTo>
                  <a:cubicBezTo>
                    <a:pt x="59" y="4359"/>
                    <a:pt x="284" y="4209"/>
                    <a:pt x="375" y="4059"/>
                  </a:cubicBezTo>
                  <a:cubicBezTo>
                    <a:pt x="467" y="3909"/>
                    <a:pt x="467" y="3784"/>
                    <a:pt x="575" y="3659"/>
                  </a:cubicBezTo>
                  <a:cubicBezTo>
                    <a:pt x="684" y="3534"/>
                    <a:pt x="700" y="3725"/>
                    <a:pt x="1009" y="3309"/>
                  </a:cubicBezTo>
                  <a:cubicBezTo>
                    <a:pt x="1317" y="2892"/>
                    <a:pt x="2167" y="1542"/>
                    <a:pt x="2442" y="1167"/>
                  </a:cubicBezTo>
                  <a:cubicBezTo>
                    <a:pt x="2717" y="792"/>
                    <a:pt x="2509" y="1142"/>
                    <a:pt x="2667" y="1034"/>
                  </a:cubicBezTo>
                  <a:cubicBezTo>
                    <a:pt x="2834" y="917"/>
                    <a:pt x="3225" y="592"/>
                    <a:pt x="3392" y="459"/>
                  </a:cubicBezTo>
                  <a:cubicBezTo>
                    <a:pt x="3559" y="317"/>
                    <a:pt x="3592" y="284"/>
                    <a:pt x="3684" y="234"/>
                  </a:cubicBezTo>
                  <a:cubicBezTo>
                    <a:pt x="3767" y="192"/>
                    <a:pt x="3834" y="209"/>
                    <a:pt x="3934" y="175"/>
                  </a:cubicBezTo>
                  <a:cubicBezTo>
                    <a:pt x="4042" y="150"/>
                    <a:pt x="4184" y="67"/>
                    <a:pt x="4300" y="34"/>
                  </a:cubicBezTo>
                  <a:cubicBezTo>
                    <a:pt x="4417" y="0"/>
                    <a:pt x="4517" y="0"/>
                    <a:pt x="4617" y="0"/>
                  </a:cubicBezTo>
                  <a:cubicBezTo>
                    <a:pt x="4725" y="0"/>
                    <a:pt x="4825" y="17"/>
                    <a:pt x="4917" y="34"/>
                  </a:cubicBezTo>
                  <a:cubicBezTo>
                    <a:pt x="5009" y="42"/>
                    <a:pt x="5117" y="42"/>
                    <a:pt x="5175" y="67"/>
                  </a:cubicBezTo>
                  <a:cubicBezTo>
                    <a:pt x="5234" y="92"/>
                    <a:pt x="5267" y="125"/>
                    <a:pt x="5259" y="175"/>
                  </a:cubicBezTo>
                  <a:cubicBezTo>
                    <a:pt x="5250" y="234"/>
                    <a:pt x="5209" y="317"/>
                    <a:pt x="5142" y="367"/>
                  </a:cubicBezTo>
                  <a:cubicBezTo>
                    <a:pt x="5084" y="417"/>
                    <a:pt x="5000" y="434"/>
                    <a:pt x="4875" y="475"/>
                  </a:cubicBezTo>
                  <a:cubicBezTo>
                    <a:pt x="4750" y="517"/>
                    <a:pt x="4575" y="492"/>
                    <a:pt x="4367" y="600"/>
                  </a:cubicBezTo>
                  <a:cubicBezTo>
                    <a:pt x="4159" y="709"/>
                    <a:pt x="3800" y="975"/>
                    <a:pt x="3634" y="1134"/>
                  </a:cubicBezTo>
                  <a:cubicBezTo>
                    <a:pt x="3467" y="1292"/>
                    <a:pt x="3425" y="1459"/>
                    <a:pt x="3342" y="1550"/>
                  </a:cubicBezTo>
                  <a:cubicBezTo>
                    <a:pt x="3259" y="1642"/>
                    <a:pt x="3159" y="1584"/>
                    <a:pt x="3142" y="1675"/>
                  </a:cubicBezTo>
                  <a:cubicBezTo>
                    <a:pt x="3125" y="1767"/>
                    <a:pt x="3200" y="1984"/>
                    <a:pt x="3259" y="2125"/>
                  </a:cubicBezTo>
                  <a:cubicBezTo>
                    <a:pt x="3317" y="2267"/>
                    <a:pt x="3384" y="2442"/>
                    <a:pt x="3484" y="2525"/>
                  </a:cubicBezTo>
                  <a:cubicBezTo>
                    <a:pt x="3584" y="2609"/>
                    <a:pt x="3867" y="2567"/>
                    <a:pt x="3859" y="2634"/>
                  </a:cubicBezTo>
                  <a:cubicBezTo>
                    <a:pt x="3850" y="2700"/>
                    <a:pt x="3667" y="2750"/>
                    <a:pt x="3442" y="2950"/>
                  </a:cubicBezTo>
                  <a:cubicBezTo>
                    <a:pt x="3217" y="3150"/>
                    <a:pt x="2675" y="3675"/>
                    <a:pt x="2484" y="3825"/>
                  </a:cubicBezTo>
                  <a:cubicBezTo>
                    <a:pt x="2292" y="3975"/>
                    <a:pt x="2400" y="3742"/>
                    <a:pt x="2267" y="3859"/>
                  </a:cubicBezTo>
                  <a:cubicBezTo>
                    <a:pt x="2134" y="3975"/>
                    <a:pt x="2059" y="4309"/>
                    <a:pt x="1684" y="4534"/>
                  </a:cubicBezTo>
                  <a:lnTo>
                    <a:pt x="9" y="5234"/>
                  </a:lnTo>
                  <a:lnTo>
                    <a:pt x="0" y="4550"/>
                  </a:lnTo>
                  <a:close/>
                </a:path>
              </a:pathLst>
            </a:custGeom>
            <a:solidFill>
              <a:srgbClr val="F1DFBD"/>
            </a:solidFill>
            <a:ln w="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61" name="Freeform 21"/>
            <p:cNvSpPr>
              <a:spLocks/>
            </p:cNvSpPr>
            <p:nvPr/>
          </p:nvSpPr>
          <p:spPr bwMode="auto">
            <a:xfrm>
              <a:off x="3821" y="2495"/>
              <a:ext cx="1116" cy="1278"/>
            </a:xfrm>
            <a:custGeom>
              <a:avLst/>
              <a:gdLst>
                <a:gd name="T0" fmla="*/ 1116 w 1116"/>
                <a:gd name="T1" fmla="*/ 1278 h 1278"/>
                <a:gd name="T2" fmla="*/ 991 w 1116"/>
                <a:gd name="T3" fmla="*/ 1069 h 1278"/>
                <a:gd name="T4" fmla="*/ 842 w 1116"/>
                <a:gd name="T5" fmla="*/ 972 h 1278"/>
                <a:gd name="T6" fmla="*/ 630 w 1116"/>
                <a:gd name="T7" fmla="*/ 855 h 1278"/>
                <a:gd name="T8" fmla="*/ 406 w 1116"/>
                <a:gd name="T9" fmla="*/ 663 h 1278"/>
                <a:gd name="T10" fmla="*/ 289 w 1116"/>
                <a:gd name="T11" fmla="*/ 623 h 1278"/>
                <a:gd name="T12" fmla="*/ 164 w 1116"/>
                <a:gd name="T13" fmla="*/ 548 h 1278"/>
                <a:gd name="T14" fmla="*/ 112 w 1116"/>
                <a:gd name="T15" fmla="*/ 491 h 1278"/>
                <a:gd name="T16" fmla="*/ 112 w 1116"/>
                <a:gd name="T17" fmla="*/ 439 h 1278"/>
                <a:gd name="T18" fmla="*/ 169 w 1116"/>
                <a:gd name="T19" fmla="*/ 411 h 1278"/>
                <a:gd name="T20" fmla="*/ 274 w 1116"/>
                <a:gd name="T21" fmla="*/ 469 h 1278"/>
                <a:gd name="T22" fmla="*/ 368 w 1116"/>
                <a:gd name="T23" fmla="*/ 504 h 1278"/>
                <a:gd name="T24" fmla="*/ 443 w 1116"/>
                <a:gd name="T25" fmla="*/ 519 h 1278"/>
                <a:gd name="T26" fmla="*/ 421 w 1116"/>
                <a:gd name="T27" fmla="*/ 466 h 1278"/>
                <a:gd name="T28" fmla="*/ 311 w 1116"/>
                <a:gd name="T29" fmla="*/ 374 h 1278"/>
                <a:gd name="T30" fmla="*/ 169 w 1116"/>
                <a:gd name="T31" fmla="*/ 279 h 1278"/>
                <a:gd name="T32" fmla="*/ 84 w 1116"/>
                <a:gd name="T33" fmla="*/ 209 h 1278"/>
                <a:gd name="T34" fmla="*/ 42 w 1116"/>
                <a:gd name="T35" fmla="*/ 165 h 1278"/>
                <a:gd name="T36" fmla="*/ 2 w 1116"/>
                <a:gd name="T37" fmla="*/ 78 h 1278"/>
                <a:gd name="T38" fmla="*/ 54 w 1116"/>
                <a:gd name="T39" fmla="*/ 10 h 1278"/>
                <a:gd name="T40" fmla="*/ 80 w 1116"/>
                <a:gd name="T41" fmla="*/ 20 h 12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6"/>
                <a:gd name="T64" fmla="*/ 0 h 1278"/>
                <a:gd name="T65" fmla="*/ 1116 w 1116"/>
                <a:gd name="T66" fmla="*/ 1278 h 12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6" h="1278">
                  <a:moveTo>
                    <a:pt x="1116" y="1278"/>
                  </a:moveTo>
                  <a:cubicBezTo>
                    <a:pt x="1096" y="1244"/>
                    <a:pt x="1036" y="1119"/>
                    <a:pt x="991" y="1069"/>
                  </a:cubicBezTo>
                  <a:cubicBezTo>
                    <a:pt x="947" y="1019"/>
                    <a:pt x="902" y="1007"/>
                    <a:pt x="842" y="972"/>
                  </a:cubicBezTo>
                  <a:cubicBezTo>
                    <a:pt x="782" y="937"/>
                    <a:pt x="702" y="907"/>
                    <a:pt x="630" y="855"/>
                  </a:cubicBezTo>
                  <a:cubicBezTo>
                    <a:pt x="558" y="803"/>
                    <a:pt x="463" y="703"/>
                    <a:pt x="406" y="663"/>
                  </a:cubicBezTo>
                  <a:cubicBezTo>
                    <a:pt x="349" y="623"/>
                    <a:pt x="329" y="643"/>
                    <a:pt x="289" y="623"/>
                  </a:cubicBezTo>
                  <a:cubicBezTo>
                    <a:pt x="249" y="606"/>
                    <a:pt x="194" y="571"/>
                    <a:pt x="164" y="548"/>
                  </a:cubicBezTo>
                  <a:cubicBezTo>
                    <a:pt x="137" y="528"/>
                    <a:pt x="119" y="511"/>
                    <a:pt x="112" y="491"/>
                  </a:cubicBezTo>
                  <a:cubicBezTo>
                    <a:pt x="102" y="474"/>
                    <a:pt x="102" y="451"/>
                    <a:pt x="112" y="439"/>
                  </a:cubicBezTo>
                  <a:cubicBezTo>
                    <a:pt x="119" y="424"/>
                    <a:pt x="142" y="406"/>
                    <a:pt x="169" y="411"/>
                  </a:cubicBezTo>
                  <a:cubicBezTo>
                    <a:pt x="194" y="416"/>
                    <a:pt x="241" y="454"/>
                    <a:pt x="274" y="469"/>
                  </a:cubicBezTo>
                  <a:cubicBezTo>
                    <a:pt x="306" y="484"/>
                    <a:pt x="341" y="496"/>
                    <a:pt x="368" y="504"/>
                  </a:cubicBezTo>
                  <a:cubicBezTo>
                    <a:pt x="398" y="511"/>
                    <a:pt x="433" y="521"/>
                    <a:pt x="443" y="519"/>
                  </a:cubicBezTo>
                  <a:cubicBezTo>
                    <a:pt x="438" y="496"/>
                    <a:pt x="443" y="491"/>
                    <a:pt x="421" y="466"/>
                  </a:cubicBezTo>
                  <a:cubicBezTo>
                    <a:pt x="401" y="444"/>
                    <a:pt x="353" y="406"/>
                    <a:pt x="311" y="374"/>
                  </a:cubicBezTo>
                  <a:cubicBezTo>
                    <a:pt x="269" y="344"/>
                    <a:pt x="207" y="309"/>
                    <a:pt x="169" y="279"/>
                  </a:cubicBezTo>
                  <a:cubicBezTo>
                    <a:pt x="129" y="252"/>
                    <a:pt x="104" y="227"/>
                    <a:pt x="84" y="209"/>
                  </a:cubicBezTo>
                  <a:cubicBezTo>
                    <a:pt x="62" y="190"/>
                    <a:pt x="54" y="185"/>
                    <a:pt x="42" y="165"/>
                  </a:cubicBezTo>
                  <a:cubicBezTo>
                    <a:pt x="30" y="145"/>
                    <a:pt x="0" y="102"/>
                    <a:pt x="2" y="78"/>
                  </a:cubicBezTo>
                  <a:cubicBezTo>
                    <a:pt x="5" y="53"/>
                    <a:pt x="42" y="20"/>
                    <a:pt x="54" y="10"/>
                  </a:cubicBezTo>
                  <a:cubicBezTo>
                    <a:pt x="69" y="0"/>
                    <a:pt x="77" y="13"/>
                    <a:pt x="80" y="20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3818" y="2194"/>
              <a:ext cx="1592" cy="1238"/>
              <a:chOff x="3988" y="2128"/>
              <a:chExt cx="1592" cy="1238"/>
            </a:xfrm>
          </p:grpSpPr>
          <p:sp>
            <p:nvSpPr>
              <p:cNvPr id="126034" name="Freeform 23"/>
              <p:cNvSpPr>
                <a:spLocks/>
              </p:cNvSpPr>
              <p:nvPr/>
            </p:nvSpPr>
            <p:spPr bwMode="auto">
              <a:xfrm>
                <a:off x="3988" y="2128"/>
                <a:ext cx="1592" cy="1238"/>
              </a:xfrm>
              <a:custGeom>
                <a:avLst/>
                <a:gdLst>
                  <a:gd name="T0" fmla="*/ 0 w 5325"/>
                  <a:gd name="T1" fmla="*/ 0 h 4142"/>
                  <a:gd name="T2" fmla="*/ 0 w 5325"/>
                  <a:gd name="T3" fmla="*/ 0 h 4142"/>
                  <a:gd name="T4" fmla="*/ 0 w 5325"/>
                  <a:gd name="T5" fmla="*/ 0 h 4142"/>
                  <a:gd name="T6" fmla="*/ 0 w 5325"/>
                  <a:gd name="T7" fmla="*/ 0 h 4142"/>
                  <a:gd name="T8" fmla="*/ 0 w 5325"/>
                  <a:gd name="T9" fmla="*/ 0 h 4142"/>
                  <a:gd name="T10" fmla="*/ 0 w 5325"/>
                  <a:gd name="T11" fmla="*/ 0 h 4142"/>
                  <a:gd name="T12" fmla="*/ 0 w 5325"/>
                  <a:gd name="T13" fmla="*/ 0 h 4142"/>
                  <a:gd name="T14" fmla="*/ 0 w 5325"/>
                  <a:gd name="T15" fmla="*/ 0 h 4142"/>
                  <a:gd name="T16" fmla="*/ 0 w 5325"/>
                  <a:gd name="T17" fmla="*/ 0 h 4142"/>
                  <a:gd name="T18" fmla="*/ 0 w 5325"/>
                  <a:gd name="T19" fmla="*/ 0 h 4142"/>
                  <a:gd name="T20" fmla="*/ 0 w 5325"/>
                  <a:gd name="T21" fmla="*/ 0 h 4142"/>
                  <a:gd name="T22" fmla="*/ 0 w 5325"/>
                  <a:gd name="T23" fmla="*/ 0 h 4142"/>
                  <a:gd name="T24" fmla="*/ 0 w 5325"/>
                  <a:gd name="T25" fmla="*/ 0 h 4142"/>
                  <a:gd name="T26" fmla="*/ 0 w 5325"/>
                  <a:gd name="T27" fmla="*/ 0 h 4142"/>
                  <a:gd name="T28" fmla="*/ 0 w 5325"/>
                  <a:gd name="T29" fmla="*/ 0 h 4142"/>
                  <a:gd name="T30" fmla="*/ 0 w 5325"/>
                  <a:gd name="T31" fmla="*/ 0 h 4142"/>
                  <a:gd name="T32" fmla="*/ 0 w 5325"/>
                  <a:gd name="T33" fmla="*/ 0 h 4142"/>
                  <a:gd name="T34" fmla="*/ 0 w 5325"/>
                  <a:gd name="T35" fmla="*/ 0 h 4142"/>
                  <a:gd name="T36" fmla="*/ 0 w 5325"/>
                  <a:gd name="T37" fmla="*/ 0 h 4142"/>
                  <a:gd name="T38" fmla="*/ 0 w 5325"/>
                  <a:gd name="T39" fmla="*/ 0 h 4142"/>
                  <a:gd name="T40" fmla="*/ 0 w 5325"/>
                  <a:gd name="T41" fmla="*/ 0 h 4142"/>
                  <a:gd name="T42" fmla="*/ 0 w 5325"/>
                  <a:gd name="T43" fmla="*/ 0 h 4142"/>
                  <a:gd name="T44" fmla="*/ 0 w 5325"/>
                  <a:gd name="T45" fmla="*/ 0 h 4142"/>
                  <a:gd name="T46" fmla="*/ 0 w 5325"/>
                  <a:gd name="T47" fmla="*/ 0 h 4142"/>
                  <a:gd name="T48" fmla="*/ 0 w 5325"/>
                  <a:gd name="T49" fmla="*/ 0 h 4142"/>
                  <a:gd name="T50" fmla="*/ 0 w 5325"/>
                  <a:gd name="T51" fmla="*/ 0 h 4142"/>
                  <a:gd name="T52" fmla="*/ 0 w 5325"/>
                  <a:gd name="T53" fmla="*/ 0 h 4142"/>
                  <a:gd name="T54" fmla="*/ 0 w 5325"/>
                  <a:gd name="T55" fmla="*/ 0 h 4142"/>
                  <a:gd name="T56" fmla="*/ 0 w 5325"/>
                  <a:gd name="T57" fmla="*/ 0 h 41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325"/>
                  <a:gd name="T88" fmla="*/ 0 h 4142"/>
                  <a:gd name="T89" fmla="*/ 5325 w 5325"/>
                  <a:gd name="T90" fmla="*/ 4142 h 41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325" h="4142">
                    <a:moveTo>
                      <a:pt x="558" y="1317"/>
                    </a:moveTo>
                    <a:cubicBezTo>
                      <a:pt x="491" y="1267"/>
                      <a:pt x="250" y="1083"/>
                      <a:pt x="158" y="1000"/>
                    </a:cubicBezTo>
                    <a:cubicBezTo>
                      <a:pt x="66" y="917"/>
                      <a:pt x="41" y="892"/>
                      <a:pt x="16" y="825"/>
                    </a:cubicBezTo>
                    <a:cubicBezTo>
                      <a:pt x="0" y="767"/>
                      <a:pt x="16" y="667"/>
                      <a:pt x="66" y="617"/>
                    </a:cubicBezTo>
                    <a:cubicBezTo>
                      <a:pt x="116" y="567"/>
                      <a:pt x="216" y="517"/>
                      <a:pt x="333" y="542"/>
                    </a:cubicBezTo>
                    <a:cubicBezTo>
                      <a:pt x="450" y="567"/>
                      <a:pt x="600" y="675"/>
                      <a:pt x="758" y="767"/>
                    </a:cubicBezTo>
                    <a:cubicBezTo>
                      <a:pt x="908" y="867"/>
                      <a:pt x="1125" y="1025"/>
                      <a:pt x="1275" y="1125"/>
                    </a:cubicBezTo>
                    <a:cubicBezTo>
                      <a:pt x="1425" y="1233"/>
                      <a:pt x="1575" y="1317"/>
                      <a:pt x="1700" y="1400"/>
                    </a:cubicBezTo>
                    <a:cubicBezTo>
                      <a:pt x="1816" y="1475"/>
                      <a:pt x="1966" y="1592"/>
                      <a:pt x="2025" y="1600"/>
                    </a:cubicBezTo>
                    <a:cubicBezTo>
                      <a:pt x="2083" y="1600"/>
                      <a:pt x="2108" y="1517"/>
                      <a:pt x="2058" y="1442"/>
                    </a:cubicBezTo>
                    <a:cubicBezTo>
                      <a:pt x="2008" y="1367"/>
                      <a:pt x="1866" y="1250"/>
                      <a:pt x="1733" y="1125"/>
                    </a:cubicBezTo>
                    <a:cubicBezTo>
                      <a:pt x="1608" y="1008"/>
                      <a:pt x="1391" y="833"/>
                      <a:pt x="1275" y="733"/>
                    </a:cubicBezTo>
                    <a:cubicBezTo>
                      <a:pt x="1158" y="625"/>
                      <a:pt x="1075" y="567"/>
                      <a:pt x="1066" y="492"/>
                    </a:cubicBezTo>
                    <a:cubicBezTo>
                      <a:pt x="1050" y="417"/>
                      <a:pt x="1108" y="283"/>
                      <a:pt x="1175" y="250"/>
                    </a:cubicBezTo>
                    <a:cubicBezTo>
                      <a:pt x="1250" y="217"/>
                      <a:pt x="1341" y="225"/>
                      <a:pt x="1500" y="300"/>
                    </a:cubicBezTo>
                    <a:cubicBezTo>
                      <a:pt x="1650" y="375"/>
                      <a:pt x="1941" y="608"/>
                      <a:pt x="2100" y="733"/>
                    </a:cubicBezTo>
                    <a:cubicBezTo>
                      <a:pt x="2258" y="850"/>
                      <a:pt x="2316" y="908"/>
                      <a:pt x="2483" y="1042"/>
                    </a:cubicBezTo>
                    <a:cubicBezTo>
                      <a:pt x="2650" y="1167"/>
                      <a:pt x="2925" y="1400"/>
                      <a:pt x="3100" y="1500"/>
                    </a:cubicBezTo>
                    <a:cubicBezTo>
                      <a:pt x="3275" y="1600"/>
                      <a:pt x="3508" y="1708"/>
                      <a:pt x="3533" y="1617"/>
                    </a:cubicBezTo>
                    <a:cubicBezTo>
                      <a:pt x="3566" y="1517"/>
                      <a:pt x="3291" y="1125"/>
                      <a:pt x="3250" y="933"/>
                    </a:cubicBezTo>
                    <a:cubicBezTo>
                      <a:pt x="3200" y="750"/>
                      <a:pt x="3208" y="625"/>
                      <a:pt x="3258" y="483"/>
                    </a:cubicBezTo>
                    <a:cubicBezTo>
                      <a:pt x="3300" y="333"/>
                      <a:pt x="3441" y="117"/>
                      <a:pt x="3516" y="58"/>
                    </a:cubicBezTo>
                    <a:cubicBezTo>
                      <a:pt x="3591" y="0"/>
                      <a:pt x="3675" y="42"/>
                      <a:pt x="3716" y="117"/>
                    </a:cubicBezTo>
                    <a:cubicBezTo>
                      <a:pt x="3758" y="192"/>
                      <a:pt x="3716" y="350"/>
                      <a:pt x="3775" y="517"/>
                    </a:cubicBezTo>
                    <a:cubicBezTo>
                      <a:pt x="3833" y="683"/>
                      <a:pt x="3941" y="933"/>
                      <a:pt x="4058" y="1125"/>
                    </a:cubicBezTo>
                    <a:cubicBezTo>
                      <a:pt x="4175" y="1317"/>
                      <a:pt x="4408" y="1458"/>
                      <a:pt x="4483" y="1683"/>
                    </a:cubicBezTo>
                    <a:cubicBezTo>
                      <a:pt x="4558" y="1908"/>
                      <a:pt x="4500" y="2242"/>
                      <a:pt x="4525" y="2492"/>
                    </a:cubicBezTo>
                    <a:cubicBezTo>
                      <a:pt x="4550" y="2742"/>
                      <a:pt x="4491" y="2892"/>
                      <a:pt x="4625" y="3167"/>
                    </a:cubicBezTo>
                    <a:cubicBezTo>
                      <a:pt x="4758" y="3442"/>
                      <a:pt x="5175" y="3942"/>
                      <a:pt x="5325" y="4142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35" name="Freeform 24"/>
              <p:cNvSpPr>
                <a:spLocks/>
              </p:cNvSpPr>
              <p:nvPr/>
            </p:nvSpPr>
            <p:spPr bwMode="auto">
              <a:xfrm>
                <a:off x="3988" y="2128"/>
                <a:ext cx="1592" cy="1238"/>
              </a:xfrm>
              <a:custGeom>
                <a:avLst/>
                <a:gdLst>
                  <a:gd name="T0" fmla="*/ 167 w 1592"/>
                  <a:gd name="T1" fmla="*/ 394 h 1238"/>
                  <a:gd name="T2" fmla="*/ 48 w 1592"/>
                  <a:gd name="T3" fmla="*/ 299 h 1238"/>
                  <a:gd name="T4" fmla="*/ 5 w 1592"/>
                  <a:gd name="T5" fmla="*/ 246 h 1238"/>
                  <a:gd name="T6" fmla="*/ 20 w 1592"/>
                  <a:gd name="T7" fmla="*/ 184 h 1238"/>
                  <a:gd name="T8" fmla="*/ 100 w 1592"/>
                  <a:gd name="T9" fmla="*/ 162 h 1238"/>
                  <a:gd name="T10" fmla="*/ 227 w 1592"/>
                  <a:gd name="T11" fmla="*/ 229 h 1238"/>
                  <a:gd name="T12" fmla="*/ 382 w 1592"/>
                  <a:gd name="T13" fmla="*/ 336 h 1238"/>
                  <a:gd name="T14" fmla="*/ 509 w 1592"/>
                  <a:gd name="T15" fmla="*/ 418 h 1238"/>
                  <a:gd name="T16" fmla="*/ 606 w 1592"/>
                  <a:gd name="T17" fmla="*/ 478 h 1238"/>
                  <a:gd name="T18" fmla="*/ 616 w 1592"/>
                  <a:gd name="T19" fmla="*/ 431 h 1238"/>
                  <a:gd name="T20" fmla="*/ 518 w 1592"/>
                  <a:gd name="T21" fmla="*/ 336 h 1238"/>
                  <a:gd name="T22" fmla="*/ 382 w 1592"/>
                  <a:gd name="T23" fmla="*/ 219 h 1238"/>
                  <a:gd name="T24" fmla="*/ 319 w 1592"/>
                  <a:gd name="T25" fmla="*/ 147 h 1238"/>
                  <a:gd name="T26" fmla="*/ 352 w 1592"/>
                  <a:gd name="T27" fmla="*/ 75 h 1238"/>
                  <a:gd name="T28" fmla="*/ 449 w 1592"/>
                  <a:gd name="T29" fmla="*/ 90 h 1238"/>
                  <a:gd name="T30" fmla="*/ 628 w 1592"/>
                  <a:gd name="T31" fmla="*/ 219 h 1238"/>
                  <a:gd name="T32" fmla="*/ 743 w 1592"/>
                  <a:gd name="T33" fmla="*/ 311 h 1238"/>
                  <a:gd name="T34" fmla="*/ 927 w 1592"/>
                  <a:gd name="T35" fmla="*/ 448 h 1238"/>
                  <a:gd name="T36" fmla="*/ 1057 w 1592"/>
                  <a:gd name="T37" fmla="*/ 483 h 1238"/>
                  <a:gd name="T38" fmla="*/ 972 w 1592"/>
                  <a:gd name="T39" fmla="*/ 279 h 1238"/>
                  <a:gd name="T40" fmla="*/ 974 w 1592"/>
                  <a:gd name="T41" fmla="*/ 144 h 1238"/>
                  <a:gd name="T42" fmla="*/ 1052 w 1592"/>
                  <a:gd name="T43" fmla="*/ 17 h 1238"/>
                  <a:gd name="T44" fmla="*/ 1111 w 1592"/>
                  <a:gd name="T45" fmla="*/ 35 h 1238"/>
                  <a:gd name="T46" fmla="*/ 1129 w 1592"/>
                  <a:gd name="T47" fmla="*/ 154 h 1238"/>
                  <a:gd name="T48" fmla="*/ 1214 w 1592"/>
                  <a:gd name="T49" fmla="*/ 336 h 1238"/>
                  <a:gd name="T50" fmla="*/ 1341 w 1592"/>
                  <a:gd name="T51" fmla="*/ 503 h 1238"/>
                  <a:gd name="T52" fmla="*/ 1353 w 1592"/>
                  <a:gd name="T53" fmla="*/ 745 h 1238"/>
                  <a:gd name="T54" fmla="*/ 1383 w 1592"/>
                  <a:gd name="T55" fmla="*/ 947 h 1238"/>
                  <a:gd name="T56" fmla="*/ 1592 w 1592"/>
                  <a:gd name="T57" fmla="*/ 1238 h 12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92"/>
                  <a:gd name="T88" fmla="*/ 0 h 1238"/>
                  <a:gd name="T89" fmla="*/ 1592 w 1592"/>
                  <a:gd name="T90" fmla="*/ 1238 h 12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92" h="1238">
                    <a:moveTo>
                      <a:pt x="167" y="394"/>
                    </a:moveTo>
                    <a:cubicBezTo>
                      <a:pt x="147" y="379"/>
                      <a:pt x="75" y="324"/>
                      <a:pt x="48" y="299"/>
                    </a:cubicBezTo>
                    <a:cubicBezTo>
                      <a:pt x="20" y="274"/>
                      <a:pt x="13" y="267"/>
                      <a:pt x="5" y="246"/>
                    </a:cubicBezTo>
                    <a:cubicBezTo>
                      <a:pt x="0" y="229"/>
                      <a:pt x="5" y="199"/>
                      <a:pt x="20" y="184"/>
                    </a:cubicBezTo>
                    <a:cubicBezTo>
                      <a:pt x="35" y="169"/>
                      <a:pt x="65" y="154"/>
                      <a:pt x="100" y="162"/>
                    </a:cubicBezTo>
                    <a:cubicBezTo>
                      <a:pt x="135" y="169"/>
                      <a:pt x="180" y="202"/>
                      <a:pt x="227" y="229"/>
                    </a:cubicBezTo>
                    <a:cubicBezTo>
                      <a:pt x="272" y="259"/>
                      <a:pt x="337" y="306"/>
                      <a:pt x="382" y="336"/>
                    </a:cubicBezTo>
                    <a:cubicBezTo>
                      <a:pt x="426" y="368"/>
                      <a:pt x="471" y="394"/>
                      <a:pt x="509" y="418"/>
                    </a:cubicBezTo>
                    <a:cubicBezTo>
                      <a:pt x="543" y="441"/>
                      <a:pt x="588" y="476"/>
                      <a:pt x="606" y="478"/>
                    </a:cubicBezTo>
                    <a:cubicBezTo>
                      <a:pt x="623" y="478"/>
                      <a:pt x="631" y="453"/>
                      <a:pt x="616" y="431"/>
                    </a:cubicBezTo>
                    <a:cubicBezTo>
                      <a:pt x="601" y="409"/>
                      <a:pt x="558" y="374"/>
                      <a:pt x="518" y="336"/>
                    </a:cubicBezTo>
                    <a:cubicBezTo>
                      <a:pt x="481" y="301"/>
                      <a:pt x="416" y="249"/>
                      <a:pt x="382" y="219"/>
                    </a:cubicBezTo>
                    <a:cubicBezTo>
                      <a:pt x="347" y="187"/>
                      <a:pt x="322" y="169"/>
                      <a:pt x="319" y="147"/>
                    </a:cubicBezTo>
                    <a:cubicBezTo>
                      <a:pt x="314" y="125"/>
                      <a:pt x="332" y="84"/>
                      <a:pt x="352" y="75"/>
                    </a:cubicBezTo>
                    <a:cubicBezTo>
                      <a:pt x="374" y="65"/>
                      <a:pt x="401" y="67"/>
                      <a:pt x="449" y="90"/>
                    </a:cubicBezTo>
                    <a:cubicBezTo>
                      <a:pt x="494" y="112"/>
                      <a:pt x="581" y="182"/>
                      <a:pt x="628" y="219"/>
                    </a:cubicBezTo>
                    <a:cubicBezTo>
                      <a:pt x="675" y="254"/>
                      <a:pt x="693" y="271"/>
                      <a:pt x="743" y="311"/>
                    </a:cubicBezTo>
                    <a:cubicBezTo>
                      <a:pt x="793" y="349"/>
                      <a:pt x="875" y="418"/>
                      <a:pt x="927" y="448"/>
                    </a:cubicBezTo>
                    <a:cubicBezTo>
                      <a:pt x="979" y="478"/>
                      <a:pt x="1049" y="510"/>
                      <a:pt x="1057" y="483"/>
                    </a:cubicBezTo>
                    <a:cubicBezTo>
                      <a:pt x="1066" y="453"/>
                      <a:pt x="984" y="336"/>
                      <a:pt x="972" y="279"/>
                    </a:cubicBezTo>
                    <a:cubicBezTo>
                      <a:pt x="957" y="224"/>
                      <a:pt x="959" y="187"/>
                      <a:pt x="974" y="144"/>
                    </a:cubicBezTo>
                    <a:cubicBezTo>
                      <a:pt x="987" y="99"/>
                      <a:pt x="1029" y="35"/>
                      <a:pt x="1052" y="17"/>
                    </a:cubicBezTo>
                    <a:cubicBezTo>
                      <a:pt x="1074" y="0"/>
                      <a:pt x="1099" y="12"/>
                      <a:pt x="1111" y="35"/>
                    </a:cubicBezTo>
                    <a:cubicBezTo>
                      <a:pt x="1124" y="57"/>
                      <a:pt x="1111" y="104"/>
                      <a:pt x="1129" y="154"/>
                    </a:cubicBezTo>
                    <a:cubicBezTo>
                      <a:pt x="1146" y="204"/>
                      <a:pt x="1179" y="279"/>
                      <a:pt x="1214" y="336"/>
                    </a:cubicBezTo>
                    <a:cubicBezTo>
                      <a:pt x="1249" y="394"/>
                      <a:pt x="1318" y="436"/>
                      <a:pt x="1341" y="503"/>
                    </a:cubicBezTo>
                    <a:cubicBezTo>
                      <a:pt x="1363" y="570"/>
                      <a:pt x="1346" y="670"/>
                      <a:pt x="1353" y="745"/>
                    </a:cubicBezTo>
                    <a:cubicBezTo>
                      <a:pt x="1361" y="820"/>
                      <a:pt x="1343" y="864"/>
                      <a:pt x="1383" y="947"/>
                    </a:cubicBezTo>
                    <a:cubicBezTo>
                      <a:pt x="1423" y="1029"/>
                      <a:pt x="1547" y="1178"/>
                      <a:pt x="1592" y="1238"/>
                    </a:cubicBezTo>
                  </a:path>
                </a:pathLst>
              </a:custGeom>
              <a:noFill/>
              <a:ln w="476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2455" y="1930"/>
              <a:ext cx="1271" cy="1335"/>
              <a:chOff x="2625" y="1864"/>
              <a:chExt cx="1271" cy="1335"/>
            </a:xfrm>
          </p:grpSpPr>
          <p:sp>
            <p:nvSpPr>
              <p:cNvPr id="126032" name="Freeform 26"/>
              <p:cNvSpPr>
                <a:spLocks/>
              </p:cNvSpPr>
              <p:nvPr/>
            </p:nvSpPr>
            <p:spPr bwMode="auto">
              <a:xfrm>
                <a:off x="2625" y="1864"/>
                <a:ext cx="1271" cy="1335"/>
              </a:xfrm>
              <a:custGeom>
                <a:avLst/>
                <a:gdLst>
                  <a:gd name="T0" fmla="*/ 0 w 4250"/>
                  <a:gd name="T1" fmla="*/ 0 h 4466"/>
                  <a:gd name="T2" fmla="*/ 0 w 4250"/>
                  <a:gd name="T3" fmla="*/ 0 h 4466"/>
                  <a:gd name="T4" fmla="*/ 0 w 4250"/>
                  <a:gd name="T5" fmla="*/ 0 h 4466"/>
                  <a:gd name="T6" fmla="*/ 0 w 4250"/>
                  <a:gd name="T7" fmla="*/ 0 h 4466"/>
                  <a:gd name="T8" fmla="*/ 0 w 4250"/>
                  <a:gd name="T9" fmla="*/ 0 h 4466"/>
                  <a:gd name="T10" fmla="*/ 0 w 4250"/>
                  <a:gd name="T11" fmla="*/ 0 h 4466"/>
                  <a:gd name="T12" fmla="*/ 0 w 4250"/>
                  <a:gd name="T13" fmla="*/ 0 h 4466"/>
                  <a:gd name="T14" fmla="*/ 0 w 4250"/>
                  <a:gd name="T15" fmla="*/ 0 h 4466"/>
                  <a:gd name="T16" fmla="*/ 0 w 4250"/>
                  <a:gd name="T17" fmla="*/ 0 h 4466"/>
                  <a:gd name="T18" fmla="*/ 0 w 4250"/>
                  <a:gd name="T19" fmla="*/ 0 h 4466"/>
                  <a:gd name="T20" fmla="*/ 0 w 4250"/>
                  <a:gd name="T21" fmla="*/ 0 h 4466"/>
                  <a:gd name="T22" fmla="*/ 0 w 4250"/>
                  <a:gd name="T23" fmla="*/ 0 h 4466"/>
                  <a:gd name="T24" fmla="*/ 0 w 4250"/>
                  <a:gd name="T25" fmla="*/ 0 h 4466"/>
                  <a:gd name="T26" fmla="*/ 0 w 4250"/>
                  <a:gd name="T27" fmla="*/ 0 h 4466"/>
                  <a:gd name="T28" fmla="*/ 0 w 4250"/>
                  <a:gd name="T29" fmla="*/ 0 h 44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50"/>
                  <a:gd name="T46" fmla="*/ 0 h 4466"/>
                  <a:gd name="T47" fmla="*/ 4250 w 4250"/>
                  <a:gd name="T48" fmla="*/ 4466 h 44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50" h="4466">
                    <a:moveTo>
                      <a:pt x="0" y="4466"/>
                    </a:moveTo>
                    <a:cubicBezTo>
                      <a:pt x="50" y="4391"/>
                      <a:pt x="225" y="4175"/>
                      <a:pt x="325" y="4016"/>
                    </a:cubicBezTo>
                    <a:cubicBezTo>
                      <a:pt x="425" y="3858"/>
                      <a:pt x="484" y="3700"/>
                      <a:pt x="609" y="3541"/>
                    </a:cubicBezTo>
                    <a:cubicBezTo>
                      <a:pt x="734" y="3383"/>
                      <a:pt x="934" y="3233"/>
                      <a:pt x="1075" y="3050"/>
                    </a:cubicBezTo>
                    <a:cubicBezTo>
                      <a:pt x="1217" y="2866"/>
                      <a:pt x="1309" y="2691"/>
                      <a:pt x="1459" y="2433"/>
                    </a:cubicBezTo>
                    <a:cubicBezTo>
                      <a:pt x="1609" y="2175"/>
                      <a:pt x="1842" y="1725"/>
                      <a:pt x="1967" y="1491"/>
                    </a:cubicBezTo>
                    <a:cubicBezTo>
                      <a:pt x="2092" y="1266"/>
                      <a:pt x="2150" y="1150"/>
                      <a:pt x="2217" y="1058"/>
                    </a:cubicBezTo>
                    <a:cubicBezTo>
                      <a:pt x="2292" y="966"/>
                      <a:pt x="2309" y="1058"/>
                      <a:pt x="2409" y="941"/>
                    </a:cubicBezTo>
                    <a:cubicBezTo>
                      <a:pt x="2509" y="825"/>
                      <a:pt x="2734" y="491"/>
                      <a:pt x="2825" y="366"/>
                    </a:cubicBezTo>
                    <a:cubicBezTo>
                      <a:pt x="2917" y="233"/>
                      <a:pt x="2900" y="233"/>
                      <a:pt x="2959" y="183"/>
                    </a:cubicBezTo>
                    <a:cubicBezTo>
                      <a:pt x="3025" y="141"/>
                      <a:pt x="3134" y="141"/>
                      <a:pt x="3234" y="116"/>
                    </a:cubicBezTo>
                    <a:cubicBezTo>
                      <a:pt x="3325" y="91"/>
                      <a:pt x="3450" y="50"/>
                      <a:pt x="3542" y="41"/>
                    </a:cubicBezTo>
                    <a:cubicBezTo>
                      <a:pt x="3642" y="25"/>
                      <a:pt x="3709" y="25"/>
                      <a:pt x="3792" y="16"/>
                    </a:cubicBezTo>
                    <a:cubicBezTo>
                      <a:pt x="3884" y="16"/>
                      <a:pt x="4017" y="0"/>
                      <a:pt x="4100" y="0"/>
                    </a:cubicBezTo>
                    <a:cubicBezTo>
                      <a:pt x="4175" y="0"/>
                      <a:pt x="4217" y="16"/>
                      <a:pt x="4250" y="16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33" name="Freeform 27"/>
              <p:cNvSpPr>
                <a:spLocks/>
              </p:cNvSpPr>
              <p:nvPr/>
            </p:nvSpPr>
            <p:spPr bwMode="auto">
              <a:xfrm>
                <a:off x="2625" y="1864"/>
                <a:ext cx="1271" cy="1335"/>
              </a:xfrm>
              <a:custGeom>
                <a:avLst/>
                <a:gdLst>
                  <a:gd name="T0" fmla="*/ 0 w 1271"/>
                  <a:gd name="T1" fmla="*/ 1335 h 1335"/>
                  <a:gd name="T2" fmla="*/ 98 w 1271"/>
                  <a:gd name="T3" fmla="*/ 1200 h 1335"/>
                  <a:gd name="T4" fmla="*/ 182 w 1271"/>
                  <a:gd name="T5" fmla="*/ 1058 h 1335"/>
                  <a:gd name="T6" fmla="*/ 322 w 1271"/>
                  <a:gd name="T7" fmla="*/ 912 h 1335"/>
                  <a:gd name="T8" fmla="*/ 437 w 1271"/>
                  <a:gd name="T9" fmla="*/ 727 h 1335"/>
                  <a:gd name="T10" fmla="*/ 588 w 1271"/>
                  <a:gd name="T11" fmla="*/ 446 h 1335"/>
                  <a:gd name="T12" fmla="*/ 663 w 1271"/>
                  <a:gd name="T13" fmla="*/ 316 h 1335"/>
                  <a:gd name="T14" fmla="*/ 721 w 1271"/>
                  <a:gd name="T15" fmla="*/ 281 h 1335"/>
                  <a:gd name="T16" fmla="*/ 845 w 1271"/>
                  <a:gd name="T17" fmla="*/ 109 h 1335"/>
                  <a:gd name="T18" fmla="*/ 885 w 1271"/>
                  <a:gd name="T19" fmla="*/ 55 h 1335"/>
                  <a:gd name="T20" fmla="*/ 967 w 1271"/>
                  <a:gd name="T21" fmla="*/ 35 h 1335"/>
                  <a:gd name="T22" fmla="*/ 1059 w 1271"/>
                  <a:gd name="T23" fmla="*/ 12 h 1335"/>
                  <a:gd name="T24" fmla="*/ 1134 w 1271"/>
                  <a:gd name="T25" fmla="*/ 5 h 1335"/>
                  <a:gd name="T26" fmla="*/ 1226 w 1271"/>
                  <a:gd name="T27" fmla="*/ 0 h 1335"/>
                  <a:gd name="T28" fmla="*/ 1271 w 1271"/>
                  <a:gd name="T29" fmla="*/ 5 h 133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71"/>
                  <a:gd name="T46" fmla="*/ 0 h 1335"/>
                  <a:gd name="T47" fmla="*/ 1271 w 1271"/>
                  <a:gd name="T48" fmla="*/ 1335 h 133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71" h="1335">
                    <a:moveTo>
                      <a:pt x="0" y="1335"/>
                    </a:moveTo>
                    <a:cubicBezTo>
                      <a:pt x="15" y="1313"/>
                      <a:pt x="68" y="1248"/>
                      <a:pt x="98" y="1200"/>
                    </a:cubicBezTo>
                    <a:cubicBezTo>
                      <a:pt x="127" y="1153"/>
                      <a:pt x="145" y="1106"/>
                      <a:pt x="182" y="1058"/>
                    </a:cubicBezTo>
                    <a:cubicBezTo>
                      <a:pt x="220" y="1011"/>
                      <a:pt x="280" y="966"/>
                      <a:pt x="322" y="912"/>
                    </a:cubicBezTo>
                    <a:cubicBezTo>
                      <a:pt x="364" y="857"/>
                      <a:pt x="392" y="804"/>
                      <a:pt x="437" y="727"/>
                    </a:cubicBezTo>
                    <a:cubicBezTo>
                      <a:pt x="481" y="650"/>
                      <a:pt x="551" y="516"/>
                      <a:pt x="588" y="446"/>
                    </a:cubicBezTo>
                    <a:cubicBezTo>
                      <a:pt x="626" y="378"/>
                      <a:pt x="643" y="344"/>
                      <a:pt x="663" y="316"/>
                    </a:cubicBezTo>
                    <a:cubicBezTo>
                      <a:pt x="686" y="289"/>
                      <a:pt x="691" y="316"/>
                      <a:pt x="721" y="281"/>
                    </a:cubicBezTo>
                    <a:cubicBezTo>
                      <a:pt x="751" y="247"/>
                      <a:pt x="818" y="147"/>
                      <a:pt x="845" y="109"/>
                    </a:cubicBezTo>
                    <a:cubicBezTo>
                      <a:pt x="872" y="70"/>
                      <a:pt x="867" y="70"/>
                      <a:pt x="885" y="55"/>
                    </a:cubicBezTo>
                    <a:cubicBezTo>
                      <a:pt x="905" y="42"/>
                      <a:pt x="937" y="42"/>
                      <a:pt x="967" y="35"/>
                    </a:cubicBezTo>
                    <a:cubicBezTo>
                      <a:pt x="994" y="27"/>
                      <a:pt x="1032" y="15"/>
                      <a:pt x="1059" y="12"/>
                    </a:cubicBezTo>
                    <a:cubicBezTo>
                      <a:pt x="1089" y="7"/>
                      <a:pt x="1109" y="7"/>
                      <a:pt x="1134" y="5"/>
                    </a:cubicBezTo>
                    <a:cubicBezTo>
                      <a:pt x="1162" y="5"/>
                      <a:pt x="1201" y="0"/>
                      <a:pt x="1226" y="0"/>
                    </a:cubicBezTo>
                    <a:cubicBezTo>
                      <a:pt x="1249" y="0"/>
                      <a:pt x="1261" y="5"/>
                      <a:pt x="1271" y="5"/>
                    </a:cubicBezTo>
                  </a:path>
                </a:pathLst>
              </a:custGeom>
              <a:noFill/>
              <a:ln w="476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3088" y="1927"/>
              <a:ext cx="922" cy="461"/>
              <a:chOff x="3258" y="1861"/>
              <a:chExt cx="922" cy="461"/>
            </a:xfrm>
          </p:grpSpPr>
          <p:sp>
            <p:nvSpPr>
              <p:cNvPr id="126030" name="Freeform 29"/>
              <p:cNvSpPr>
                <a:spLocks/>
              </p:cNvSpPr>
              <p:nvPr/>
            </p:nvSpPr>
            <p:spPr bwMode="auto">
              <a:xfrm>
                <a:off x="3258" y="1861"/>
                <a:ext cx="922" cy="461"/>
              </a:xfrm>
              <a:custGeom>
                <a:avLst/>
                <a:gdLst>
                  <a:gd name="T0" fmla="*/ 0 w 3083"/>
                  <a:gd name="T1" fmla="*/ 0 h 1542"/>
                  <a:gd name="T2" fmla="*/ 0 w 3083"/>
                  <a:gd name="T3" fmla="*/ 0 h 1542"/>
                  <a:gd name="T4" fmla="*/ 0 w 3083"/>
                  <a:gd name="T5" fmla="*/ 0 h 1542"/>
                  <a:gd name="T6" fmla="*/ 0 w 3083"/>
                  <a:gd name="T7" fmla="*/ 0 h 1542"/>
                  <a:gd name="T8" fmla="*/ 0 w 3083"/>
                  <a:gd name="T9" fmla="*/ 0 h 1542"/>
                  <a:gd name="T10" fmla="*/ 0 w 3083"/>
                  <a:gd name="T11" fmla="*/ 0 h 1542"/>
                  <a:gd name="T12" fmla="*/ 0 w 3083"/>
                  <a:gd name="T13" fmla="*/ 0 h 1542"/>
                  <a:gd name="T14" fmla="*/ 0 w 3083"/>
                  <a:gd name="T15" fmla="*/ 0 h 1542"/>
                  <a:gd name="T16" fmla="*/ 0 w 3083"/>
                  <a:gd name="T17" fmla="*/ 0 h 1542"/>
                  <a:gd name="T18" fmla="*/ 0 w 3083"/>
                  <a:gd name="T19" fmla="*/ 0 h 1542"/>
                  <a:gd name="T20" fmla="*/ 0 w 3083"/>
                  <a:gd name="T21" fmla="*/ 0 h 1542"/>
                  <a:gd name="T22" fmla="*/ 0 w 3083"/>
                  <a:gd name="T23" fmla="*/ 0 h 1542"/>
                  <a:gd name="T24" fmla="*/ 0 w 3083"/>
                  <a:gd name="T25" fmla="*/ 0 h 1542"/>
                  <a:gd name="T26" fmla="*/ 0 w 3083"/>
                  <a:gd name="T27" fmla="*/ 0 h 1542"/>
                  <a:gd name="T28" fmla="*/ 0 w 3083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083"/>
                  <a:gd name="T46" fmla="*/ 0 h 1542"/>
                  <a:gd name="T47" fmla="*/ 3083 w 3083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083" h="1542">
                    <a:moveTo>
                      <a:pt x="0" y="1542"/>
                    </a:moveTo>
                    <a:cubicBezTo>
                      <a:pt x="45" y="1478"/>
                      <a:pt x="173" y="1248"/>
                      <a:pt x="256" y="1165"/>
                    </a:cubicBezTo>
                    <a:cubicBezTo>
                      <a:pt x="339" y="1082"/>
                      <a:pt x="326" y="1146"/>
                      <a:pt x="486" y="1030"/>
                    </a:cubicBezTo>
                    <a:cubicBezTo>
                      <a:pt x="646" y="915"/>
                      <a:pt x="1043" y="589"/>
                      <a:pt x="1209" y="455"/>
                    </a:cubicBezTo>
                    <a:cubicBezTo>
                      <a:pt x="1375" y="320"/>
                      <a:pt x="1407" y="282"/>
                      <a:pt x="1497" y="237"/>
                    </a:cubicBezTo>
                    <a:cubicBezTo>
                      <a:pt x="1587" y="192"/>
                      <a:pt x="1651" y="212"/>
                      <a:pt x="1753" y="180"/>
                    </a:cubicBezTo>
                    <a:cubicBezTo>
                      <a:pt x="1855" y="148"/>
                      <a:pt x="2002" y="64"/>
                      <a:pt x="2118" y="32"/>
                    </a:cubicBezTo>
                    <a:cubicBezTo>
                      <a:pt x="2233" y="0"/>
                      <a:pt x="2335" y="0"/>
                      <a:pt x="2437" y="0"/>
                    </a:cubicBezTo>
                    <a:cubicBezTo>
                      <a:pt x="2540" y="0"/>
                      <a:pt x="2642" y="20"/>
                      <a:pt x="2732" y="32"/>
                    </a:cubicBezTo>
                    <a:cubicBezTo>
                      <a:pt x="2821" y="45"/>
                      <a:pt x="2936" y="39"/>
                      <a:pt x="2994" y="64"/>
                    </a:cubicBezTo>
                    <a:cubicBezTo>
                      <a:pt x="3051" y="90"/>
                      <a:pt x="3083" y="128"/>
                      <a:pt x="3077" y="180"/>
                    </a:cubicBezTo>
                    <a:cubicBezTo>
                      <a:pt x="3071" y="231"/>
                      <a:pt x="3026" y="314"/>
                      <a:pt x="2962" y="365"/>
                    </a:cubicBezTo>
                    <a:cubicBezTo>
                      <a:pt x="2898" y="416"/>
                      <a:pt x="2783" y="455"/>
                      <a:pt x="2693" y="474"/>
                    </a:cubicBezTo>
                    <a:cubicBezTo>
                      <a:pt x="2604" y="493"/>
                      <a:pt x="2457" y="499"/>
                      <a:pt x="2405" y="493"/>
                    </a:cubicBezTo>
                    <a:cubicBezTo>
                      <a:pt x="2354" y="487"/>
                      <a:pt x="2367" y="455"/>
                      <a:pt x="2386" y="429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31" name="Freeform 30"/>
              <p:cNvSpPr>
                <a:spLocks/>
              </p:cNvSpPr>
              <p:nvPr/>
            </p:nvSpPr>
            <p:spPr bwMode="auto">
              <a:xfrm>
                <a:off x="3258" y="1861"/>
                <a:ext cx="922" cy="461"/>
              </a:xfrm>
              <a:custGeom>
                <a:avLst/>
                <a:gdLst>
                  <a:gd name="T0" fmla="*/ 0 w 922"/>
                  <a:gd name="T1" fmla="*/ 461 h 461"/>
                  <a:gd name="T2" fmla="*/ 77 w 922"/>
                  <a:gd name="T3" fmla="*/ 348 h 461"/>
                  <a:gd name="T4" fmla="*/ 146 w 922"/>
                  <a:gd name="T5" fmla="*/ 308 h 461"/>
                  <a:gd name="T6" fmla="*/ 362 w 922"/>
                  <a:gd name="T7" fmla="*/ 136 h 461"/>
                  <a:gd name="T8" fmla="*/ 448 w 922"/>
                  <a:gd name="T9" fmla="*/ 71 h 461"/>
                  <a:gd name="T10" fmla="*/ 524 w 922"/>
                  <a:gd name="T11" fmla="*/ 54 h 461"/>
                  <a:gd name="T12" fmla="*/ 634 w 922"/>
                  <a:gd name="T13" fmla="*/ 10 h 461"/>
                  <a:gd name="T14" fmla="*/ 729 w 922"/>
                  <a:gd name="T15" fmla="*/ 0 h 461"/>
                  <a:gd name="T16" fmla="*/ 817 w 922"/>
                  <a:gd name="T17" fmla="*/ 10 h 461"/>
                  <a:gd name="T18" fmla="*/ 895 w 922"/>
                  <a:gd name="T19" fmla="*/ 19 h 461"/>
                  <a:gd name="T20" fmla="*/ 920 w 922"/>
                  <a:gd name="T21" fmla="*/ 54 h 461"/>
                  <a:gd name="T22" fmla="*/ 886 w 922"/>
                  <a:gd name="T23" fmla="*/ 109 h 461"/>
                  <a:gd name="T24" fmla="*/ 805 w 922"/>
                  <a:gd name="T25" fmla="*/ 142 h 461"/>
                  <a:gd name="T26" fmla="*/ 719 w 922"/>
                  <a:gd name="T27" fmla="*/ 148 h 461"/>
                  <a:gd name="T28" fmla="*/ 714 w 922"/>
                  <a:gd name="T29" fmla="*/ 128 h 4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22"/>
                  <a:gd name="T46" fmla="*/ 0 h 461"/>
                  <a:gd name="T47" fmla="*/ 922 w 922"/>
                  <a:gd name="T48" fmla="*/ 461 h 4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22" h="461">
                    <a:moveTo>
                      <a:pt x="0" y="461"/>
                    </a:moveTo>
                    <a:cubicBezTo>
                      <a:pt x="14" y="442"/>
                      <a:pt x="52" y="373"/>
                      <a:pt x="77" y="348"/>
                    </a:cubicBezTo>
                    <a:cubicBezTo>
                      <a:pt x="102" y="324"/>
                      <a:pt x="98" y="343"/>
                      <a:pt x="146" y="308"/>
                    </a:cubicBezTo>
                    <a:cubicBezTo>
                      <a:pt x="193" y="274"/>
                      <a:pt x="312" y="176"/>
                      <a:pt x="362" y="136"/>
                    </a:cubicBezTo>
                    <a:cubicBezTo>
                      <a:pt x="411" y="96"/>
                      <a:pt x="421" y="84"/>
                      <a:pt x="448" y="71"/>
                    </a:cubicBezTo>
                    <a:cubicBezTo>
                      <a:pt x="475" y="58"/>
                      <a:pt x="494" y="64"/>
                      <a:pt x="524" y="54"/>
                    </a:cubicBezTo>
                    <a:cubicBezTo>
                      <a:pt x="555" y="44"/>
                      <a:pt x="599" y="19"/>
                      <a:pt x="634" y="10"/>
                    </a:cubicBezTo>
                    <a:cubicBezTo>
                      <a:pt x="668" y="0"/>
                      <a:pt x="698" y="0"/>
                      <a:pt x="729" y="0"/>
                    </a:cubicBezTo>
                    <a:cubicBezTo>
                      <a:pt x="760" y="0"/>
                      <a:pt x="790" y="6"/>
                      <a:pt x="817" y="10"/>
                    </a:cubicBezTo>
                    <a:cubicBezTo>
                      <a:pt x="844" y="14"/>
                      <a:pt x="878" y="12"/>
                      <a:pt x="895" y="19"/>
                    </a:cubicBezTo>
                    <a:cubicBezTo>
                      <a:pt x="912" y="27"/>
                      <a:pt x="922" y="38"/>
                      <a:pt x="920" y="54"/>
                    </a:cubicBezTo>
                    <a:cubicBezTo>
                      <a:pt x="918" y="69"/>
                      <a:pt x="905" y="94"/>
                      <a:pt x="886" y="109"/>
                    </a:cubicBezTo>
                    <a:cubicBezTo>
                      <a:pt x="867" y="125"/>
                      <a:pt x="832" y="136"/>
                      <a:pt x="805" y="142"/>
                    </a:cubicBezTo>
                    <a:cubicBezTo>
                      <a:pt x="779" y="148"/>
                      <a:pt x="735" y="149"/>
                      <a:pt x="719" y="148"/>
                    </a:cubicBezTo>
                    <a:cubicBezTo>
                      <a:pt x="704" y="146"/>
                      <a:pt x="708" y="136"/>
                      <a:pt x="714" y="128"/>
                    </a:cubicBezTo>
                  </a:path>
                </a:pathLst>
              </a:custGeom>
              <a:noFill/>
              <a:ln w="238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457" y="2162"/>
              <a:ext cx="645" cy="199"/>
              <a:chOff x="3627" y="2096"/>
              <a:chExt cx="645" cy="199"/>
            </a:xfrm>
          </p:grpSpPr>
          <p:sp>
            <p:nvSpPr>
              <p:cNvPr id="126028" name="Freeform 32"/>
              <p:cNvSpPr>
                <a:spLocks/>
              </p:cNvSpPr>
              <p:nvPr/>
            </p:nvSpPr>
            <p:spPr bwMode="auto">
              <a:xfrm>
                <a:off x="3627" y="2096"/>
                <a:ext cx="645" cy="199"/>
              </a:xfrm>
              <a:custGeom>
                <a:avLst/>
                <a:gdLst>
                  <a:gd name="T0" fmla="*/ 0 w 2159"/>
                  <a:gd name="T1" fmla="*/ 0 h 666"/>
                  <a:gd name="T2" fmla="*/ 0 w 2159"/>
                  <a:gd name="T3" fmla="*/ 0 h 666"/>
                  <a:gd name="T4" fmla="*/ 0 w 2159"/>
                  <a:gd name="T5" fmla="*/ 0 h 666"/>
                  <a:gd name="T6" fmla="*/ 0 w 2159"/>
                  <a:gd name="T7" fmla="*/ 0 h 666"/>
                  <a:gd name="T8" fmla="*/ 0 w 2159"/>
                  <a:gd name="T9" fmla="*/ 0 h 666"/>
                  <a:gd name="T10" fmla="*/ 0 w 2159"/>
                  <a:gd name="T11" fmla="*/ 0 h 666"/>
                  <a:gd name="T12" fmla="*/ 0 w 2159"/>
                  <a:gd name="T13" fmla="*/ 0 h 666"/>
                  <a:gd name="T14" fmla="*/ 0 w 2159"/>
                  <a:gd name="T15" fmla="*/ 0 h 666"/>
                  <a:gd name="T16" fmla="*/ 0 w 2159"/>
                  <a:gd name="T17" fmla="*/ 0 h 666"/>
                  <a:gd name="T18" fmla="*/ 0 w 2159"/>
                  <a:gd name="T19" fmla="*/ 0 h 666"/>
                  <a:gd name="T20" fmla="*/ 0 w 2159"/>
                  <a:gd name="T21" fmla="*/ 0 h 666"/>
                  <a:gd name="T22" fmla="*/ 0 w 2159"/>
                  <a:gd name="T23" fmla="*/ 0 h 666"/>
                  <a:gd name="T24" fmla="*/ 0 w 2159"/>
                  <a:gd name="T25" fmla="*/ 0 h 666"/>
                  <a:gd name="T26" fmla="*/ 0 w 2159"/>
                  <a:gd name="T27" fmla="*/ 0 h 666"/>
                  <a:gd name="T28" fmla="*/ 0 w 2159"/>
                  <a:gd name="T29" fmla="*/ 0 h 666"/>
                  <a:gd name="T30" fmla="*/ 0 w 2159"/>
                  <a:gd name="T31" fmla="*/ 0 h 666"/>
                  <a:gd name="T32" fmla="*/ 0 w 2159"/>
                  <a:gd name="T33" fmla="*/ 0 h 6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59"/>
                  <a:gd name="T52" fmla="*/ 0 h 666"/>
                  <a:gd name="T53" fmla="*/ 2159 w 2159"/>
                  <a:gd name="T54" fmla="*/ 666 h 6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59" h="666">
                    <a:moveTo>
                      <a:pt x="591" y="0"/>
                    </a:moveTo>
                    <a:cubicBezTo>
                      <a:pt x="624" y="6"/>
                      <a:pt x="701" y="19"/>
                      <a:pt x="784" y="26"/>
                    </a:cubicBezTo>
                    <a:cubicBezTo>
                      <a:pt x="868" y="32"/>
                      <a:pt x="1009" y="32"/>
                      <a:pt x="1092" y="45"/>
                    </a:cubicBezTo>
                    <a:cubicBezTo>
                      <a:pt x="1176" y="58"/>
                      <a:pt x="1215" y="97"/>
                      <a:pt x="1292" y="116"/>
                    </a:cubicBezTo>
                    <a:cubicBezTo>
                      <a:pt x="1369" y="136"/>
                      <a:pt x="1459" y="136"/>
                      <a:pt x="1542" y="155"/>
                    </a:cubicBezTo>
                    <a:cubicBezTo>
                      <a:pt x="1626" y="175"/>
                      <a:pt x="1735" y="220"/>
                      <a:pt x="1806" y="233"/>
                    </a:cubicBezTo>
                    <a:cubicBezTo>
                      <a:pt x="1876" y="246"/>
                      <a:pt x="1934" y="233"/>
                      <a:pt x="1985" y="252"/>
                    </a:cubicBezTo>
                    <a:cubicBezTo>
                      <a:pt x="2037" y="272"/>
                      <a:pt x="2095" y="304"/>
                      <a:pt x="2120" y="336"/>
                    </a:cubicBezTo>
                    <a:cubicBezTo>
                      <a:pt x="2146" y="369"/>
                      <a:pt x="2159" y="401"/>
                      <a:pt x="2133" y="446"/>
                    </a:cubicBezTo>
                    <a:cubicBezTo>
                      <a:pt x="2107" y="492"/>
                      <a:pt x="2024" y="563"/>
                      <a:pt x="1960" y="589"/>
                    </a:cubicBezTo>
                    <a:cubicBezTo>
                      <a:pt x="1895" y="615"/>
                      <a:pt x="1844" y="615"/>
                      <a:pt x="1754" y="608"/>
                    </a:cubicBezTo>
                    <a:cubicBezTo>
                      <a:pt x="1664" y="602"/>
                      <a:pt x="1510" y="563"/>
                      <a:pt x="1407" y="563"/>
                    </a:cubicBezTo>
                    <a:cubicBezTo>
                      <a:pt x="1304" y="563"/>
                      <a:pt x="1240" y="589"/>
                      <a:pt x="1118" y="589"/>
                    </a:cubicBezTo>
                    <a:cubicBezTo>
                      <a:pt x="996" y="589"/>
                      <a:pt x="791" y="576"/>
                      <a:pt x="669" y="582"/>
                    </a:cubicBezTo>
                    <a:cubicBezTo>
                      <a:pt x="546" y="589"/>
                      <a:pt x="469" y="634"/>
                      <a:pt x="367" y="647"/>
                    </a:cubicBezTo>
                    <a:cubicBezTo>
                      <a:pt x="264" y="660"/>
                      <a:pt x="116" y="666"/>
                      <a:pt x="58" y="660"/>
                    </a:cubicBezTo>
                    <a:cubicBezTo>
                      <a:pt x="0" y="654"/>
                      <a:pt x="0" y="628"/>
                      <a:pt x="13" y="608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29" name="Freeform 33"/>
              <p:cNvSpPr>
                <a:spLocks/>
              </p:cNvSpPr>
              <p:nvPr/>
            </p:nvSpPr>
            <p:spPr bwMode="auto">
              <a:xfrm>
                <a:off x="3627" y="2096"/>
                <a:ext cx="645" cy="199"/>
              </a:xfrm>
              <a:custGeom>
                <a:avLst/>
                <a:gdLst>
                  <a:gd name="T0" fmla="*/ 177 w 645"/>
                  <a:gd name="T1" fmla="*/ 0 h 199"/>
                  <a:gd name="T2" fmla="*/ 234 w 645"/>
                  <a:gd name="T3" fmla="*/ 7 h 199"/>
                  <a:gd name="T4" fmla="*/ 326 w 645"/>
                  <a:gd name="T5" fmla="*/ 13 h 199"/>
                  <a:gd name="T6" fmla="*/ 386 w 645"/>
                  <a:gd name="T7" fmla="*/ 34 h 199"/>
                  <a:gd name="T8" fmla="*/ 461 w 645"/>
                  <a:gd name="T9" fmla="*/ 46 h 199"/>
                  <a:gd name="T10" fmla="*/ 540 w 645"/>
                  <a:gd name="T11" fmla="*/ 69 h 199"/>
                  <a:gd name="T12" fmla="*/ 593 w 645"/>
                  <a:gd name="T13" fmla="*/ 75 h 199"/>
                  <a:gd name="T14" fmla="*/ 634 w 645"/>
                  <a:gd name="T15" fmla="*/ 100 h 199"/>
                  <a:gd name="T16" fmla="*/ 638 w 645"/>
                  <a:gd name="T17" fmla="*/ 133 h 199"/>
                  <a:gd name="T18" fmla="*/ 586 w 645"/>
                  <a:gd name="T19" fmla="*/ 176 h 199"/>
                  <a:gd name="T20" fmla="*/ 524 w 645"/>
                  <a:gd name="T21" fmla="*/ 181 h 199"/>
                  <a:gd name="T22" fmla="*/ 421 w 645"/>
                  <a:gd name="T23" fmla="*/ 168 h 199"/>
                  <a:gd name="T24" fmla="*/ 334 w 645"/>
                  <a:gd name="T25" fmla="*/ 176 h 199"/>
                  <a:gd name="T26" fmla="*/ 200 w 645"/>
                  <a:gd name="T27" fmla="*/ 174 h 199"/>
                  <a:gd name="T28" fmla="*/ 110 w 645"/>
                  <a:gd name="T29" fmla="*/ 193 h 199"/>
                  <a:gd name="T30" fmla="*/ 17 w 645"/>
                  <a:gd name="T31" fmla="*/ 197 h 199"/>
                  <a:gd name="T32" fmla="*/ 4 w 645"/>
                  <a:gd name="T33" fmla="*/ 181 h 1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5"/>
                  <a:gd name="T52" fmla="*/ 0 h 199"/>
                  <a:gd name="T53" fmla="*/ 645 w 645"/>
                  <a:gd name="T54" fmla="*/ 199 h 1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5" h="199">
                    <a:moveTo>
                      <a:pt x="177" y="0"/>
                    </a:moveTo>
                    <a:cubicBezTo>
                      <a:pt x="186" y="1"/>
                      <a:pt x="210" y="5"/>
                      <a:pt x="234" y="7"/>
                    </a:cubicBezTo>
                    <a:cubicBezTo>
                      <a:pt x="259" y="9"/>
                      <a:pt x="302" y="9"/>
                      <a:pt x="326" y="13"/>
                    </a:cubicBezTo>
                    <a:cubicBezTo>
                      <a:pt x="352" y="17"/>
                      <a:pt x="363" y="29"/>
                      <a:pt x="386" y="34"/>
                    </a:cubicBezTo>
                    <a:cubicBezTo>
                      <a:pt x="409" y="40"/>
                      <a:pt x="436" y="40"/>
                      <a:pt x="461" y="46"/>
                    </a:cubicBezTo>
                    <a:cubicBezTo>
                      <a:pt x="486" y="52"/>
                      <a:pt x="519" y="65"/>
                      <a:pt x="540" y="69"/>
                    </a:cubicBezTo>
                    <a:cubicBezTo>
                      <a:pt x="561" y="73"/>
                      <a:pt x="578" y="69"/>
                      <a:pt x="593" y="75"/>
                    </a:cubicBezTo>
                    <a:cubicBezTo>
                      <a:pt x="609" y="81"/>
                      <a:pt x="626" y="90"/>
                      <a:pt x="634" y="100"/>
                    </a:cubicBezTo>
                    <a:cubicBezTo>
                      <a:pt x="642" y="110"/>
                      <a:pt x="645" y="119"/>
                      <a:pt x="638" y="133"/>
                    </a:cubicBezTo>
                    <a:cubicBezTo>
                      <a:pt x="630" y="147"/>
                      <a:pt x="605" y="168"/>
                      <a:pt x="586" y="176"/>
                    </a:cubicBezTo>
                    <a:cubicBezTo>
                      <a:pt x="566" y="183"/>
                      <a:pt x="551" y="183"/>
                      <a:pt x="524" y="181"/>
                    </a:cubicBezTo>
                    <a:cubicBezTo>
                      <a:pt x="497" y="180"/>
                      <a:pt x="451" y="168"/>
                      <a:pt x="421" y="168"/>
                    </a:cubicBezTo>
                    <a:cubicBezTo>
                      <a:pt x="390" y="168"/>
                      <a:pt x="371" y="176"/>
                      <a:pt x="334" y="176"/>
                    </a:cubicBezTo>
                    <a:cubicBezTo>
                      <a:pt x="298" y="176"/>
                      <a:pt x="236" y="172"/>
                      <a:pt x="200" y="174"/>
                    </a:cubicBezTo>
                    <a:cubicBezTo>
                      <a:pt x="163" y="176"/>
                      <a:pt x="140" y="189"/>
                      <a:pt x="110" y="193"/>
                    </a:cubicBezTo>
                    <a:cubicBezTo>
                      <a:pt x="79" y="197"/>
                      <a:pt x="35" y="199"/>
                      <a:pt x="17" y="197"/>
                    </a:cubicBezTo>
                    <a:cubicBezTo>
                      <a:pt x="0" y="195"/>
                      <a:pt x="0" y="187"/>
                      <a:pt x="4" y="181"/>
                    </a:cubicBezTo>
                  </a:path>
                </a:pathLst>
              </a:custGeom>
              <a:noFill/>
              <a:ln w="476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25966" name="Freeform 34"/>
            <p:cNvSpPr>
              <a:spLocks/>
            </p:cNvSpPr>
            <p:nvPr/>
          </p:nvSpPr>
          <p:spPr bwMode="auto">
            <a:xfrm>
              <a:off x="3838" y="2550"/>
              <a:ext cx="120" cy="102"/>
            </a:xfrm>
            <a:custGeom>
              <a:avLst/>
              <a:gdLst>
                <a:gd name="T0" fmla="*/ 0 w 400"/>
                <a:gd name="T1" fmla="*/ 0 h 341"/>
                <a:gd name="T2" fmla="*/ 0 w 400"/>
                <a:gd name="T3" fmla="*/ 0 h 341"/>
                <a:gd name="T4" fmla="*/ 0 w 400"/>
                <a:gd name="T5" fmla="*/ 0 h 341"/>
                <a:gd name="T6" fmla="*/ 0 w 400"/>
                <a:gd name="T7" fmla="*/ 0 h 341"/>
                <a:gd name="T8" fmla="*/ 0 w 400"/>
                <a:gd name="T9" fmla="*/ 0 h 341"/>
                <a:gd name="T10" fmla="*/ 0 w 400"/>
                <a:gd name="T11" fmla="*/ 0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0"/>
                <a:gd name="T19" fmla="*/ 0 h 341"/>
                <a:gd name="T20" fmla="*/ 400 w 400"/>
                <a:gd name="T21" fmla="*/ 341 h 3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0" h="341">
                  <a:moveTo>
                    <a:pt x="67" y="341"/>
                  </a:moveTo>
                  <a:cubicBezTo>
                    <a:pt x="59" y="325"/>
                    <a:pt x="0" y="241"/>
                    <a:pt x="9" y="191"/>
                  </a:cubicBezTo>
                  <a:cubicBezTo>
                    <a:pt x="17" y="150"/>
                    <a:pt x="59" y="100"/>
                    <a:pt x="100" y="75"/>
                  </a:cubicBezTo>
                  <a:cubicBezTo>
                    <a:pt x="150" y="41"/>
                    <a:pt x="217" y="0"/>
                    <a:pt x="267" y="0"/>
                  </a:cubicBezTo>
                  <a:cubicBezTo>
                    <a:pt x="317" y="0"/>
                    <a:pt x="367" y="66"/>
                    <a:pt x="384" y="91"/>
                  </a:cubicBezTo>
                  <a:cubicBezTo>
                    <a:pt x="400" y="116"/>
                    <a:pt x="384" y="150"/>
                    <a:pt x="384" y="166"/>
                  </a:cubicBezTo>
                </a:path>
              </a:pathLst>
            </a:custGeom>
            <a:solidFill>
              <a:srgbClr val="FAF3E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67" name="Freeform 35"/>
            <p:cNvSpPr>
              <a:spLocks/>
            </p:cNvSpPr>
            <p:nvPr/>
          </p:nvSpPr>
          <p:spPr bwMode="auto">
            <a:xfrm>
              <a:off x="3950" y="3101"/>
              <a:ext cx="102" cy="236"/>
            </a:xfrm>
            <a:custGeom>
              <a:avLst/>
              <a:gdLst>
                <a:gd name="T0" fmla="*/ 102 w 102"/>
                <a:gd name="T1" fmla="*/ 0 h 236"/>
                <a:gd name="T2" fmla="*/ 0 w 102"/>
                <a:gd name="T3" fmla="*/ 236 h 236"/>
                <a:gd name="T4" fmla="*/ 0 60000 65536"/>
                <a:gd name="T5" fmla="*/ 0 60000 65536"/>
                <a:gd name="T6" fmla="*/ 0 w 102"/>
                <a:gd name="T7" fmla="*/ 0 h 236"/>
                <a:gd name="T8" fmla="*/ 102 w 102"/>
                <a:gd name="T9" fmla="*/ 236 h 2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" h="236">
                  <a:moveTo>
                    <a:pt x="102" y="0"/>
                  </a:moveTo>
                  <a:cubicBezTo>
                    <a:pt x="85" y="40"/>
                    <a:pt x="23" y="186"/>
                    <a:pt x="0" y="236"/>
                  </a:cubicBezTo>
                </a:path>
              </a:pathLst>
            </a:cu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68" name="Freeform 36"/>
            <p:cNvSpPr>
              <a:spLocks/>
            </p:cNvSpPr>
            <p:nvPr/>
          </p:nvSpPr>
          <p:spPr bwMode="auto">
            <a:xfrm>
              <a:off x="4777" y="2734"/>
              <a:ext cx="78" cy="235"/>
            </a:xfrm>
            <a:custGeom>
              <a:avLst/>
              <a:gdLst>
                <a:gd name="T0" fmla="*/ 78 w 78"/>
                <a:gd name="T1" fmla="*/ 0 h 235"/>
                <a:gd name="T2" fmla="*/ 35 w 78"/>
                <a:gd name="T3" fmla="*/ 85 h 235"/>
                <a:gd name="T4" fmla="*/ 0 w 78"/>
                <a:gd name="T5" fmla="*/ 235 h 235"/>
                <a:gd name="T6" fmla="*/ 0 60000 65536"/>
                <a:gd name="T7" fmla="*/ 0 60000 65536"/>
                <a:gd name="T8" fmla="*/ 0 60000 65536"/>
                <a:gd name="T9" fmla="*/ 0 w 78"/>
                <a:gd name="T10" fmla="*/ 0 h 235"/>
                <a:gd name="T11" fmla="*/ 78 w 78"/>
                <a:gd name="T12" fmla="*/ 235 h 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235">
                  <a:moveTo>
                    <a:pt x="78" y="0"/>
                  </a:moveTo>
                  <a:cubicBezTo>
                    <a:pt x="62" y="24"/>
                    <a:pt x="49" y="47"/>
                    <a:pt x="35" y="85"/>
                  </a:cubicBezTo>
                  <a:cubicBezTo>
                    <a:pt x="22" y="123"/>
                    <a:pt x="10" y="179"/>
                    <a:pt x="0" y="235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69" name="Freeform 37"/>
            <p:cNvSpPr>
              <a:spLocks/>
            </p:cNvSpPr>
            <p:nvPr/>
          </p:nvSpPr>
          <p:spPr bwMode="auto">
            <a:xfrm>
              <a:off x="3455" y="2151"/>
              <a:ext cx="184" cy="197"/>
            </a:xfrm>
            <a:custGeom>
              <a:avLst/>
              <a:gdLst>
                <a:gd name="T0" fmla="*/ 184 w 184"/>
                <a:gd name="T1" fmla="*/ 0 h 197"/>
                <a:gd name="T2" fmla="*/ 157 w 184"/>
                <a:gd name="T3" fmla="*/ 48 h 197"/>
                <a:gd name="T4" fmla="*/ 88 w 184"/>
                <a:gd name="T5" fmla="*/ 110 h 197"/>
                <a:gd name="T6" fmla="*/ 34 w 184"/>
                <a:gd name="T7" fmla="*/ 150 h 197"/>
                <a:gd name="T8" fmla="*/ 0 w 184"/>
                <a:gd name="T9" fmla="*/ 197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197"/>
                <a:gd name="T17" fmla="*/ 184 w 184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197">
                  <a:moveTo>
                    <a:pt x="184" y="0"/>
                  </a:moveTo>
                  <a:cubicBezTo>
                    <a:pt x="180" y="8"/>
                    <a:pt x="172" y="29"/>
                    <a:pt x="157" y="48"/>
                  </a:cubicBezTo>
                  <a:cubicBezTo>
                    <a:pt x="142" y="67"/>
                    <a:pt x="109" y="92"/>
                    <a:pt x="88" y="110"/>
                  </a:cubicBezTo>
                  <a:cubicBezTo>
                    <a:pt x="67" y="127"/>
                    <a:pt x="49" y="134"/>
                    <a:pt x="34" y="150"/>
                  </a:cubicBezTo>
                  <a:cubicBezTo>
                    <a:pt x="19" y="165"/>
                    <a:pt x="7" y="188"/>
                    <a:pt x="0" y="197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0" name="Freeform 38"/>
            <p:cNvSpPr>
              <a:spLocks/>
            </p:cNvSpPr>
            <p:nvPr/>
          </p:nvSpPr>
          <p:spPr bwMode="auto">
            <a:xfrm>
              <a:off x="3387" y="2348"/>
              <a:ext cx="217" cy="332"/>
            </a:xfrm>
            <a:custGeom>
              <a:avLst/>
              <a:gdLst>
                <a:gd name="T0" fmla="*/ 74 w 217"/>
                <a:gd name="T1" fmla="*/ 0 h 332"/>
                <a:gd name="T2" fmla="*/ 57 w 217"/>
                <a:gd name="T3" fmla="*/ 37 h 332"/>
                <a:gd name="T4" fmla="*/ 10 w 217"/>
                <a:gd name="T5" fmla="*/ 62 h 332"/>
                <a:gd name="T6" fmla="*/ 4 w 217"/>
                <a:gd name="T7" fmla="*/ 123 h 332"/>
                <a:gd name="T8" fmla="*/ 38 w 217"/>
                <a:gd name="T9" fmla="*/ 215 h 332"/>
                <a:gd name="T10" fmla="*/ 97 w 217"/>
                <a:gd name="T11" fmla="*/ 307 h 332"/>
                <a:gd name="T12" fmla="*/ 141 w 217"/>
                <a:gd name="T13" fmla="*/ 332 h 332"/>
                <a:gd name="T14" fmla="*/ 217 w 217"/>
                <a:gd name="T15" fmla="*/ 303 h 3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7"/>
                <a:gd name="T25" fmla="*/ 0 h 332"/>
                <a:gd name="T26" fmla="*/ 217 w 217"/>
                <a:gd name="T27" fmla="*/ 332 h 3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7" h="332">
                  <a:moveTo>
                    <a:pt x="74" y="0"/>
                  </a:moveTo>
                  <a:cubicBezTo>
                    <a:pt x="73" y="6"/>
                    <a:pt x="69" y="27"/>
                    <a:pt x="57" y="37"/>
                  </a:cubicBezTo>
                  <a:cubicBezTo>
                    <a:pt x="46" y="46"/>
                    <a:pt x="19" y="48"/>
                    <a:pt x="10" y="62"/>
                  </a:cubicBezTo>
                  <a:cubicBezTo>
                    <a:pt x="0" y="75"/>
                    <a:pt x="0" y="98"/>
                    <a:pt x="4" y="123"/>
                  </a:cubicBezTo>
                  <a:cubicBezTo>
                    <a:pt x="8" y="148"/>
                    <a:pt x="23" y="184"/>
                    <a:pt x="38" y="215"/>
                  </a:cubicBezTo>
                  <a:cubicBezTo>
                    <a:pt x="53" y="246"/>
                    <a:pt x="80" y="288"/>
                    <a:pt x="97" y="307"/>
                  </a:cubicBezTo>
                  <a:cubicBezTo>
                    <a:pt x="114" y="326"/>
                    <a:pt x="122" y="332"/>
                    <a:pt x="141" y="332"/>
                  </a:cubicBezTo>
                  <a:cubicBezTo>
                    <a:pt x="160" y="332"/>
                    <a:pt x="187" y="316"/>
                    <a:pt x="217" y="303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1" name="Freeform 39"/>
            <p:cNvSpPr>
              <a:spLocks/>
            </p:cNvSpPr>
            <p:nvPr/>
          </p:nvSpPr>
          <p:spPr bwMode="auto">
            <a:xfrm>
              <a:off x="3990" y="2562"/>
              <a:ext cx="317" cy="245"/>
            </a:xfrm>
            <a:custGeom>
              <a:avLst/>
              <a:gdLst>
                <a:gd name="T0" fmla="*/ 317 w 317"/>
                <a:gd name="T1" fmla="*/ 245 h 245"/>
                <a:gd name="T2" fmla="*/ 219 w 317"/>
                <a:gd name="T3" fmla="*/ 172 h 245"/>
                <a:gd name="T4" fmla="*/ 135 w 317"/>
                <a:gd name="T5" fmla="*/ 115 h 245"/>
                <a:gd name="T6" fmla="*/ 25 w 317"/>
                <a:gd name="T7" fmla="*/ 33 h 245"/>
                <a:gd name="T8" fmla="*/ 0 w 317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7"/>
                <a:gd name="T16" fmla="*/ 0 h 245"/>
                <a:gd name="T17" fmla="*/ 317 w 317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7" h="245">
                  <a:moveTo>
                    <a:pt x="317" y="245"/>
                  </a:moveTo>
                  <a:cubicBezTo>
                    <a:pt x="302" y="232"/>
                    <a:pt x="249" y="195"/>
                    <a:pt x="219" y="172"/>
                  </a:cubicBezTo>
                  <a:cubicBezTo>
                    <a:pt x="190" y="150"/>
                    <a:pt x="167" y="138"/>
                    <a:pt x="135" y="115"/>
                  </a:cubicBezTo>
                  <a:cubicBezTo>
                    <a:pt x="102" y="93"/>
                    <a:pt x="48" y="53"/>
                    <a:pt x="25" y="33"/>
                  </a:cubicBezTo>
                  <a:cubicBezTo>
                    <a:pt x="3" y="13"/>
                    <a:pt x="5" y="8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2" name="Freeform 40"/>
            <p:cNvSpPr>
              <a:spLocks/>
            </p:cNvSpPr>
            <p:nvPr/>
          </p:nvSpPr>
          <p:spPr bwMode="auto">
            <a:xfrm>
              <a:off x="3841" y="2597"/>
              <a:ext cx="45" cy="60"/>
            </a:xfrm>
            <a:custGeom>
              <a:avLst/>
              <a:gdLst>
                <a:gd name="T0" fmla="*/ 0 w 150"/>
                <a:gd name="T1" fmla="*/ 0 h 200"/>
                <a:gd name="T2" fmla="*/ 0 w 150"/>
                <a:gd name="T3" fmla="*/ 0 h 200"/>
                <a:gd name="T4" fmla="*/ 0 w 150"/>
                <a:gd name="T5" fmla="*/ 0 h 200"/>
                <a:gd name="T6" fmla="*/ 0 w 150"/>
                <a:gd name="T7" fmla="*/ 0 h 200"/>
                <a:gd name="T8" fmla="*/ 0 w 150"/>
                <a:gd name="T9" fmla="*/ 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200"/>
                <a:gd name="T17" fmla="*/ 150 w 150"/>
                <a:gd name="T18" fmla="*/ 200 h 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200">
                  <a:moveTo>
                    <a:pt x="0" y="50"/>
                  </a:moveTo>
                  <a:cubicBezTo>
                    <a:pt x="0" y="25"/>
                    <a:pt x="8" y="0"/>
                    <a:pt x="33" y="17"/>
                  </a:cubicBezTo>
                  <a:cubicBezTo>
                    <a:pt x="58" y="33"/>
                    <a:pt x="150" y="133"/>
                    <a:pt x="150" y="158"/>
                  </a:cubicBezTo>
                  <a:cubicBezTo>
                    <a:pt x="150" y="183"/>
                    <a:pt x="83" y="200"/>
                    <a:pt x="58" y="183"/>
                  </a:cubicBezTo>
                  <a:cubicBezTo>
                    <a:pt x="33" y="167"/>
                    <a:pt x="16" y="75"/>
                    <a:pt x="0" y="5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3" name="Freeform 41"/>
            <p:cNvSpPr>
              <a:spLocks/>
            </p:cNvSpPr>
            <p:nvPr/>
          </p:nvSpPr>
          <p:spPr bwMode="auto">
            <a:xfrm>
              <a:off x="3639" y="2064"/>
              <a:ext cx="164" cy="87"/>
            </a:xfrm>
            <a:custGeom>
              <a:avLst/>
              <a:gdLst>
                <a:gd name="T0" fmla="*/ 164 w 164"/>
                <a:gd name="T1" fmla="*/ 0 h 87"/>
                <a:gd name="T2" fmla="*/ 128 w 164"/>
                <a:gd name="T3" fmla="*/ 31 h 87"/>
                <a:gd name="T4" fmla="*/ 58 w 164"/>
                <a:gd name="T5" fmla="*/ 64 h 87"/>
                <a:gd name="T6" fmla="*/ 0 w 164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4"/>
                <a:gd name="T13" fmla="*/ 0 h 87"/>
                <a:gd name="T14" fmla="*/ 164 w 164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4" h="87">
                  <a:moveTo>
                    <a:pt x="164" y="0"/>
                  </a:moveTo>
                  <a:cubicBezTo>
                    <a:pt x="158" y="6"/>
                    <a:pt x="145" y="22"/>
                    <a:pt x="128" y="31"/>
                  </a:cubicBezTo>
                  <a:cubicBezTo>
                    <a:pt x="110" y="41"/>
                    <a:pt x="79" y="55"/>
                    <a:pt x="58" y="64"/>
                  </a:cubicBezTo>
                  <a:cubicBezTo>
                    <a:pt x="37" y="74"/>
                    <a:pt x="10" y="84"/>
                    <a:pt x="0" y="87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4" name="Freeform 42"/>
            <p:cNvSpPr>
              <a:spLocks/>
            </p:cNvSpPr>
            <p:nvPr/>
          </p:nvSpPr>
          <p:spPr bwMode="auto">
            <a:xfrm>
              <a:off x="3965" y="3108"/>
              <a:ext cx="107" cy="244"/>
            </a:xfrm>
            <a:custGeom>
              <a:avLst/>
              <a:gdLst>
                <a:gd name="T0" fmla="*/ 107 w 107"/>
                <a:gd name="T1" fmla="*/ 0 h 244"/>
                <a:gd name="T2" fmla="*/ 0 w 107"/>
                <a:gd name="T3" fmla="*/ 244 h 244"/>
                <a:gd name="T4" fmla="*/ 0 60000 65536"/>
                <a:gd name="T5" fmla="*/ 0 60000 65536"/>
                <a:gd name="T6" fmla="*/ 0 w 107"/>
                <a:gd name="T7" fmla="*/ 0 h 244"/>
                <a:gd name="T8" fmla="*/ 107 w 107"/>
                <a:gd name="T9" fmla="*/ 244 h 2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7" h="244">
                  <a:moveTo>
                    <a:pt x="107" y="0"/>
                  </a:moveTo>
                  <a:cubicBezTo>
                    <a:pt x="90" y="40"/>
                    <a:pt x="23" y="194"/>
                    <a:pt x="0" y="244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5" name="Freeform 43"/>
            <p:cNvSpPr>
              <a:spLocks/>
            </p:cNvSpPr>
            <p:nvPr/>
          </p:nvSpPr>
          <p:spPr bwMode="auto">
            <a:xfrm>
              <a:off x="3903" y="3068"/>
              <a:ext cx="125" cy="257"/>
            </a:xfrm>
            <a:custGeom>
              <a:avLst/>
              <a:gdLst>
                <a:gd name="T0" fmla="*/ 125 w 125"/>
                <a:gd name="T1" fmla="*/ 0 h 257"/>
                <a:gd name="T2" fmla="*/ 0 w 125"/>
                <a:gd name="T3" fmla="*/ 257 h 257"/>
                <a:gd name="T4" fmla="*/ 0 60000 65536"/>
                <a:gd name="T5" fmla="*/ 0 60000 65536"/>
                <a:gd name="T6" fmla="*/ 0 w 125"/>
                <a:gd name="T7" fmla="*/ 0 h 257"/>
                <a:gd name="T8" fmla="*/ 125 w 125"/>
                <a:gd name="T9" fmla="*/ 257 h 25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" h="257">
                  <a:moveTo>
                    <a:pt x="125" y="0"/>
                  </a:moveTo>
                  <a:cubicBezTo>
                    <a:pt x="105" y="43"/>
                    <a:pt x="27" y="204"/>
                    <a:pt x="0" y="257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6" name="Freeform 44"/>
            <p:cNvSpPr>
              <a:spLocks/>
            </p:cNvSpPr>
            <p:nvPr/>
          </p:nvSpPr>
          <p:spPr bwMode="auto">
            <a:xfrm>
              <a:off x="3963" y="2470"/>
              <a:ext cx="142" cy="459"/>
            </a:xfrm>
            <a:custGeom>
              <a:avLst/>
              <a:gdLst>
                <a:gd name="T0" fmla="*/ 0 w 142"/>
                <a:gd name="T1" fmla="*/ 0 h 459"/>
                <a:gd name="T2" fmla="*/ 69 w 142"/>
                <a:gd name="T3" fmla="*/ 90 h 459"/>
                <a:gd name="T4" fmla="*/ 129 w 142"/>
                <a:gd name="T5" fmla="*/ 369 h 459"/>
                <a:gd name="T6" fmla="*/ 139 w 142"/>
                <a:gd name="T7" fmla="*/ 459 h 4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2"/>
                <a:gd name="T13" fmla="*/ 0 h 459"/>
                <a:gd name="T14" fmla="*/ 142 w 142"/>
                <a:gd name="T15" fmla="*/ 459 h 4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2" h="459">
                  <a:moveTo>
                    <a:pt x="0" y="0"/>
                  </a:moveTo>
                  <a:cubicBezTo>
                    <a:pt x="12" y="15"/>
                    <a:pt x="47" y="30"/>
                    <a:pt x="69" y="90"/>
                  </a:cubicBezTo>
                  <a:cubicBezTo>
                    <a:pt x="89" y="152"/>
                    <a:pt x="117" y="307"/>
                    <a:pt x="129" y="369"/>
                  </a:cubicBezTo>
                  <a:cubicBezTo>
                    <a:pt x="142" y="431"/>
                    <a:pt x="137" y="441"/>
                    <a:pt x="139" y="459"/>
                  </a:cubicBezTo>
                </a:path>
              </a:pathLst>
            </a:cu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7" name="Freeform 45"/>
            <p:cNvSpPr>
              <a:spLocks/>
            </p:cNvSpPr>
            <p:nvPr/>
          </p:nvSpPr>
          <p:spPr bwMode="auto">
            <a:xfrm>
              <a:off x="3983" y="2453"/>
              <a:ext cx="147" cy="523"/>
            </a:xfrm>
            <a:custGeom>
              <a:avLst/>
              <a:gdLst>
                <a:gd name="T0" fmla="*/ 0 w 147"/>
                <a:gd name="T1" fmla="*/ 0 h 523"/>
                <a:gd name="T2" fmla="*/ 75 w 147"/>
                <a:gd name="T3" fmla="*/ 112 h 523"/>
                <a:gd name="T4" fmla="*/ 134 w 147"/>
                <a:gd name="T5" fmla="*/ 391 h 523"/>
                <a:gd name="T6" fmla="*/ 134 w 147"/>
                <a:gd name="T7" fmla="*/ 523 h 5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7"/>
                <a:gd name="T13" fmla="*/ 0 h 523"/>
                <a:gd name="T14" fmla="*/ 147 w 147"/>
                <a:gd name="T15" fmla="*/ 523 h 5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7" h="523">
                  <a:moveTo>
                    <a:pt x="0" y="0"/>
                  </a:moveTo>
                  <a:cubicBezTo>
                    <a:pt x="12" y="17"/>
                    <a:pt x="52" y="47"/>
                    <a:pt x="75" y="112"/>
                  </a:cubicBezTo>
                  <a:cubicBezTo>
                    <a:pt x="97" y="177"/>
                    <a:pt x="127" y="321"/>
                    <a:pt x="134" y="391"/>
                  </a:cubicBezTo>
                  <a:cubicBezTo>
                    <a:pt x="144" y="461"/>
                    <a:pt x="147" y="498"/>
                    <a:pt x="134" y="523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78" name="Freeform 46"/>
            <p:cNvSpPr>
              <a:spLocks/>
            </p:cNvSpPr>
            <p:nvPr/>
          </p:nvSpPr>
          <p:spPr bwMode="auto">
            <a:xfrm>
              <a:off x="3918" y="2468"/>
              <a:ext cx="167" cy="483"/>
            </a:xfrm>
            <a:custGeom>
              <a:avLst/>
              <a:gdLst>
                <a:gd name="T0" fmla="*/ 0 w 167"/>
                <a:gd name="T1" fmla="*/ 0 h 483"/>
                <a:gd name="T2" fmla="*/ 67 w 167"/>
                <a:gd name="T3" fmla="*/ 72 h 483"/>
                <a:gd name="T4" fmla="*/ 152 w 167"/>
                <a:gd name="T5" fmla="*/ 359 h 483"/>
                <a:gd name="T6" fmla="*/ 157 w 167"/>
                <a:gd name="T7" fmla="*/ 483 h 4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7"/>
                <a:gd name="T13" fmla="*/ 0 h 483"/>
                <a:gd name="T14" fmla="*/ 167 w 167"/>
                <a:gd name="T15" fmla="*/ 483 h 4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7" h="483">
                  <a:moveTo>
                    <a:pt x="0" y="0"/>
                  </a:moveTo>
                  <a:cubicBezTo>
                    <a:pt x="10" y="12"/>
                    <a:pt x="42" y="12"/>
                    <a:pt x="67" y="72"/>
                  </a:cubicBezTo>
                  <a:cubicBezTo>
                    <a:pt x="92" y="132"/>
                    <a:pt x="137" y="291"/>
                    <a:pt x="152" y="359"/>
                  </a:cubicBezTo>
                  <a:cubicBezTo>
                    <a:pt x="167" y="426"/>
                    <a:pt x="157" y="458"/>
                    <a:pt x="157" y="483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9" name="Group 47"/>
            <p:cNvGrpSpPr>
              <a:grpSpLocks/>
            </p:cNvGrpSpPr>
            <p:nvPr/>
          </p:nvGrpSpPr>
          <p:grpSpPr bwMode="auto">
            <a:xfrm>
              <a:off x="3811" y="2333"/>
              <a:ext cx="169" cy="170"/>
              <a:chOff x="3981" y="2267"/>
              <a:chExt cx="169" cy="170"/>
            </a:xfrm>
          </p:grpSpPr>
          <p:sp>
            <p:nvSpPr>
              <p:cNvPr id="126026" name="Freeform 48"/>
              <p:cNvSpPr>
                <a:spLocks/>
              </p:cNvSpPr>
              <p:nvPr/>
            </p:nvSpPr>
            <p:spPr bwMode="auto">
              <a:xfrm>
                <a:off x="3981" y="2267"/>
                <a:ext cx="169" cy="170"/>
              </a:xfrm>
              <a:custGeom>
                <a:avLst/>
                <a:gdLst>
                  <a:gd name="T0" fmla="*/ 0 w 566"/>
                  <a:gd name="T1" fmla="*/ 0 h 566"/>
                  <a:gd name="T2" fmla="*/ 0 w 566"/>
                  <a:gd name="T3" fmla="*/ 0 h 566"/>
                  <a:gd name="T4" fmla="*/ 0 w 566"/>
                  <a:gd name="T5" fmla="*/ 0 h 566"/>
                  <a:gd name="T6" fmla="*/ 0 w 566"/>
                  <a:gd name="T7" fmla="*/ 0 h 566"/>
                  <a:gd name="T8" fmla="*/ 0 w 566"/>
                  <a:gd name="T9" fmla="*/ 0 h 566"/>
                  <a:gd name="T10" fmla="*/ 0 w 566"/>
                  <a:gd name="T11" fmla="*/ 0 h 566"/>
                  <a:gd name="T12" fmla="*/ 0 w 566"/>
                  <a:gd name="T13" fmla="*/ 0 h 566"/>
                  <a:gd name="T14" fmla="*/ 0 w 566"/>
                  <a:gd name="T15" fmla="*/ 0 h 566"/>
                  <a:gd name="T16" fmla="*/ 0 w 566"/>
                  <a:gd name="T17" fmla="*/ 0 h 5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6"/>
                  <a:gd name="T28" fmla="*/ 0 h 566"/>
                  <a:gd name="T29" fmla="*/ 566 w 566"/>
                  <a:gd name="T30" fmla="*/ 566 h 5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6" h="566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lnTo>
                      <a:pt x="0" y="502"/>
                    </a:lnTo>
                    <a:cubicBezTo>
                      <a:pt x="0" y="538"/>
                      <a:pt x="29" y="566"/>
                      <a:pt x="64" y="566"/>
                    </a:cubicBezTo>
                    <a:lnTo>
                      <a:pt x="502" y="566"/>
                    </a:lnTo>
                    <a:cubicBezTo>
                      <a:pt x="538" y="566"/>
                      <a:pt x="566" y="538"/>
                      <a:pt x="566" y="502"/>
                    </a:cubicBezTo>
                    <a:lnTo>
                      <a:pt x="566" y="64"/>
                    </a:lnTo>
                    <a:cubicBezTo>
                      <a:pt x="566" y="29"/>
                      <a:pt x="538" y="0"/>
                      <a:pt x="502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C3EE6E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27" name="Freeform 49"/>
              <p:cNvSpPr>
                <a:spLocks/>
              </p:cNvSpPr>
              <p:nvPr/>
            </p:nvSpPr>
            <p:spPr bwMode="auto">
              <a:xfrm>
                <a:off x="3981" y="2267"/>
                <a:ext cx="169" cy="170"/>
              </a:xfrm>
              <a:custGeom>
                <a:avLst/>
                <a:gdLst>
                  <a:gd name="T0" fmla="*/ 0 w 566"/>
                  <a:gd name="T1" fmla="*/ 0 h 566"/>
                  <a:gd name="T2" fmla="*/ 0 w 566"/>
                  <a:gd name="T3" fmla="*/ 0 h 566"/>
                  <a:gd name="T4" fmla="*/ 0 w 566"/>
                  <a:gd name="T5" fmla="*/ 0 h 566"/>
                  <a:gd name="T6" fmla="*/ 0 w 566"/>
                  <a:gd name="T7" fmla="*/ 0 h 566"/>
                  <a:gd name="T8" fmla="*/ 0 w 566"/>
                  <a:gd name="T9" fmla="*/ 0 h 566"/>
                  <a:gd name="T10" fmla="*/ 0 w 566"/>
                  <a:gd name="T11" fmla="*/ 0 h 566"/>
                  <a:gd name="T12" fmla="*/ 0 w 566"/>
                  <a:gd name="T13" fmla="*/ 0 h 566"/>
                  <a:gd name="T14" fmla="*/ 0 w 566"/>
                  <a:gd name="T15" fmla="*/ 0 h 566"/>
                  <a:gd name="T16" fmla="*/ 0 w 566"/>
                  <a:gd name="T17" fmla="*/ 0 h 5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6"/>
                  <a:gd name="T28" fmla="*/ 0 h 566"/>
                  <a:gd name="T29" fmla="*/ 566 w 566"/>
                  <a:gd name="T30" fmla="*/ 566 h 5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6" h="566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lnTo>
                      <a:pt x="0" y="502"/>
                    </a:lnTo>
                    <a:cubicBezTo>
                      <a:pt x="0" y="538"/>
                      <a:pt x="29" y="566"/>
                      <a:pt x="64" y="566"/>
                    </a:cubicBezTo>
                    <a:lnTo>
                      <a:pt x="502" y="566"/>
                    </a:lnTo>
                    <a:cubicBezTo>
                      <a:pt x="538" y="566"/>
                      <a:pt x="566" y="538"/>
                      <a:pt x="566" y="502"/>
                    </a:cubicBezTo>
                    <a:lnTo>
                      <a:pt x="566" y="64"/>
                    </a:lnTo>
                    <a:cubicBezTo>
                      <a:pt x="566" y="29"/>
                      <a:pt x="538" y="0"/>
                      <a:pt x="502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noFill/>
              <a:ln w="238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25980" name="Oval 50"/>
            <p:cNvSpPr>
              <a:spLocks noChangeArrowheads="1"/>
            </p:cNvSpPr>
            <p:nvPr/>
          </p:nvSpPr>
          <p:spPr bwMode="auto">
            <a:xfrm>
              <a:off x="3888" y="2408"/>
              <a:ext cx="20" cy="2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1" name="Freeform 51"/>
            <p:cNvSpPr>
              <a:spLocks noEditPoints="1"/>
            </p:cNvSpPr>
            <p:nvPr/>
          </p:nvSpPr>
          <p:spPr bwMode="auto">
            <a:xfrm>
              <a:off x="3831" y="2348"/>
              <a:ext cx="146" cy="140"/>
            </a:xfrm>
            <a:custGeom>
              <a:avLst/>
              <a:gdLst>
                <a:gd name="T0" fmla="*/ 0 w 488"/>
                <a:gd name="T1" fmla="*/ 0 h 471"/>
                <a:gd name="T2" fmla="*/ 0 w 488"/>
                <a:gd name="T3" fmla="*/ 0 h 471"/>
                <a:gd name="T4" fmla="*/ 0 w 488"/>
                <a:gd name="T5" fmla="*/ 0 h 471"/>
                <a:gd name="T6" fmla="*/ 0 w 488"/>
                <a:gd name="T7" fmla="*/ 0 h 471"/>
                <a:gd name="T8" fmla="*/ 0 w 488"/>
                <a:gd name="T9" fmla="*/ 0 h 471"/>
                <a:gd name="T10" fmla="*/ 0 w 488"/>
                <a:gd name="T11" fmla="*/ 0 h 471"/>
                <a:gd name="T12" fmla="*/ 0 w 488"/>
                <a:gd name="T13" fmla="*/ 0 h 471"/>
                <a:gd name="T14" fmla="*/ 0 w 488"/>
                <a:gd name="T15" fmla="*/ 0 h 471"/>
                <a:gd name="T16" fmla="*/ 0 w 488"/>
                <a:gd name="T17" fmla="*/ 0 h 471"/>
                <a:gd name="T18" fmla="*/ 0 w 488"/>
                <a:gd name="T19" fmla="*/ 0 h 471"/>
                <a:gd name="T20" fmla="*/ 0 w 488"/>
                <a:gd name="T21" fmla="*/ 0 h 471"/>
                <a:gd name="T22" fmla="*/ 0 w 488"/>
                <a:gd name="T23" fmla="*/ 0 h 471"/>
                <a:gd name="T24" fmla="*/ 0 w 488"/>
                <a:gd name="T25" fmla="*/ 0 h 471"/>
                <a:gd name="T26" fmla="*/ 0 w 488"/>
                <a:gd name="T27" fmla="*/ 0 h 471"/>
                <a:gd name="T28" fmla="*/ 0 w 488"/>
                <a:gd name="T29" fmla="*/ 0 h 471"/>
                <a:gd name="T30" fmla="*/ 0 w 488"/>
                <a:gd name="T31" fmla="*/ 0 h 471"/>
                <a:gd name="T32" fmla="*/ 0 w 488"/>
                <a:gd name="T33" fmla="*/ 0 h 471"/>
                <a:gd name="T34" fmla="*/ 0 w 488"/>
                <a:gd name="T35" fmla="*/ 0 h 471"/>
                <a:gd name="T36" fmla="*/ 0 w 488"/>
                <a:gd name="T37" fmla="*/ 0 h 471"/>
                <a:gd name="T38" fmla="*/ 0 w 488"/>
                <a:gd name="T39" fmla="*/ 0 h 471"/>
                <a:gd name="T40" fmla="*/ 0 w 488"/>
                <a:gd name="T41" fmla="*/ 0 h 471"/>
                <a:gd name="T42" fmla="*/ 0 w 488"/>
                <a:gd name="T43" fmla="*/ 0 h 471"/>
                <a:gd name="T44" fmla="*/ 0 w 488"/>
                <a:gd name="T45" fmla="*/ 0 h 471"/>
                <a:gd name="T46" fmla="*/ 0 w 488"/>
                <a:gd name="T47" fmla="*/ 0 h 471"/>
                <a:gd name="T48" fmla="*/ 0 w 488"/>
                <a:gd name="T49" fmla="*/ 0 h 471"/>
                <a:gd name="T50" fmla="*/ 0 w 488"/>
                <a:gd name="T51" fmla="*/ 0 h 471"/>
                <a:gd name="T52" fmla="*/ 0 w 488"/>
                <a:gd name="T53" fmla="*/ 0 h 471"/>
                <a:gd name="T54" fmla="*/ 0 w 488"/>
                <a:gd name="T55" fmla="*/ 0 h 471"/>
                <a:gd name="T56" fmla="*/ 0 w 488"/>
                <a:gd name="T57" fmla="*/ 0 h 471"/>
                <a:gd name="T58" fmla="*/ 0 w 488"/>
                <a:gd name="T59" fmla="*/ 0 h 471"/>
                <a:gd name="T60" fmla="*/ 0 w 488"/>
                <a:gd name="T61" fmla="*/ 0 h 471"/>
                <a:gd name="T62" fmla="*/ 0 w 488"/>
                <a:gd name="T63" fmla="*/ 0 h 471"/>
                <a:gd name="T64" fmla="*/ 0 w 488"/>
                <a:gd name="T65" fmla="*/ 0 h 471"/>
                <a:gd name="T66" fmla="*/ 0 w 488"/>
                <a:gd name="T67" fmla="*/ 0 h 471"/>
                <a:gd name="T68" fmla="*/ 0 w 488"/>
                <a:gd name="T69" fmla="*/ 0 h 471"/>
                <a:gd name="T70" fmla="*/ 0 w 488"/>
                <a:gd name="T71" fmla="*/ 0 h 471"/>
                <a:gd name="T72" fmla="*/ 0 w 488"/>
                <a:gd name="T73" fmla="*/ 0 h 471"/>
                <a:gd name="T74" fmla="*/ 0 w 488"/>
                <a:gd name="T75" fmla="*/ 0 h 471"/>
                <a:gd name="T76" fmla="*/ 0 w 488"/>
                <a:gd name="T77" fmla="*/ 0 h 471"/>
                <a:gd name="T78" fmla="*/ 0 w 488"/>
                <a:gd name="T79" fmla="*/ 0 h 471"/>
                <a:gd name="T80" fmla="*/ 0 w 488"/>
                <a:gd name="T81" fmla="*/ 0 h 471"/>
                <a:gd name="T82" fmla="*/ 0 w 488"/>
                <a:gd name="T83" fmla="*/ 0 h 471"/>
                <a:gd name="T84" fmla="*/ 0 w 488"/>
                <a:gd name="T85" fmla="*/ 0 h 471"/>
                <a:gd name="T86" fmla="*/ 0 w 488"/>
                <a:gd name="T87" fmla="*/ 0 h 471"/>
                <a:gd name="T88" fmla="*/ 0 w 488"/>
                <a:gd name="T89" fmla="*/ 0 h 471"/>
                <a:gd name="T90" fmla="*/ 0 w 488"/>
                <a:gd name="T91" fmla="*/ 0 h 471"/>
                <a:gd name="T92" fmla="*/ 0 w 488"/>
                <a:gd name="T93" fmla="*/ 0 h 471"/>
                <a:gd name="T94" fmla="*/ 0 w 488"/>
                <a:gd name="T95" fmla="*/ 0 h 471"/>
                <a:gd name="T96" fmla="*/ 0 w 488"/>
                <a:gd name="T97" fmla="*/ 0 h 47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8"/>
                <a:gd name="T148" fmla="*/ 0 h 471"/>
                <a:gd name="T149" fmla="*/ 488 w 488"/>
                <a:gd name="T150" fmla="*/ 471 h 47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8" h="471">
                  <a:moveTo>
                    <a:pt x="163" y="465"/>
                  </a:moveTo>
                  <a:lnTo>
                    <a:pt x="163" y="464"/>
                  </a:lnTo>
                  <a:cubicBezTo>
                    <a:pt x="157" y="458"/>
                    <a:pt x="157" y="447"/>
                    <a:pt x="163" y="441"/>
                  </a:cubicBezTo>
                  <a:cubicBezTo>
                    <a:pt x="170" y="435"/>
                    <a:pt x="181" y="435"/>
                    <a:pt x="187" y="441"/>
                  </a:cubicBezTo>
                  <a:cubicBezTo>
                    <a:pt x="193" y="448"/>
                    <a:pt x="193" y="459"/>
                    <a:pt x="187" y="465"/>
                  </a:cubicBezTo>
                  <a:cubicBezTo>
                    <a:pt x="180" y="471"/>
                    <a:pt x="169" y="471"/>
                    <a:pt x="163" y="465"/>
                  </a:cubicBezTo>
                  <a:close/>
                  <a:moveTo>
                    <a:pt x="115" y="422"/>
                  </a:moveTo>
                  <a:lnTo>
                    <a:pt x="115" y="422"/>
                  </a:lnTo>
                  <a:cubicBezTo>
                    <a:pt x="107" y="416"/>
                    <a:pt x="106" y="405"/>
                    <a:pt x="112" y="398"/>
                  </a:cubicBezTo>
                  <a:cubicBezTo>
                    <a:pt x="118" y="391"/>
                    <a:pt x="128" y="390"/>
                    <a:pt x="136" y="396"/>
                  </a:cubicBezTo>
                  <a:cubicBezTo>
                    <a:pt x="143" y="402"/>
                    <a:pt x="144" y="412"/>
                    <a:pt x="138" y="419"/>
                  </a:cubicBezTo>
                  <a:cubicBezTo>
                    <a:pt x="132" y="426"/>
                    <a:pt x="122" y="428"/>
                    <a:pt x="115" y="422"/>
                  </a:cubicBezTo>
                  <a:close/>
                  <a:moveTo>
                    <a:pt x="64" y="376"/>
                  </a:moveTo>
                  <a:lnTo>
                    <a:pt x="64" y="376"/>
                  </a:lnTo>
                  <a:cubicBezTo>
                    <a:pt x="58" y="370"/>
                    <a:pt x="57" y="359"/>
                    <a:pt x="64" y="352"/>
                  </a:cubicBezTo>
                  <a:cubicBezTo>
                    <a:pt x="70" y="346"/>
                    <a:pt x="81" y="345"/>
                    <a:pt x="87" y="352"/>
                  </a:cubicBezTo>
                  <a:cubicBezTo>
                    <a:pt x="94" y="358"/>
                    <a:pt x="94" y="369"/>
                    <a:pt x="88" y="375"/>
                  </a:cubicBezTo>
                  <a:cubicBezTo>
                    <a:pt x="81" y="382"/>
                    <a:pt x="71" y="382"/>
                    <a:pt x="64" y="376"/>
                  </a:cubicBezTo>
                  <a:close/>
                  <a:moveTo>
                    <a:pt x="19" y="322"/>
                  </a:moveTo>
                  <a:lnTo>
                    <a:pt x="19" y="322"/>
                  </a:lnTo>
                  <a:cubicBezTo>
                    <a:pt x="14" y="315"/>
                    <a:pt x="16" y="304"/>
                    <a:pt x="23" y="299"/>
                  </a:cubicBezTo>
                  <a:cubicBezTo>
                    <a:pt x="31" y="294"/>
                    <a:pt x="41" y="296"/>
                    <a:pt x="47" y="304"/>
                  </a:cubicBezTo>
                  <a:cubicBezTo>
                    <a:pt x="52" y="312"/>
                    <a:pt x="50" y="322"/>
                    <a:pt x="42" y="327"/>
                  </a:cubicBezTo>
                  <a:cubicBezTo>
                    <a:pt x="34" y="332"/>
                    <a:pt x="24" y="330"/>
                    <a:pt x="19" y="322"/>
                  </a:cubicBezTo>
                  <a:close/>
                  <a:moveTo>
                    <a:pt x="1" y="248"/>
                  </a:moveTo>
                  <a:lnTo>
                    <a:pt x="1" y="248"/>
                  </a:lnTo>
                  <a:cubicBezTo>
                    <a:pt x="2" y="239"/>
                    <a:pt x="10" y="232"/>
                    <a:pt x="19" y="233"/>
                  </a:cubicBezTo>
                  <a:cubicBezTo>
                    <a:pt x="28" y="234"/>
                    <a:pt x="35" y="242"/>
                    <a:pt x="34" y="251"/>
                  </a:cubicBezTo>
                  <a:cubicBezTo>
                    <a:pt x="34" y="261"/>
                    <a:pt x="25" y="267"/>
                    <a:pt x="16" y="266"/>
                  </a:cubicBezTo>
                  <a:cubicBezTo>
                    <a:pt x="7" y="266"/>
                    <a:pt x="0" y="258"/>
                    <a:pt x="1" y="248"/>
                  </a:cubicBezTo>
                  <a:close/>
                  <a:moveTo>
                    <a:pt x="17" y="180"/>
                  </a:moveTo>
                  <a:lnTo>
                    <a:pt x="17" y="180"/>
                  </a:lnTo>
                  <a:cubicBezTo>
                    <a:pt x="19" y="171"/>
                    <a:pt x="29" y="166"/>
                    <a:pt x="38" y="169"/>
                  </a:cubicBezTo>
                  <a:cubicBezTo>
                    <a:pt x="46" y="172"/>
                    <a:pt x="51" y="181"/>
                    <a:pt x="48" y="190"/>
                  </a:cubicBezTo>
                  <a:cubicBezTo>
                    <a:pt x="45" y="199"/>
                    <a:pt x="36" y="204"/>
                    <a:pt x="27" y="201"/>
                  </a:cubicBezTo>
                  <a:cubicBezTo>
                    <a:pt x="19" y="198"/>
                    <a:pt x="14" y="189"/>
                    <a:pt x="17" y="180"/>
                  </a:cubicBezTo>
                  <a:close/>
                  <a:moveTo>
                    <a:pt x="46" y="117"/>
                  </a:moveTo>
                  <a:lnTo>
                    <a:pt x="46" y="117"/>
                  </a:lnTo>
                  <a:cubicBezTo>
                    <a:pt x="50" y="109"/>
                    <a:pt x="60" y="106"/>
                    <a:pt x="68" y="110"/>
                  </a:cubicBezTo>
                  <a:cubicBezTo>
                    <a:pt x="76" y="114"/>
                    <a:pt x="79" y="124"/>
                    <a:pt x="75" y="132"/>
                  </a:cubicBezTo>
                  <a:lnTo>
                    <a:pt x="75" y="133"/>
                  </a:lnTo>
                  <a:cubicBezTo>
                    <a:pt x="71" y="141"/>
                    <a:pt x="61" y="144"/>
                    <a:pt x="53" y="139"/>
                  </a:cubicBezTo>
                  <a:cubicBezTo>
                    <a:pt x="44" y="135"/>
                    <a:pt x="41" y="125"/>
                    <a:pt x="46" y="117"/>
                  </a:cubicBezTo>
                  <a:close/>
                  <a:moveTo>
                    <a:pt x="89" y="59"/>
                  </a:moveTo>
                  <a:lnTo>
                    <a:pt x="89" y="59"/>
                  </a:lnTo>
                  <a:cubicBezTo>
                    <a:pt x="96" y="53"/>
                    <a:pt x="107" y="54"/>
                    <a:pt x="113" y="61"/>
                  </a:cubicBezTo>
                  <a:cubicBezTo>
                    <a:pt x="119" y="68"/>
                    <a:pt x="118" y="78"/>
                    <a:pt x="111" y="84"/>
                  </a:cubicBezTo>
                  <a:cubicBezTo>
                    <a:pt x="104" y="90"/>
                    <a:pt x="93" y="89"/>
                    <a:pt x="87" y="82"/>
                  </a:cubicBezTo>
                  <a:cubicBezTo>
                    <a:pt x="82" y="75"/>
                    <a:pt x="82" y="65"/>
                    <a:pt x="89" y="59"/>
                  </a:cubicBezTo>
                  <a:close/>
                  <a:moveTo>
                    <a:pt x="151" y="22"/>
                  </a:moveTo>
                  <a:lnTo>
                    <a:pt x="151" y="22"/>
                  </a:lnTo>
                  <a:cubicBezTo>
                    <a:pt x="160" y="19"/>
                    <a:pt x="170" y="23"/>
                    <a:pt x="173" y="32"/>
                  </a:cubicBezTo>
                  <a:cubicBezTo>
                    <a:pt x="176" y="40"/>
                    <a:pt x="172" y="50"/>
                    <a:pt x="163" y="53"/>
                  </a:cubicBezTo>
                  <a:cubicBezTo>
                    <a:pt x="154" y="56"/>
                    <a:pt x="145" y="52"/>
                    <a:pt x="142" y="43"/>
                  </a:cubicBezTo>
                  <a:cubicBezTo>
                    <a:pt x="138" y="35"/>
                    <a:pt x="143" y="25"/>
                    <a:pt x="151" y="22"/>
                  </a:cubicBezTo>
                  <a:close/>
                  <a:moveTo>
                    <a:pt x="218" y="4"/>
                  </a:moveTo>
                  <a:lnTo>
                    <a:pt x="218" y="4"/>
                  </a:lnTo>
                  <a:cubicBezTo>
                    <a:pt x="227" y="2"/>
                    <a:pt x="236" y="8"/>
                    <a:pt x="238" y="17"/>
                  </a:cubicBezTo>
                  <a:cubicBezTo>
                    <a:pt x="239" y="26"/>
                    <a:pt x="233" y="35"/>
                    <a:pt x="224" y="37"/>
                  </a:cubicBezTo>
                  <a:cubicBezTo>
                    <a:pt x="215" y="38"/>
                    <a:pt x="207" y="32"/>
                    <a:pt x="205" y="23"/>
                  </a:cubicBezTo>
                  <a:cubicBezTo>
                    <a:pt x="203" y="14"/>
                    <a:pt x="209" y="6"/>
                    <a:pt x="218" y="4"/>
                  </a:cubicBezTo>
                  <a:close/>
                  <a:moveTo>
                    <a:pt x="288" y="0"/>
                  </a:moveTo>
                  <a:lnTo>
                    <a:pt x="288" y="0"/>
                  </a:lnTo>
                  <a:cubicBezTo>
                    <a:pt x="297" y="0"/>
                    <a:pt x="304" y="8"/>
                    <a:pt x="304" y="17"/>
                  </a:cubicBezTo>
                  <a:cubicBezTo>
                    <a:pt x="304" y="26"/>
                    <a:pt x="297" y="34"/>
                    <a:pt x="288" y="34"/>
                  </a:cubicBezTo>
                  <a:cubicBezTo>
                    <a:pt x="278" y="34"/>
                    <a:pt x="271" y="26"/>
                    <a:pt x="271" y="17"/>
                  </a:cubicBezTo>
                  <a:cubicBezTo>
                    <a:pt x="271" y="8"/>
                    <a:pt x="278" y="0"/>
                    <a:pt x="288" y="0"/>
                  </a:cubicBezTo>
                  <a:close/>
                  <a:moveTo>
                    <a:pt x="358" y="20"/>
                  </a:moveTo>
                  <a:lnTo>
                    <a:pt x="358" y="20"/>
                  </a:lnTo>
                  <a:cubicBezTo>
                    <a:pt x="367" y="24"/>
                    <a:pt x="371" y="33"/>
                    <a:pt x="367" y="42"/>
                  </a:cubicBezTo>
                  <a:cubicBezTo>
                    <a:pt x="363" y="50"/>
                    <a:pt x="353" y="54"/>
                    <a:pt x="345" y="50"/>
                  </a:cubicBezTo>
                  <a:cubicBezTo>
                    <a:pt x="336" y="46"/>
                    <a:pt x="333" y="36"/>
                    <a:pt x="336" y="28"/>
                  </a:cubicBezTo>
                  <a:cubicBezTo>
                    <a:pt x="340" y="20"/>
                    <a:pt x="350" y="16"/>
                    <a:pt x="358" y="20"/>
                  </a:cubicBezTo>
                  <a:close/>
                  <a:moveTo>
                    <a:pt x="419" y="50"/>
                  </a:moveTo>
                  <a:lnTo>
                    <a:pt x="419" y="50"/>
                  </a:lnTo>
                  <a:cubicBezTo>
                    <a:pt x="427" y="55"/>
                    <a:pt x="430" y="65"/>
                    <a:pt x="426" y="73"/>
                  </a:cubicBezTo>
                  <a:cubicBezTo>
                    <a:pt x="421" y="81"/>
                    <a:pt x="411" y="84"/>
                    <a:pt x="403" y="80"/>
                  </a:cubicBezTo>
                  <a:cubicBezTo>
                    <a:pt x="395" y="75"/>
                    <a:pt x="392" y="65"/>
                    <a:pt x="396" y="57"/>
                  </a:cubicBezTo>
                  <a:cubicBezTo>
                    <a:pt x="401" y="49"/>
                    <a:pt x="411" y="46"/>
                    <a:pt x="419" y="50"/>
                  </a:cubicBezTo>
                  <a:close/>
                  <a:moveTo>
                    <a:pt x="478" y="85"/>
                  </a:moveTo>
                  <a:lnTo>
                    <a:pt x="478" y="85"/>
                  </a:lnTo>
                  <a:cubicBezTo>
                    <a:pt x="485" y="90"/>
                    <a:pt x="488" y="100"/>
                    <a:pt x="483" y="108"/>
                  </a:cubicBezTo>
                  <a:cubicBezTo>
                    <a:pt x="478" y="115"/>
                    <a:pt x="467" y="118"/>
                    <a:pt x="460" y="113"/>
                  </a:cubicBezTo>
                  <a:cubicBezTo>
                    <a:pt x="452" y="108"/>
                    <a:pt x="450" y="97"/>
                    <a:pt x="455" y="90"/>
                  </a:cubicBezTo>
                  <a:cubicBezTo>
                    <a:pt x="460" y="82"/>
                    <a:pt x="470" y="80"/>
                    <a:pt x="478" y="85"/>
                  </a:cubicBez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2" name="Freeform 52"/>
            <p:cNvSpPr>
              <a:spLocks/>
            </p:cNvSpPr>
            <p:nvPr/>
          </p:nvSpPr>
          <p:spPr bwMode="auto">
            <a:xfrm>
              <a:off x="3721" y="1925"/>
              <a:ext cx="289" cy="149"/>
            </a:xfrm>
            <a:custGeom>
              <a:avLst/>
              <a:gdLst>
                <a:gd name="T0" fmla="*/ 0 w 289"/>
                <a:gd name="T1" fmla="*/ 9 h 149"/>
                <a:gd name="T2" fmla="*/ 96 w 289"/>
                <a:gd name="T3" fmla="*/ 0 h 149"/>
                <a:gd name="T4" fmla="*/ 184 w 289"/>
                <a:gd name="T5" fmla="*/ 9 h 149"/>
                <a:gd name="T6" fmla="*/ 262 w 289"/>
                <a:gd name="T7" fmla="*/ 19 h 149"/>
                <a:gd name="T8" fmla="*/ 287 w 289"/>
                <a:gd name="T9" fmla="*/ 54 h 149"/>
                <a:gd name="T10" fmla="*/ 253 w 289"/>
                <a:gd name="T11" fmla="*/ 109 h 149"/>
                <a:gd name="T12" fmla="*/ 172 w 289"/>
                <a:gd name="T13" fmla="*/ 141 h 149"/>
                <a:gd name="T14" fmla="*/ 86 w 289"/>
                <a:gd name="T15" fmla="*/ 147 h 149"/>
                <a:gd name="T16" fmla="*/ 81 w 289"/>
                <a:gd name="T17" fmla="*/ 128 h 1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9"/>
                <a:gd name="T28" fmla="*/ 0 h 149"/>
                <a:gd name="T29" fmla="*/ 289 w 289"/>
                <a:gd name="T30" fmla="*/ 149 h 1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9" h="149">
                  <a:moveTo>
                    <a:pt x="0" y="9"/>
                  </a:moveTo>
                  <a:cubicBezTo>
                    <a:pt x="15" y="8"/>
                    <a:pt x="65" y="0"/>
                    <a:pt x="96" y="0"/>
                  </a:cubicBezTo>
                  <a:cubicBezTo>
                    <a:pt x="126" y="0"/>
                    <a:pt x="157" y="5"/>
                    <a:pt x="184" y="9"/>
                  </a:cubicBezTo>
                  <a:cubicBezTo>
                    <a:pt x="211" y="13"/>
                    <a:pt x="245" y="11"/>
                    <a:pt x="262" y="19"/>
                  </a:cubicBezTo>
                  <a:cubicBezTo>
                    <a:pt x="279" y="27"/>
                    <a:pt x="289" y="38"/>
                    <a:pt x="287" y="54"/>
                  </a:cubicBezTo>
                  <a:cubicBezTo>
                    <a:pt x="285" y="69"/>
                    <a:pt x="272" y="94"/>
                    <a:pt x="253" y="109"/>
                  </a:cubicBezTo>
                  <a:cubicBezTo>
                    <a:pt x="234" y="124"/>
                    <a:pt x="199" y="136"/>
                    <a:pt x="172" y="141"/>
                  </a:cubicBezTo>
                  <a:cubicBezTo>
                    <a:pt x="146" y="147"/>
                    <a:pt x="102" y="149"/>
                    <a:pt x="86" y="147"/>
                  </a:cubicBezTo>
                  <a:cubicBezTo>
                    <a:pt x="71" y="145"/>
                    <a:pt x="75" y="136"/>
                    <a:pt x="81" y="128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3" name="Freeform 53"/>
            <p:cNvSpPr>
              <a:spLocks/>
            </p:cNvSpPr>
            <p:nvPr/>
          </p:nvSpPr>
          <p:spPr bwMode="auto">
            <a:xfrm>
              <a:off x="3836" y="2550"/>
              <a:ext cx="137" cy="105"/>
            </a:xfrm>
            <a:custGeom>
              <a:avLst/>
              <a:gdLst>
                <a:gd name="T0" fmla="*/ 20 w 137"/>
                <a:gd name="T1" fmla="*/ 102 h 105"/>
                <a:gd name="T2" fmla="*/ 2 w 137"/>
                <a:gd name="T3" fmla="*/ 57 h 105"/>
                <a:gd name="T4" fmla="*/ 30 w 137"/>
                <a:gd name="T5" fmla="*/ 23 h 105"/>
                <a:gd name="T6" fmla="*/ 80 w 137"/>
                <a:gd name="T7" fmla="*/ 0 h 105"/>
                <a:gd name="T8" fmla="*/ 114 w 137"/>
                <a:gd name="T9" fmla="*/ 27 h 105"/>
                <a:gd name="T10" fmla="*/ 124 w 137"/>
                <a:gd name="T11" fmla="*/ 60 h 105"/>
                <a:gd name="T12" fmla="*/ 45 w 137"/>
                <a:gd name="T13" fmla="*/ 97 h 105"/>
                <a:gd name="T14" fmla="*/ 20 w 137"/>
                <a:gd name="T15" fmla="*/ 102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7"/>
                <a:gd name="T25" fmla="*/ 0 h 105"/>
                <a:gd name="T26" fmla="*/ 137 w 137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7" h="105">
                  <a:moveTo>
                    <a:pt x="20" y="102"/>
                  </a:moveTo>
                  <a:cubicBezTo>
                    <a:pt x="12" y="97"/>
                    <a:pt x="0" y="72"/>
                    <a:pt x="2" y="57"/>
                  </a:cubicBezTo>
                  <a:cubicBezTo>
                    <a:pt x="5" y="45"/>
                    <a:pt x="17" y="30"/>
                    <a:pt x="30" y="23"/>
                  </a:cubicBezTo>
                  <a:cubicBezTo>
                    <a:pt x="45" y="12"/>
                    <a:pt x="65" y="0"/>
                    <a:pt x="80" y="0"/>
                  </a:cubicBezTo>
                  <a:cubicBezTo>
                    <a:pt x="94" y="0"/>
                    <a:pt x="107" y="18"/>
                    <a:pt x="114" y="27"/>
                  </a:cubicBezTo>
                  <a:cubicBezTo>
                    <a:pt x="122" y="38"/>
                    <a:pt x="137" y="47"/>
                    <a:pt x="124" y="60"/>
                  </a:cubicBezTo>
                  <a:cubicBezTo>
                    <a:pt x="112" y="72"/>
                    <a:pt x="62" y="90"/>
                    <a:pt x="45" y="97"/>
                  </a:cubicBezTo>
                  <a:cubicBezTo>
                    <a:pt x="27" y="105"/>
                    <a:pt x="25" y="102"/>
                    <a:pt x="20" y="102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4" name="Freeform 54"/>
            <p:cNvSpPr>
              <a:spLocks/>
            </p:cNvSpPr>
            <p:nvPr/>
          </p:nvSpPr>
          <p:spPr bwMode="auto">
            <a:xfrm>
              <a:off x="2862" y="2493"/>
              <a:ext cx="1123" cy="986"/>
            </a:xfrm>
            <a:custGeom>
              <a:avLst/>
              <a:gdLst>
                <a:gd name="T0" fmla="*/ 0 w 1123"/>
                <a:gd name="T1" fmla="*/ 986 h 986"/>
                <a:gd name="T2" fmla="*/ 102 w 1123"/>
                <a:gd name="T3" fmla="*/ 817 h 986"/>
                <a:gd name="T4" fmla="*/ 229 w 1123"/>
                <a:gd name="T5" fmla="*/ 650 h 986"/>
                <a:gd name="T6" fmla="*/ 271 w 1123"/>
                <a:gd name="T7" fmla="*/ 603 h 986"/>
                <a:gd name="T8" fmla="*/ 378 w 1123"/>
                <a:gd name="T9" fmla="*/ 583 h 986"/>
                <a:gd name="T10" fmla="*/ 520 w 1123"/>
                <a:gd name="T11" fmla="*/ 530 h 986"/>
                <a:gd name="T12" fmla="*/ 568 w 1123"/>
                <a:gd name="T13" fmla="*/ 493 h 986"/>
                <a:gd name="T14" fmla="*/ 637 w 1123"/>
                <a:gd name="T15" fmla="*/ 476 h 986"/>
                <a:gd name="T16" fmla="*/ 692 w 1123"/>
                <a:gd name="T17" fmla="*/ 418 h 986"/>
                <a:gd name="T18" fmla="*/ 844 w 1123"/>
                <a:gd name="T19" fmla="*/ 299 h 986"/>
                <a:gd name="T20" fmla="*/ 897 w 1123"/>
                <a:gd name="T21" fmla="*/ 256 h 986"/>
                <a:gd name="T22" fmla="*/ 944 w 1123"/>
                <a:gd name="T23" fmla="*/ 214 h 986"/>
                <a:gd name="T24" fmla="*/ 1021 w 1123"/>
                <a:gd name="T25" fmla="*/ 164 h 986"/>
                <a:gd name="T26" fmla="*/ 1093 w 1123"/>
                <a:gd name="T27" fmla="*/ 119 h 986"/>
                <a:gd name="T28" fmla="*/ 1123 w 1123"/>
                <a:gd name="T29" fmla="*/ 67 h 986"/>
                <a:gd name="T30" fmla="*/ 1088 w 1123"/>
                <a:gd name="T31" fmla="*/ 15 h 986"/>
                <a:gd name="T32" fmla="*/ 1026 w 1123"/>
                <a:gd name="T33" fmla="*/ 5 h 986"/>
                <a:gd name="T34" fmla="*/ 926 w 1123"/>
                <a:gd name="T35" fmla="*/ 32 h 986"/>
                <a:gd name="T36" fmla="*/ 844 w 1123"/>
                <a:gd name="T37" fmla="*/ 102 h 986"/>
                <a:gd name="T38" fmla="*/ 755 w 1123"/>
                <a:gd name="T39" fmla="*/ 169 h 9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23"/>
                <a:gd name="T61" fmla="*/ 0 h 986"/>
                <a:gd name="T62" fmla="*/ 1123 w 1123"/>
                <a:gd name="T63" fmla="*/ 986 h 98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23" h="986">
                  <a:moveTo>
                    <a:pt x="0" y="986"/>
                  </a:moveTo>
                  <a:cubicBezTo>
                    <a:pt x="17" y="959"/>
                    <a:pt x="64" y="872"/>
                    <a:pt x="102" y="817"/>
                  </a:cubicBezTo>
                  <a:cubicBezTo>
                    <a:pt x="139" y="762"/>
                    <a:pt x="202" y="685"/>
                    <a:pt x="229" y="650"/>
                  </a:cubicBezTo>
                  <a:cubicBezTo>
                    <a:pt x="256" y="615"/>
                    <a:pt x="246" y="613"/>
                    <a:pt x="271" y="603"/>
                  </a:cubicBezTo>
                  <a:cubicBezTo>
                    <a:pt x="296" y="593"/>
                    <a:pt x="338" y="598"/>
                    <a:pt x="378" y="583"/>
                  </a:cubicBezTo>
                  <a:cubicBezTo>
                    <a:pt x="421" y="570"/>
                    <a:pt x="488" y="545"/>
                    <a:pt x="520" y="530"/>
                  </a:cubicBezTo>
                  <a:cubicBezTo>
                    <a:pt x="550" y="518"/>
                    <a:pt x="550" y="506"/>
                    <a:pt x="568" y="493"/>
                  </a:cubicBezTo>
                  <a:cubicBezTo>
                    <a:pt x="587" y="486"/>
                    <a:pt x="615" y="488"/>
                    <a:pt x="637" y="476"/>
                  </a:cubicBezTo>
                  <a:cubicBezTo>
                    <a:pt x="657" y="461"/>
                    <a:pt x="657" y="448"/>
                    <a:pt x="692" y="418"/>
                  </a:cubicBezTo>
                  <a:cubicBezTo>
                    <a:pt x="727" y="388"/>
                    <a:pt x="807" y="329"/>
                    <a:pt x="844" y="299"/>
                  </a:cubicBezTo>
                  <a:cubicBezTo>
                    <a:pt x="879" y="271"/>
                    <a:pt x="879" y="271"/>
                    <a:pt x="897" y="256"/>
                  </a:cubicBezTo>
                  <a:cubicBezTo>
                    <a:pt x="914" y="244"/>
                    <a:pt x="924" y="231"/>
                    <a:pt x="944" y="214"/>
                  </a:cubicBezTo>
                  <a:cubicBezTo>
                    <a:pt x="961" y="199"/>
                    <a:pt x="994" y="179"/>
                    <a:pt x="1021" y="164"/>
                  </a:cubicBezTo>
                  <a:cubicBezTo>
                    <a:pt x="1046" y="149"/>
                    <a:pt x="1076" y="137"/>
                    <a:pt x="1093" y="119"/>
                  </a:cubicBezTo>
                  <a:cubicBezTo>
                    <a:pt x="1111" y="104"/>
                    <a:pt x="1123" y="84"/>
                    <a:pt x="1123" y="67"/>
                  </a:cubicBezTo>
                  <a:cubicBezTo>
                    <a:pt x="1123" y="50"/>
                    <a:pt x="1103" y="25"/>
                    <a:pt x="1088" y="15"/>
                  </a:cubicBezTo>
                  <a:cubicBezTo>
                    <a:pt x="1073" y="5"/>
                    <a:pt x="1054" y="0"/>
                    <a:pt x="1026" y="5"/>
                  </a:cubicBezTo>
                  <a:cubicBezTo>
                    <a:pt x="996" y="7"/>
                    <a:pt x="954" y="17"/>
                    <a:pt x="926" y="32"/>
                  </a:cubicBezTo>
                  <a:cubicBezTo>
                    <a:pt x="897" y="50"/>
                    <a:pt x="871" y="82"/>
                    <a:pt x="844" y="102"/>
                  </a:cubicBezTo>
                  <a:cubicBezTo>
                    <a:pt x="819" y="124"/>
                    <a:pt x="784" y="147"/>
                    <a:pt x="755" y="169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5" name="Freeform 55"/>
            <p:cNvSpPr>
              <a:spLocks/>
            </p:cNvSpPr>
            <p:nvPr/>
          </p:nvSpPr>
          <p:spPr bwMode="auto">
            <a:xfrm>
              <a:off x="3034" y="2475"/>
              <a:ext cx="802" cy="897"/>
            </a:xfrm>
            <a:custGeom>
              <a:avLst/>
              <a:gdLst>
                <a:gd name="T0" fmla="*/ 802 w 802"/>
                <a:gd name="T1" fmla="*/ 0 h 897"/>
                <a:gd name="T2" fmla="*/ 642 w 802"/>
                <a:gd name="T3" fmla="*/ 95 h 897"/>
                <a:gd name="T4" fmla="*/ 470 w 802"/>
                <a:gd name="T5" fmla="*/ 327 h 897"/>
                <a:gd name="T6" fmla="*/ 366 w 802"/>
                <a:gd name="T7" fmla="*/ 561 h 897"/>
                <a:gd name="T8" fmla="*/ 137 w 802"/>
                <a:gd name="T9" fmla="*/ 755 h 897"/>
                <a:gd name="T10" fmla="*/ 0 w 802"/>
                <a:gd name="T11" fmla="*/ 897 h 8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2"/>
                <a:gd name="T19" fmla="*/ 0 h 897"/>
                <a:gd name="T20" fmla="*/ 802 w 802"/>
                <a:gd name="T21" fmla="*/ 897 h 8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2" h="897">
                  <a:moveTo>
                    <a:pt x="802" y="0"/>
                  </a:moveTo>
                  <a:cubicBezTo>
                    <a:pt x="774" y="15"/>
                    <a:pt x="697" y="43"/>
                    <a:pt x="642" y="95"/>
                  </a:cubicBezTo>
                  <a:cubicBezTo>
                    <a:pt x="585" y="150"/>
                    <a:pt x="515" y="247"/>
                    <a:pt x="470" y="327"/>
                  </a:cubicBezTo>
                  <a:cubicBezTo>
                    <a:pt x="423" y="404"/>
                    <a:pt x="421" y="489"/>
                    <a:pt x="366" y="561"/>
                  </a:cubicBezTo>
                  <a:cubicBezTo>
                    <a:pt x="311" y="633"/>
                    <a:pt x="199" y="698"/>
                    <a:pt x="137" y="755"/>
                  </a:cubicBezTo>
                  <a:cubicBezTo>
                    <a:pt x="74" y="812"/>
                    <a:pt x="27" y="867"/>
                    <a:pt x="0" y="897"/>
                  </a:cubicBezTo>
                </a:path>
              </a:pathLst>
            </a:cu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6" name="Freeform 56"/>
            <p:cNvSpPr>
              <a:spLocks/>
            </p:cNvSpPr>
            <p:nvPr/>
          </p:nvSpPr>
          <p:spPr bwMode="auto">
            <a:xfrm>
              <a:off x="3016" y="2450"/>
              <a:ext cx="802" cy="897"/>
            </a:xfrm>
            <a:custGeom>
              <a:avLst/>
              <a:gdLst>
                <a:gd name="T0" fmla="*/ 802 w 802"/>
                <a:gd name="T1" fmla="*/ 0 h 897"/>
                <a:gd name="T2" fmla="*/ 643 w 802"/>
                <a:gd name="T3" fmla="*/ 95 h 897"/>
                <a:gd name="T4" fmla="*/ 471 w 802"/>
                <a:gd name="T5" fmla="*/ 327 h 897"/>
                <a:gd name="T6" fmla="*/ 366 w 802"/>
                <a:gd name="T7" fmla="*/ 561 h 897"/>
                <a:gd name="T8" fmla="*/ 137 w 802"/>
                <a:gd name="T9" fmla="*/ 755 h 897"/>
                <a:gd name="T10" fmla="*/ 0 w 802"/>
                <a:gd name="T11" fmla="*/ 897 h 8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2"/>
                <a:gd name="T19" fmla="*/ 0 h 897"/>
                <a:gd name="T20" fmla="*/ 802 w 802"/>
                <a:gd name="T21" fmla="*/ 897 h 8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2" h="897">
                  <a:moveTo>
                    <a:pt x="802" y="0"/>
                  </a:moveTo>
                  <a:cubicBezTo>
                    <a:pt x="775" y="15"/>
                    <a:pt x="698" y="43"/>
                    <a:pt x="643" y="95"/>
                  </a:cubicBezTo>
                  <a:cubicBezTo>
                    <a:pt x="586" y="150"/>
                    <a:pt x="516" y="247"/>
                    <a:pt x="471" y="327"/>
                  </a:cubicBezTo>
                  <a:cubicBezTo>
                    <a:pt x="424" y="404"/>
                    <a:pt x="421" y="489"/>
                    <a:pt x="366" y="561"/>
                  </a:cubicBezTo>
                  <a:cubicBezTo>
                    <a:pt x="311" y="633"/>
                    <a:pt x="199" y="698"/>
                    <a:pt x="137" y="755"/>
                  </a:cubicBezTo>
                  <a:cubicBezTo>
                    <a:pt x="75" y="813"/>
                    <a:pt x="27" y="867"/>
                    <a:pt x="0" y="897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7" name="Freeform 57"/>
            <p:cNvSpPr>
              <a:spLocks/>
            </p:cNvSpPr>
            <p:nvPr/>
          </p:nvSpPr>
          <p:spPr bwMode="auto">
            <a:xfrm>
              <a:off x="3088" y="2490"/>
              <a:ext cx="783" cy="865"/>
            </a:xfrm>
            <a:custGeom>
              <a:avLst/>
              <a:gdLst>
                <a:gd name="T0" fmla="*/ 783 w 783"/>
                <a:gd name="T1" fmla="*/ 0 h 865"/>
                <a:gd name="T2" fmla="*/ 621 w 783"/>
                <a:gd name="T3" fmla="*/ 83 h 865"/>
                <a:gd name="T4" fmla="*/ 444 w 783"/>
                <a:gd name="T5" fmla="*/ 312 h 865"/>
                <a:gd name="T6" fmla="*/ 339 w 783"/>
                <a:gd name="T7" fmla="*/ 546 h 865"/>
                <a:gd name="T8" fmla="*/ 112 w 783"/>
                <a:gd name="T9" fmla="*/ 748 h 865"/>
                <a:gd name="T10" fmla="*/ 0 w 783"/>
                <a:gd name="T11" fmla="*/ 865 h 8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3"/>
                <a:gd name="T19" fmla="*/ 0 h 865"/>
                <a:gd name="T20" fmla="*/ 783 w 783"/>
                <a:gd name="T21" fmla="*/ 865 h 8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3" h="865">
                  <a:moveTo>
                    <a:pt x="783" y="0"/>
                  </a:moveTo>
                  <a:cubicBezTo>
                    <a:pt x="755" y="13"/>
                    <a:pt x="678" y="30"/>
                    <a:pt x="621" y="83"/>
                  </a:cubicBezTo>
                  <a:cubicBezTo>
                    <a:pt x="563" y="135"/>
                    <a:pt x="491" y="234"/>
                    <a:pt x="444" y="312"/>
                  </a:cubicBezTo>
                  <a:cubicBezTo>
                    <a:pt x="396" y="389"/>
                    <a:pt x="394" y="474"/>
                    <a:pt x="339" y="546"/>
                  </a:cubicBezTo>
                  <a:cubicBezTo>
                    <a:pt x="284" y="618"/>
                    <a:pt x="170" y="695"/>
                    <a:pt x="112" y="748"/>
                  </a:cubicBezTo>
                  <a:cubicBezTo>
                    <a:pt x="55" y="800"/>
                    <a:pt x="23" y="840"/>
                    <a:pt x="0" y="865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88" name="Freeform 58"/>
            <p:cNvSpPr>
              <a:spLocks/>
            </p:cNvSpPr>
            <p:nvPr/>
          </p:nvSpPr>
          <p:spPr bwMode="auto">
            <a:xfrm>
              <a:off x="3821" y="2495"/>
              <a:ext cx="1116" cy="1278"/>
            </a:xfrm>
            <a:custGeom>
              <a:avLst/>
              <a:gdLst>
                <a:gd name="T0" fmla="*/ 1116 w 1116"/>
                <a:gd name="T1" fmla="*/ 1278 h 1278"/>
                <a:gd name="T2" fmla="*/ 991 w 1116"/>
                <a:gd name="T3" fmla="*/ 1069 h 1278"/>
                <a:gd name="T4" fmla="*/ 842 w 1116"/>
                <a:gd name="T5" fmla="*/ 972 h 1278"/>
                <a:gd name="T6" fmla="*/ 630 w 1116"/>
                <a:gd name="T7" fmla="*/ 855 h 1278"/>
                <a:gd name="T8" fmla="*/ 406 w 1116"/>
                <a:gd name="T9" fmla="*/ 663 h 1278"/>
                <a:gd name="T10" fmla="*/ 289 w 1116"/>
                <a:gd name="T11" fmla="*/ 623 h 1278"/>
                <a:gd name="T12" fmla="*/ 164 w 1116"/>
                <a:gd name="T13" fmla="*/ 548 h 1278"/>
                <a:gd name="T14" fmla="*/ 112 w 1116"/>
                <a:gd name="T15" fmla="*/ 491 h 1278"/>
                <a:gd name="T16" fmla="*/ 112 w 1116"/>
                <a:gd name="T17" fmla="*/ 439 h 1278"/>
                <a:gd name="T18" fmla="*/ 169 w 1116"/>
                <a:gd name="T19" fmla="*/ 411 h 1278"/>
                <a:gd name="T20" fmla="*/ 274 w 1116"/>
                <a:gd name="T21" fmla="*/ 469 h 1278"/>
                <a:gd name="T22" fmla="*/ 368 w 1116"/>
                <a:gd name="T23" fmla="*/ 504 h 1278"/>
                <a:gd name="T24" fmla="*/ 443 w 1116"/>
                <a:gd name="T25" fmla="*/ 519 h 1278"/>
                <a:gd name="T26" fmla="*/ 421 w 1116"/>
                <a:gd name="T27" fmla="*/ 466 h 1278"/>
                <a:gd name="T28" fmla="*/ 311 w 1116"/>
                <a:gd name="T29" fmla="*/ 374 h 1278"/>
                <a:gd name="T30" fmla="*/ 169 w 1116"/>
                <a:gd name="T31" fmla="*/ 279 h 1278"/>
                <a:gd name="T32" fmla="*/ 84 w 1116"/>
                <a:gd name="T33" fmla="*/ 209 h 1278"/>
                <a:gd name="T34" fmla="*/ 42 w 1116"/>
                <a:gd name="T35" fmla="*/ 165 h 1278"/>
                <a:gd name="T36" fmla="*/ 2 w 1116"/>
                <a:gd name="T37" fmla="*/ 78 h 1278"/>
                <a:gd name="T38" fmla="*/ 54 w 1116"/>
                <a:gd name="T39" fmla="*/ 10 h 1278"/>
                <a:gd name="T40" fmla="*/ 80 w 1116"/>
                <a:gd name="T41" fmla="*/ 20 h 12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6"/>
                <a:gd name="T64" fmla="*/ 0 h 1278"/>
                <a:gd name="T65" fmla="*/ 1116 w 1116"/>
                <a:gd name="T66" fmla="*/ 1278 h 12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6" h="1278">
                  <a:moveTo>
                    <a:pt x="1116" y="1278"/>
                  </a:moveTo>
                  <a:cubicBezTo>
                    <a:pt x="1096" y="1244"/>
                    <a:pt x="1036" y="1119"/>
                    <a:pt x="991" y="1069"/>
                  </a:cubicBezTo>
                  <a:cubicBezTo>
                    <a:pt x="947" y="1019"/>
                    <a:pt x="902" y="1007"/>
                    <a:pt x="842" y="972"/>
                  </a:cubicBezTo>
                  <a:cubicBezTo>
                    <a:pt x="782" y="937"/>
                    <a:pt x="702" y="907"/>
                    <a:pt x="630" y="855"/>
                  </a:cubicBezTo>
                  <a:cubicBezTo>
                    <a:pt x="558" y="803"/>
                    <a:pt x="463" y="703"/>
                    <a:pt x="406" y="663"/>
                  </a:cubicBezTo>
                  <a:cubicBezTo>
                    <a:pt x="349" y="623"/>
                    <a:pt x="329" y="643"/>
                    <a:pt x="289" y="623"/>
                  </a:cubicBezTo>
                  <a:cubicBezTo>
                    <a:pt x="249" y="606"/>
                    <a:pt x="194" y="571"/>
                    <a:pt x="164" y="548"/>
                  </a:cubicBezTo>
                  <a:cubicBezTo>
                    <a:pt x="137" y="528"/>
                    <a:pt x="119" y="511"/>
                    <a:pt x="112" y="491"/>
                  </a:cubicBezTo>
                  <a:cubicBezTo>
                    <a:pt x="102" y="474"/>
                    <a:pt x="102" y="451"/>
                    <a:pt x="112" y="439"/>
                  </a:cubicBezTo>
                  <a:cubicBezTo>
                    <a:pt x="119" y="424"/>
                    <a:pt x="142" y="406"/>
                    <a:pt x="169" y="411"/>
                  </a:cubicBezTo>
                  <a:cubicBezTo>
                    <a:pt x="194" y="416"/>
                    <a:pt x="241" y="454"/>
                    <a:pt x="274" y="469"/>
                  </a:cubicBezTo>
                  <a:cubicBezTo>
                    <a:pt x="306" y="484"/>
                    <a:pt x="341" y="496"/>
                    <a:pt x="368" y="504"/>
                  </a:cubicBezTo>
                  <a:cubicBezTo>
                    <a:pt x="398" y="511"/>
                    <a:pt x="433" y="521"/>
                    <a:pt x="443" y="519"/>
                  </a:cubicBezTo>
                  <a:cubicBezTo>
                    <a:pt x="438" y="496"/>
                    <a:pt x="443" y="491"/>
                    <a:pt x="421" y="466"/>
                  </a:cubicBezTo>
                  <a:cubicBezTo>
                    <a:pt x="401" y="444"/>
                    <a:pt x="353" y="406"/>
                    <a:pt x="311" y="374"/>
                  </a:cubicBezTo>
                  <a:cubicBezTo>
                    <a:pt x="269" y="344"/>
                    <a:pt x="207" y="309"/>
                    <a:pt x="169" y="279"/>
                  </a:cubicBezTo>
                  <a:cubicBezTo>
                    <a:pt x="129" y="252"/>
                    <a:pt x="104" y="227"/>
                    <a:pt x="84" y="209"/>
                  </a:cubicBezTo>
                  <a:cubicBezTo>
                    <a:pt x="62" y="190"/>
                    <a:pt x="54" y="185"/>
                    <a:pt x="42" y="165"/>
                  </a:cubicBezTo>
                  <a:cubicBezTo>
                    <a:pt x="30" y="145"/>
                    <a:pt x="0" y="102"/>
                    <a:pt x="2" y="78"/>
                  </a:cubicBezTo>
                  <a:cubicBezTo>
                    <a:pt x="5" y="53"/>
                    <a:pt x="42" y="20"/>
                    <a:pt x="54" y="10"/>
                  </a:cubicBezTo>
                  <a:cubicBezTo>
                    <a:pt x="69" y="0"/>
                    <a:pt x="77" y="13"/>
                    <a:pt x="80" y="20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10" name="Group 59"/>
            <p:cNvGrpSpPr>
              <a:grpSpLocks/>
            </p:cNvGrpSpPr>
            <p:nvPr/>
          </p:nvGrpSpPr>
          <p:grpSpPr bwMode="auto">
            <a:xfrm>
              <a:off x="3818" y="2194"/>
              <a:ext cx="1592" cy="1238"/>
              <a:chOff x="3988" y="2128"/>
              <a:chExt cx="1592" cy="1238"/>
            </a:xfrm>
          </p:grpSpPr>
          <p:sp>
            <p:nvSpPr>
              <p:cNvPr id="126024" name="Freeform 60"/>
              <p:cNvSpPr>
                <a:spLocks/>
              </p:cNvSpPr>
              <p:nvPr/>
            </p:nvSpPr>
            <p:spPr bwMode="auto">
              <a:xfrm>
                <a:off x="3988" y="2128"/>
                <a:ext cx="1592" cy="1238"/>
              </a:xfrm>
              <a:custGeom>
                <a:avLst/>
                <a:gdLst>
                  <a:gd name="T0" fmla="*/ 0 w 5325"/>
                  <a:gd name="T1" fmla="*/ 0 h 4142"/>
                  <a:gd name="T2" fmla="*/ 0 w 5325"/>
                  <a:gd name="T3" fmla="*/ 0 h 4142"/>
                  <a:gd name="T4" fmla="*/ 0 w 5325"/>
                  <a:gd name="T5" fmla="*/ 0 h 4142"/>
                  <a:gd name="T6" fmla="*/ 0 w 5325"/>
                  <a:gd name="T7" fmla="*/ 0 h 4142"/>
                  <a:gd name="T8" fmla="*/ 0 w 5325"/>
                  <a:gd name="T9" fmla="*/ 0 h 4142"/>
                  <a:gd name="T10" fmla="*/ 0 w 5325"/>
                  <a:gd name="T11" fmla="*/ 0 h 4142"/>
                  <a:gd name="T12" fmla="*/ 0 w 5325"/>
                  <a:gd name="T13" fmla="*/ 0 h 4142"/>
                  <a:gd name="T14" fmla="*/ 0 w 5325"/>
                  <a:gd name="T15" fmla="*/ 0 h 4142"/>
                  <a:gd name="T16" fmla="*/ 0 w 5325"/>
                  <a:gd name="T17" fmla="*/ 0 h 4142"/>
                  <a:gd name="T18" fmla="*/ 0 w 5325"/>
                  <a:gd name="T19" fmla="*/ 0 h 4142"/>
                  <a:gd name="T20" fmla="*/ 0 w 5325"/>
                  <a:gd name="T21" fmla="*/ 0 h 4142"/>
                  <a:gd name="T22" fmla="*/ 0 w 5325"/>
                  <a:gd name="T23" fmla="*/ 0 h 4142"/>
                  <a:gd name="T24" fmla="*/ 0 w 5325"/>
                  <a:gd name="T25" fmla="*/ 0 h 4142"/>
                  <a:gd name="T26" fmla="*/ 0 w 5325"/>
                  <a:gd name="T27" fmla="*/ 0 h 4142"/>
                  <a:gd name="T28" fmla="*/ 0 w 5325"/>
                  <a:gd name="T29" fmla="*/ 0 h 4142"/>
                  <a:gd name="T30" fmla="*/ 0 w 5325"/>
                  <a:gd name="T31" fmla="*/ 0 h 4142"/>
                  <a:gd name="T32" fmla="*/ 0 w 5325"/>
                  <a:gd name="T33" fmla="*/ 0 h 4142"/>
                  <a:gd name="T34" fmla="*/ 0 w 5325"/>
                  <a:gd name="T35" fmla="*/ 0 h 4142"/>
                  <a:gd name="T36" fmla="*/ 0 w 5325"/>
                  <a:gd name="T37" fmla="*/ 0 h 4142"/>
                  <a:gd name="T38" fmla="*/ 0 w 5325"/>
                  <a:gd name="T39" fmla="*/ 0 h 4142"/>
                  <a:gd name="T40" fmla="*/ 0 w 5325"/>
                  <a:gd name="T41" fmla="*/ 0 h 4142"/>
                  <a:gd name="T42" fmla="*/ 0 w 5325"/>
                  <a:gd name="T43" fmla="*/ 0 h 4142"/>
                  <a:gd name="T44" fmla="*/ 0 w 5325"/>
                  <a:gd name="T45" fmla="*/ 0 h 4142"/>
                  <a:gd name="T46" fmla="*/ 0 w 5325"/>
                  <a:gd name="T47" fmla="*/ 0 h 4142"/>
                  <a:gd name="T48" fmla="*/ 0 w 5325"/>
                  <a:gd name="T49" fmla="*/ 0 h 4142"/>
                  <a:gd name="T50" fmla="*/ 0 w 5325"/>
                  <a:gd name="T51" fmla="*/ 0 h 4142"/>
                  <a:gd name="T52" fmla="*/ 0 w 5325"/>
                  <a:gd name="T53" fmla="*/ 0 h 4142"/>
                  <a:gd name="T54" fmla="*/ 0 w 5325"/>
                  <a:gd name="T55" fmla="*/ 0 h 4142"/>
                  <a:gd name="T56" fmla="*/ 0 w 5325"/>
                  <a:gd name="T57" fmla="*/ 0 h 41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325"/>
                  <a:gd name="T88" fmla="*/ 0 h 4142"/>
                  <a:gd name="T89" fmla="*/ 5325 w 5325"/>
                  <a:gd name="T90" fmla="*/ 4142 h 41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325" h="4142">
                    <a:moveTo>
                      <a:pt x="558" y="1317"/>
                    </a:moveTo>
                    <a:cubicBezTo>
                      <a:pt x="491" y="1267"/>
                      <a:pt x="250" y="1083"/>
                      <a:pt x="158" y="1000"/>
                    </a:cubicBezTo>
                    <a:cubicBezTo>
                      <a:pt x="66" y="917"/>
                      <a:pt x="41" y="892"/>
                      <a:pt x="16" y="825"/>
                    </a:cubicBezTo>
                    <a:cubicBezTo>
                      <a:pt x="0" y="767"/>
                      <a:pt x="16" y="667"/>
                      <a:pt x="66" y="617"/>
                    </a:cubicBezTo>
                    <a:cubicBezTo>
                      <a:pt x="116" y="567"/>
                      <a:pt x="216" y="517"/>
                      <a:pt x="333" y="542"/>
                    </a:cubicBezTo>
                    <a:cubicBezTo>
                      <a:pt x="450" y="567"/>
                      <a:pt x="600" y="675"/>
                      <a:pt x="758" y="767"/>
                    </a:cubicBezTo>
                    <a:cubicBezTo>
                      <a:pt x="908" y="867"/>
                      <a:pt x="1125" y="1025"/>
                      <a:pt x="1275" y="1125"/>
                    </a:cubicBezTo>
                    <a:cubicBezTo>
                      <a:pt x="1425" y="1233"/>
                      <a:pt x="1575" y="1317"/>
                      <a:pt x="1700" y="1400"/>
                    </a:cubicBezTo>
                    <a:cubicBezTo>
                      <a:pt x="1816" y="1475"/>
                      <a:pt x="1966" y="1592"/>
                      <a:pt x="2025" y="1600"/>
                    </a:cubicBezTo>
                    <a:cubicBezTo>
                      <a:pt x="2083" y="1600"/>
                      <a:pt x="2108" y="1517"/>
                      <a:pt x="2058" y="1442"/>
                    </a:cubicBezTo>
                    <a:cubicBezTo>
                      <a:pt x="2008" y="1367"/>
                      <a:pt x="1866" y="1250"/>
                      <a:pt x="1733" y="1125"/>
                    </a:cubicBezTo>
                    <a:cubicBezTo>
                      <a:pt x="1608" y="1008"/>
                      <a:pt x="1391" y="833"/>
                      <a:pt x="1275" y="733"/>
                    </a:cubicBezTo>
                    <a:cubicBezTo>
                      <a:pt x="1158" y="625"/>
                      <a:pt x="1075" y="567"/>
                      <a:pt x="1066" y="492"/>
                    </a:cubicBezTo>
                    <a:cubicBezTo>
                      <a:pt x="1050" y="417"/>
                      <a:pt x="1108" y="283"/>
                      <a:pt x="1175" y="250"/>
                    </a:cubicBezTo>
                    <a:cubicBezTo>
                      <a:pt x="1250" y="217"/>
                      <a:pt x="1341" y="225"/>
                      <a:pt x="1500" y="300"/>
                    </a:cubicBezTo>
                    <a:cubicBezTo>
                      <a:pt x="1650" y="375"/>
                      <a:pt x="1941" y="608"/>
                      <a:pt x="2100" y="733"/>
                    </a:cubicBezTo>
                    <a:cubicBezTo>
                      <a:pt x="2258" y="850"/>
                      <a:pt x="2316" y="908"/>
                      <a:pt x="2483" y="1042"/>
                    </a:cubicBezTo>
                    <a:cubicBezTo>
                      <a:pt x="2650" y="1167"/>
                      <a:pt x="2925" y="1400"/>
                      <a:pt x="3100" y="1500"/>
                    </a:cubicBezTo>
                    <a:cubicBezTo>
                      <a:pt x="3275" y="1600"/>
                      <a:pt x="3508" y="1708"/>
                      <a:pt x="3533" y="1617"/>
                    </a:cubicBezTo>
                    <a:cubicBezTo>
                      <a:pt x="3566" y="1517"/>
                      <a:pt x="3291" y="1125"/>
                      <a:pt x="3250" y="933"/>
                    </a:cubicBezTo>
                    <a:cubicBezTo>
                      <a:pt x="3200" y="750"/>
                      <a:pt x="3208" y="625"/>
                      <a:pt x="3258" y="483"/>
                    </a:cubicBezTo>
                    <a:cubicBezTo>
                      <a:pt x="3300" y="333"/>
                      <a:pt x="3441" y="117"/>
                      <a:pt x="3516" y="58"/>
                    </a:cubicBezTo>
                    <a:cubicBezTo>
                      <a:pt x="3591" y="0"/>
                      <a:pt x="3675" y="42"/>
                      <a:pt x="3716" y="117"/>
                    </a:cubicBezTo>
                    <a:cubicBezTo>
                      <a:pt x="3758" y="192"/>
                      <a:pt x="3716" y="350"/>
                      <a:pt x="3775" y="517"/>
                    </a:cubicBezTo>
                    <a:cubicBezTo>
                      <a:pt x="3833" y="683"/>
                      <a:pt x="3941" y="933"/>
                      <a:pt x="4058" y="1125"/>
                    </a:cubicBezTo>
                    <a:cubicBezTo>
                      <a:pt x="4175" y="1317"/>
                      <a:pt x="4408" y="1458"/>
                      <a:pt x="4483" y="1683"/>
                    </a:cubicBezTo>
                    <a:cubicBezTo>
                      <a:pt x="4558" y="1908"/>
                      <a:pt x="4500" y="2242"/>
                      <a:pt x="4525" y="2492"/>
                    </a:cubicBezTo>
                    <a:cubicBezTo>
                      <a:pt x="4550" y="2742"/>
                      <a:pt x="4491" y="2892"/>
                      <a:pt x="4625" y="3167"/>
                    </a:cubicBezTo>
                    <a:cubicBezTo>
                      <a:pt x="4758" y="3442"/>
                      <a:pt x="5175" y="3942"/>
                      <a:pt x="5325" y="4142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25" name="Freeform 61"/>
              <p:cNvSpPr>
                <a:spLocks/>
              </p:cNvSpPr>
              <p:nvPr/>
            </p:nvSpPr>
            <p:spPr bwMode="auto">
              <a:xfrm>
                <a:off x="3988" y="2128"/>
                <a:ext cx="1592" cy="1238"/>
              </a:xfrm>
              <a:custGeom>
                <a:avLst/>
                <a:gdLst>
                  <a:gd name="T0" fmla="*/ 167 w 1592"/>
                  <a:gd name="T1" fmla="*/ 394 h 1238"/>
                  <a:gd name="T2" fmla="*/ 48 w 1592"/>
                  <a:gd name="T3" fmla="*/ 299 h 1238"/>
                  <a:gd name="T4" fmla="*/ 5 w 1592"/>
                  <a:gd name="T5" fmla="*/ 246 h 1238"/>
                  <a:gd name="T6" fmla="*/ 20 w 1592"/>
                  <a:gd name="T7" fmla="*/ 184 h 1238"/>
                  <a:gd name="T8" fmla="*/ 100 w 1592"/>
                  <a:gd name="T9" fmla="*/ 162 h 1238"/>
                  <a:gd name="T10" fmla="*/ 227 w 1592"/>
                  <a:gd name="T11" fmla="*/ 229 h 1238"/>
                  <a:gd name="T12" fmla="*/ 382 w 1592"/>
                  <a:gd name="T13" fmla="*/ 336 h 1238"/>
                  <a:gd name="T14" fmla="*/ 509 w 1592"/>
                  <a:gd name="T15" fmla="*/ 418 h 1238"/>
                  <a:gd name="T16" fmla="*/ 606 w 1592"/>
                  <a:gd name="T17" fmla="*/ 478 h 1238"/>
                  <a:gd name="T18" fmla="*/ 616 w 1592"/>
                  <a:gd name="T19" fmla="*/ 431 h 1238"/>
                  <a:gd name="T20" fmla="*/ 518 w 1592"/>
                  <a:gd name="T21" fmla="*/ 336 h 1238"/>
                  <a:gd name="T22" fmla="*/ 382 w 1592"/>
                  <a:gd name="T23" fmla="*/ 219 h 1238"/>
                  <a:gd name="T24" fmla="*/ 319 w 1592"/>
                  <a:gd name="T25" fmla="*/ 147 h 1238"/>
                  <a:gd name="T26" fmla="*/ 352 w 1592"/>
                  <a:gd name="T27" fmla="*/ 75 h 1238"/>
                  <a:gd name="T28" fmla="*/ 449 w 1592"/>
                  <a:gd name="T29" fmla="*/ 90 h 1238"/>
                  <a:gd name="T30" fmla="*/ 628 w 1592"/>
                  <a:gd name="T31" fmla="*/ 219 h 1238"/>
                  <a:gd name="T32" fmla="*/ 743 w 1592"/>
                  <a:gd name="T33" fmla="*/ 311 h 1238"/>
                  <a:gd name="T34" fmla="*/ 927 w 1592"/>
                  <a:gd name="T35" fmla="*/ 448 h 1238"/>
                  <a:gd name="T36" fmla="*/ 1057 w 1592"/>
                  <a:gd name="T37" fmla="*/ 483 h 1238"/>
                  <a:gd name="T38" fmla="*/ 972 w 1592"/>
                  <a:gd name="T39" fmla="*/ 279 h 1238"/>
                  <a:gd name="T40" fmla="*/ 974 w 1592"/>
                  <a:gd name="T41" fmla="*/ 144 h 1238"/>
                  <a:gd name="T42" fmla="*/ 1052 w 1592"/>
                  <a:gd name="T43" fmla="*/ 17 h 1238"/>
                  <a:gd name="T44" fmla="*/ 1111 w 1592"/>
                  <a:gd name="T45" fmla="*/ 35 h 1238"/>
                  <a:gd name="T46" fmla="*/ 1129 w 1592"/>
                  <a:gd name="T47" fmla="*/ 154 h 1238"/>
                  <a:gd name="T48" fmla="*/ 1214 w 1592"/>
                  <a:gd name="T49" fmla="*/ 336 h 1238"/>
                  <a:gd name="T50" fmla="*/ 1341 w 1592"/>
                  <a:gd name="T51" fmla="*/ 503 h 1238"/>
                  <a:gd name="T52" fmla="*/ 1353 w 1592"/>
                  <a:gd name="T53" fmla="*/ 745 h 1238"/>
                  <a:gd name="T54" fmla="*/ 1383 w 1592"/>
                  <a:gd name="T55" fmla="*/ 947 h 1238"/>
                  <a:gd name="T56" fmla="*/ 1592 w 1592"/>
                  <a:gd name="T57" fmla="*/ 1238 h 12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92"/>
                  <a:gd name="T88" fmla="*/ 0 h 1238"/>
                  <a:gd name="T89" fmla="*/ 1592 w 1592"/>
                  <a:gd name="T90" fmla="*/ 1238 h 12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92" h="1238">
                    <a:moveTo>
                      <a:pt x="167" y="394"/>
                    </a:moveTo>
                    <a:cubicBezTo>
                      <a:pt x="147" y="379"/>
                      <a:pt x="75" y="324"/>
                      <a:pt x="48" y="299"/>
                    </a:cubicBezTo>
                    <a:cubicBezTo>
                      <a:pt x="20" y="274"/>
                      <a:pt x="13" y="267"/>
                      <a:pt x="5" y="246"/>
                    </a:cubicBezTo>
                    <a:cubicBezTo>
                      <a:pt x="0" y="229"/>
                      <a:pt x="5" y="199"/>
                      <a:pt x="20" y="184"/>
                    </a:cubicBezTo>
                    <a:cubicBezTo>
                      <a:pt x="35" y="169"/>
                      <a:pt x="65" y="154"/>
                      <a:pt x="100" y="162"/>
                    </a:cubicBezTo>
                    <a:cubicBezTo>
                      <a:pt x="135" y="169"/>
                      <a:pt x="180" y="202"/>
                      <a:pt x="227" y="229"/>
                    </a:cubicBezTo>
                    <a:cubicBezTo>
                      <a:pt x="272" y="259"/>
                      <a:pt x="337" y="306"/>
                      <a:pt x="382" y="336"/>
                    </a:cubicBezTo>
                    <a:cubicBezTo>
                      <a:pt x="426" y="368"/>
                      <a:pt x="471" y="394"/>
                      <a:pt x="509" y="418"/>
                    </a:cubicBezTo>
                    <a:cubicBezTo>
                      <a:pt x="543" y="441"/>
                      <a:pt x="588" y="476"/>
                      <a:pt x="606" y="478"/>
                    </a:cubicBezTo>
                    <a:cubicBezTo>
                      <a:pt x="623" y="478"/>
                      <a:pt x="631" y="453"/>
                      <a:pt x="616" y="431"/>
                    </a:cubicBezTo>
                    <a:cubicBezTo>
                      <a:pt x="601" y="409"/>
                      <a:pt x="558" y="374"/>
                      <a:pt x="518" y="336"/>
                    </a:cubicBezTo>
                    <a:cubicBezTo>
                      <a:pt x="481" y="301"/>
                      <a:pt x="416" y="249"/>
                      <a:pt x="382" y="219"/>
                    </a:cubicBezTo>
                    <a:cubicBezTo>
                      <a:pt x="347" y="187"/>
                      <a:pt x="322" y="169"/>
                      <a:pt x="319" y="147"/>
                    </a:cubicBezTo>
                    <a:cubicBezTo>
                      <a:pt x="314" y="125"/>
                      <a:pt x="332" y="84"/>
                      <a:pt x="352" y="75"/>
                    </a:cubicBezTo>
                    <a:cubicBezTo>
                      <a:pt x="374" y="65"/>
                      <a:pt x="401" y="67"/>
                      <a:pt x="449" y="90"/>
                    </a:cubicBezTo>
                    <a:cubicBezTo>
                      <a:pt x="494" y="112"/>
                      <a:pt x="581" y="182"/>
                      <a:pt x="628" y="219"/>
                    </a:cubicBezTo>
                    <a:cubicBezTo>
                      <a:pt x="675" y="254"/>
                      <a:pt x="693" y="271"/>
                      <a:pt x="743" y="311"/>
                    </a:cubicBezTo>
                    <a:cubicBezTo>
                      <a:pt x="793" y="349"/>
                      <a:pt x="875" y="418"/>
                      <a:pt x="927" y="448"/>
                    </a:cubicBezTo>
                    <a:cubicBezTo>
                      <a:pt x="979" y="478"/>
                      <a:pt x="1049" y="510"/>
                      <a:pt x="1057" y="483"/>
                    </a:cubicBezTo>
                    <a:cubicBezTo>
                      <a:pt x="1066" y="453"/>
                      <a:pt x="984" y="336"/>
                      <a:pt x="972" y="279"/>
                    </a:cubicBezTo>
                    <a:cubicBezTo>
                      <a:pt x="957" y="224"/>
                      <a:pt x="959" y="187"/>
                      <a:pt x="974" y="144"/>
                    </a:cubicBezTo>
                    <a:cubicBezTo>
                      <a:pt x="987" y="99"/>
                      <a:pt x="1029" y="35"/>
                      <a:pt x="1052" y="17"/>
                    </a:cubicBezTo>
                    <a:cubicBezTo>
                      <a:pt x="1074" y="0"/>
                      <a:pt x="1099" y="12"/>
                      <a:pt x="1111" y="35"/>
                    </a:cubicBezTo>
                    <a:cubicBezTo>
                      <a:pt x="1124" y="57"/>
                      <a:pt x="1111" y="104"/>
                      <a:pt x="1129" y="154"/>
                    </a:cubicBezTo>
                    <a:cubicBezTo>
                      <a:pt x="1146" y="204"/>
                      <a:pt x="1179" y="279"/>
                      <a:pt x="1214" y="336"/>
                    </a:cubicBezTo>
                    <a:cubicBezTo>
                      <a:pt x="1249" y="394"/>
                      <a:pt x="1318" y="436"/>
                      <a:pt x="1341" y="503"/>
                    </a:cubicBezTo>
                    <a:cubicBezTo>
                      <a:pt x="1363" y="570"/>
                      <a:pt x="1346" y="670"/>
                      <a:pt x="1353" y="745"/>
                    </a:cubicBezTo>
                    <a:cubicBezTo>
                      <a:pt x="1361" y="820"/>
                      <a:pt x="1343" y="864"/>
                      <a:pt x="1383" y="947"/>
                    </a:cubicBezTo>
                    <a:cubicBezTo>
                      <a:pt x="1423" y="1029"/>
                      <a:pt x="1547" y="1178"/>
                      <a:pt x="1592" y="1238"/>
                    </a:cubicBezTo>
                  </a:path>
                </a:pathLst>
              </a:custGeom>
              <a:noFill/>
              <a:ln w="476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1" name="Group 62"/>
            <p:cNvGrpSpPr>
              <a:grpSpLocks/>
            </p:cNvGrpSpPr>
            <p:nvPr/>
          </p:nvGrpSpPr>
          <p:grpSpPr bwMode="auto">
            <a:xfrm>
              <a:off x="2455" y="1930"/>
              <a:ext cx="1271" cy="1335"/>
              <a:chOff x="2625" y="1864"/>
              <a:chExt cx="1271" cy="1335"/>
            </a:xfrm>
          </p:grpSpPr>
          <p:sp>
            <p:nvSpPr>
              <p:cNvPr id="126022" name="Freeform 63"/>
              <p:cNvSpPr>
                <a:spLocks/>
              </p:cNvSpPr>
              <p:nvPr/>
            </p:nvSpPr>
            <p:spPr bwMode="auto">
              <a:xfrm>
                <a:off x="2625" y="1864"/>
                <a:ext cx="1271" cy="1335"/>
              </a:xfrm>
              <a:custGeom>
                <a:avLst/>
                <a:gdLst>
                  <a:gd name="T0" fmla="*/ 0 w 4250"/>
                  <a:gd name="T1" fmla="*/ 0 h 4466"/>
                  <a:gd name="T2" fmla="*/ 0 w 4250"/>
                  <a:gd name="T3" fmla="*/ 0 h 4466"/>
                  <a:gd name="T4" fmla="*/ 0 w 4250"/>
                  <a:gd name="T5" fmla="*/ 0 h 4466"/>
                  <a:gd name="T6" fmla="*/ 0 w 4250"/>
                  <a:gd name="T7" fmla="*/ 0 h 4466"/>
                  <a:gd name="T8" fmla="*/ 0 w 4250"/>
                  <a:gd name="T9" fmla="*/ 0 h 4466"/>
                  <a:gd name="T10" fmla="*/ 0 w 4250"/>
                  <a:gd name="T11" fmla="*/ 0 h 4466"/>
                  <a:gd name="T12" fmla="*/ 0 w 4250"/>
                  <a:gd name="T13" fmla="*/ 0 h 4466"/>
                  <a:gd name="T14" fmla="*/ 0 w 4250"/>
                  <a:gd name="T15" fmla="*/ 0 h 4466"/>
                  <a:gd name="T16" fmla="*/ 0 w 4250"/>
                  <a:gd name="T17" fmla="*/ 0 h 4466"/>
                  <a:gd name="T18" fmla="*/ 0 w 4250"/>
                  <a:gd name="T19" fmla="*/ 0 h 4466"/>
                  <a:gd name="T20" fmla="*/ 0 w 4250"/>
                  <a:gd name="T21" fmla="*/ 0 h 4466"/>
                  <a:gd name="T22" fmla="*/ 0 w 4250"/>
                  <a:gd name="T23" fmla="*/ 0 h 4466"/>
                  <a:gd name="T24" fmla="*/ 0 w 4250"/>
                  <a:gd name="T25" fmla="*/ 0 h 4466"/>
                  <a:gd name="T26" fmla="*/ 0 w 4250"/>
                  <a:gd name="T27" fmla="*/ 0 h 4466"/>
                  <a:gd name="T28" fmla="*/ 0 w 4250"/>
                  <a:gd name="T29" fmla="*/ 0 h 44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50"/>
                  <a:gd name="T46" fmla="*/ 0 h 4466"/>
                  <a:gd name="T47" fmla="*/ 4250 w 4250"/>
                  <a:gd name="T48" fmla="*/ 4466 h 44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50" h="4466">
                    <a:moveTo>
                      <a:pt x="0" y="4466"/>
                    </a:moveTo>
                    <a:cubicBezTo>
                      <a:pt x="50" y="4391"/>
                      <a:pt x="225" y="4175"/>
                      <a:pt x="325" y="4016"/>
                    </a:cubicBezTo>
                    <a:cubicBezTo>
                      <a:pt x="425" y="3858"/>
                      <a:pt x="484" y="3700"/>
                      <a:pt x="609" y="3541"/>
                    </a:cubicBezTo>
                    <a:cubicBezTo>
                      <a:pt x="734" y="3383"/>
                      <a:pt x="934" y="3233"/>
                      <a:pt x="1075" y="3050"/>
                    </a:cubicBezTo>
                    <a:cubicBezTo>
                      <a:pt x="1217" y="2866"/>
                      <a:pt x="1309" y="2691"/>
                      <a:pt x="1459" y="2433"/>
                    </a:cubicBezTo>
                    <a:cubicBezTo>
                      <a:pt x="1609" y="2175"/>
                      <a:pt x="1842" y="1725"/>
                      <a:pt x="1967" y="1491"/>
                    </a:cubicBezTo>
                    <a:cubicBezTo>
                      <a:pt x="2092" y="1266"/>
                      <a:pt x="2150" y="1150"/>
                      <a:pt x="2217" y="1058"/>
                    </a:cubicBezTo>
                    <a:cubicBezTo>
                      <a:pt x="2292" y="966"/>
                      <a:pt x="2309" y="1058"/>
                      <a:pt x="2409" y="941"/>
                    </a:cubicBezTo>
                    <a:cubicBezTo>
                      <a:pt x="2509" y="825"/>
                      <a:pt x="2734" y="491"/>
                      <a:pt x="2825" y="366"/>
                    </a:cubicBezTo>
                    <a:cubicBezTo>
                      <a:pt x="2917" y="233"/>
                      <a:pt x="2900" y="233"/>
                      <a:pt x="2959" y="183"/>
                    </a:cubicBezTo>
                    <a:cubicBezTo>
                      <a:pt x="3025" y="141"/>
                      <a:pt x="3134" y="141"/>
                      <a:pt x="3234" y="116"/>
                    </a:cubicBezTo>
                    <a:cubicBezTo>
                      <a:pt x="3325" y="91"/>
                      <a:pt x="3450" y="50"/>
                      <a:pt x="3542" y="41"/>
                    </a:cubicBezTo>
                    <a:cubicBezTo>
                      <a:pt x="3642" y="25"/>
                      <a:pt x="3709" y="25"/>
                      <a:pt x="3792" y="16"/>
                    </a:cubicBezTo>
                    <a:cubicBezTo>
                      <a:pt x="3884" y="16"/>
                      <a:pt x="4017" y="0"/>
                      <a:pt x="4100" y="0"/>
                    </a:cubicBezTo>
                    <a:cubicBezTo>
                      <a:pt x="4175" y="0"/>
                      <a:pt x="4217" y="16"/>
                      <a:pt x="4250" y="16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23" name="Freeform 64"/>
              <p:cNvSpPr>
                <a:spLocks/>
              </p:cNvSpPr>
              <p:nvPr/>
            </p:nvSpPr>
            <p:spPr bwMode="auto">
              <a:xfrm>
                <a:off x="2625" y="1864"/>
                <a:ext cx="1271" cy="1335"/>
              </a:xfrm>
              <a:custGeom>
                <a:avLst/>
                <a:gdLst>
                  <a:gd name="T0" fmla="*/ 0 w 1271"/>
                  <a:gd name="T1" fmla="*/ 1335 h 1335"/>
                  <a:gd name="T2" fmla="*/ 98 w 1271"/>
                  <a:gd name="T3" fmla="*/ 1200 h 1335"/>
                  <a:gd name="T4" fmla="*/ 182 w 1271"/>
                  <a:gd name="T5" fmla="*/ 1058 h 1335"/>
                  <a:gd name="T6" fmla="*/ 322 w 1271"/>
                  <a:gd name="T7" fmla="*/ 912 h 1335"/>
                  <a:gd name="T8" fmla="*/ 437 w 1271"/>
                  <a:gd name="T9" fmla="*/ 727 h 1335"/>
                  <a:gd name="T10" fmla="*/ 588 w 1271"/>
                  <a:gd name="T11" fmla="*/ 446 h 1335"/>
                  <a:gd name="T12" fmla="*/ 663 w 1271"/>
                  <a:gd name="T13" fmla="*/ 316 h 1335"/>
                  <a:gd name="T14" fmla="*/ 721 w 1271"/>
                  <a:gd name="T15" fmla="*/ 281 h 1335"/>
                  <a:gd name="T16" fmla="*/ 845 w 1271"/>
                  <a:gd name="T17" fmla="*/ 109 h 1335"/>
                  <a:gd name="T18" fmla="*/ 885 w 1271"/>
                  <a:gd name="T19" fmla="*/ 55 h 1335"/>
                  <a:gd name="T20" fmla="*/ 967 w 1271"/>
                  <a:gd name="T21" fmla="*/ 35 h 1335"/>
                  <a:gd name="T22" fmla="*/ 1059 w 1271"/>
                  <a:gd name="T23" fmla="*/ 12 h 1335"/>
                  <a:gd name="T24" fmla="*/ 1134 w 1271"/>
                  <a:gd name="T25" fmla="*/ 5 h 1335"/>
                  <a:gd name="T26" fmla="*/ 1226 w 1271"/>
                  <a:gd name="T27" fmla="*/ 0 h 1335"/>
                  <a:gd name="T28" fmla="*/ 1271 w 1271"/>
                  <a:gd name="T29" fmla="*/ 5 h 133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71"/>
                  <a:gd name="T46" fmla="*/ 0 h 1335"/>
                  <a:gd name="T47" fmla="*/ 1271 w 1271"/>
                  <a:gd name="T48" fmla="*/ 1335 h 133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71" h="1335">
                    <a:moveTo>
                      <a:pt x="0" y="1335"/>
                    </a:moveTo>
                    <a:cubicBezTo>
                      <a:pt x="15" y="1313"/>
                      <a:pt x="68" y="1248"/>
                      <a:pt x="98" y="1200"/>
                    </a:cubicBezTo>
                    <a:cubicBezTo>
                      <a:pt x="127" y="1153"/>
                      <a:pt x="145" y="1106"/>
                      <a:pt x="182" y="1058"/>
                    </a:cubicBezTo>
                    <a:cubicBezTo>
                      <a:pt x="220" y="1011"/>
                      <a:pt x="280" y="966"/>
                      <a:pt x="322" y="912"/>
                    </a:cubicBezTo>
                    <a:cubicBezTo>
                      <a:pt x="364" y="857"/>
                      <a:pt x="392" y="804"/>
                      <a:pt x="437" y="727"/>
                    </a:cubicBezTo>
                    <a:cubicBezTo>
                      <a:pt x="481" y="650"/>
                      <a:pt x="551" y="516"/>
                      <a:pt x="588" y="446"/>
                    </a:cubicBezTo>
                    <a:cubicBezTo>
                      <a:pt x="626" y="378"/>
                      <a:pt x="643" y="344"/>
                      <a:pt x="663" y="316"/>
                    </a:cubicBezTo>
                    <a:cubicBezTo>
                      <a:pt x="686" y="289"/>
                      <a:pt x="691" y="316"/>
                      <a:pt x="721" y="281"/>
                    </a:cubicBezTo>
                    <a:cubicBezTo>
                      <a:pt x="751" y="247"/>
                      <a:pt x="818" y="147"/>
                      <a:pt x="845" y="109"/>
                    </a:cubicBezTo>
                    <a:cubicBezTo>
                      <a:pt x="872" y="70"/>
                      <a:pt x="867" y="70"/>
                      <a:pt x="885" y="55"/>
                    </a:cubicBezTo>
                    <a:cubicBezTo>
                      <a:pt x="905" y="42"/>
                      <a:pt x="937" y="42"/>
                      <a:pt x="967" y="35"/>
                    </a:cubicBezTo>
                    <a:cubicBezTo>
                      <a:pt x="994" y="27"/>
                      <a:pt x="1032" y="15"/>
                      <a:pt x="1059" y="12"/>
                    </a:cubicBezTo>
                    <a:cubicBezTo>
                      <a:pt x="1089" y="7"/>
                      <a:pt x="1109" y="7"/>
                      <a:pt x="1134" y="5"/>
                    </a:cubicBezTo>
                    <a:cubicBezTo>
                      <a:pt x="1162" y="5"/>
                      <a:pt x="1201" y="0"/>
                      <a:pt x="1226" y="0"/>
                    </a:cubicBezTo>
                    <a:cubicBezTo>
                      <a:pt x="1249" y="0"/>
                      <a:pt x="1261" y="5"/>
                      <a:pt x="1271" y="5"/>
                    </a:cubicBezTo>
                  </a:path>
                </a:pathLst>
              </a:custGeom>
              <a:noFill/>
              <a:ln w="476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2" name="Group 65"/>
            <p:cNvGrpSpPr>
              <a:grpSpLocks/>
            </p:cNvGrpSpPr>
            <p:nvPr/>
          </p:nvGrpSpPr>
          <p:grpSpPr bwMode="auto">
            <a:xfrm>
              <a:off x="3088" y="1927"/>
              <a:ext cx="922" cy="461"/>
              <a:chOff x="3258" y="1861"/>
              <a:chExt cx="922" cy="461"/>
            </a:xfrm>
          </p:grpSpPr>
          <p:sp>
            <p:nvSpPr>
              <p:cNvPr id="126020" name="Freeform 66"/>
              <p:cNvSpPr>
                <a:spLocks/>
              </p:cNvSpPr>
              <p:nvPr/>
            </p:nvSpPr>
            <p:spPr bwMode="auto">
              <a:xfrm>
                <a:off x="3258" y="1861"/>
                <a:ext cx="922" cy="461"/>
              </a:xfrm>
              <a:custGeom>
                <a:avLst/>
                <a:gdLst>
                  <a:gd name="T0" fmla="*/ 0 w 3083"/>
                  <a:gd name="T1" fmla="*/ 0 h 1542"/>
                  <a:gd name="T2" fmla="*/ 0 w 3083"/>
                  <a:gd name="T3" fmla="*/ 0 h 1542"/>
                  <a:gd name="T4" fmla="*/ 0 w 3083"/>
                  <a:gd name="T5" fmla="*/ 0 h 1542"/>
                  <a:gd name="T6" fmla="*/ 0 w 3083"/>
                  <a:gd name="T7" fmla="*/ 0 h 1542"/>
                  <a:gd name="T8" fmla="*/ 0 w 3083"/>
                  <a:gd name="T9" fmla="*/ 0 h 1542"/>
                  <a:gd name="T10" fmla="*/ 0 w 3083"/>
                  <a:gd name="T11" fmla="*/ 0 h 1542"/>
                  <a:gd name="T12" fmla="*/ 0 w 3083"/>
                  <a:gd name="T13" fmla="*/ 0 h 1542"/>
                  <a:gd name="T14" fmla="*/ 0 w 3083"/>
                  <a:gd name="T15" fmla="*/ 0 h 1542"/>
                  <a:gd name="T16" fmla="*/ 0 w 3083"/>
                  <a:gd name="T17" fmla="*/ 0 h 1542"/>
                  <a:gd name="T18" fmla="*/ 0 w 3083"/>
                  <a:gd name="T19" fmla="*/ 0 h 1542"/>
                  <a:gd name="T20" fmla="*/ 0 w 3083"/>
                  <a:gd name="T21" fmla="*/ 0 h 1542"/>
                  <a:gd name="T22" fmla="*/ 0 w 3083"/>
                  <a:gd name="T23" fmla="*/ 0 h 1542"/>
                  <a:gd name="T24" fmla="*/ 0 w 3083"/>
                  <a:gd name="T25" fmla="*/ 0 h 1542"/>
                  <a:gd name="T26" fmla="*/ 0 w 3083"/>
                  <a:gd name="T27" fmla="*/ 0 h 1542"/>
                  <a:gd name="T28" fmla="*/ 0 w 3083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083"/>
                  <a:gd name="T46" fmla="*/ 0 h 1542"/>
                  <a:gd name="T47" fmla="*/ 3083 w 3083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083" h="1542">
                    <a:moveTo>
                      <a:pt x="0" y="1542"/>
                    </a:moveTo>
                    <a:cubicBezTo>
                      <a:pt x="45" y="1478"/>
                      <a:pt x="173" y="1248"/>
                      <a:pt x="256" y="1165"/>
                    </a:cubicBezTo>
                    <a:cubicBezTo>
                      <a:pt x="339" y="1082"/>
                      <a:pt x="326" y="1146"/>
                      <a:pt x="486" y="1030"/>
                    </a:cubicBezTo>
                    <a:cubicBezTo>
                      <a:pt x="646" y="915"/>
                      <a:pt x="1043" y="589"/>
                      <a:pt x="1209" y="455"/>
                    </a:cubicBezTo>
                    <a:cubicBezTo>
                      <a:pt x="1375" y="320"/>
                      <a:pt x="1407" y="282"/>
                      <a:pt x="1497" y="237"/>
                    </a:cubicBezTo>
                    <a:cubicBezTo>
                      <a:pt x="1587" y="192"/>
                      <a:pt x="1651" y="212"/>
                      <a:pt x="1753" y="180"/>
                    </a:cubicBezTo>
                    <a:cubicBezTo>
                      <a:pt x="1855" y="148"/>
                      <a:pt x="2002" y="64"/>
                      <a:pt x="2118" y="32"/>
                    </a:cubicBezTo>
                    <a:cubicBezTo>
                      <a:pt x="2233" y="0"/>
                      <a:pt x="2335" y="0"/>
                      <a:pt x="2437" y="0"/>
                    </a:cubicBezTo>
                    <a:cubicBezTo>
                      <a:pt x="2540" y="0"/>
                      <a:pt x="2642" y="20"/>
                      <a:pt x="2732" y="32"/>
                    </a:cubicBezTo>
                    <a:cubicBezTo>
                      <a:pt x="2821" y="45"/>
                      <a:pt x="2936" y="39"/>
                      <a:pt x="2994" y="64"/>
                    </a:cubicBezTo>
                    <a:cubicBezTo>
                      <a:pt x="3051" y="90"/>
                      <a:pt x="3083" y="128"/>
                      <a:pt x="3077" y="180"/>
                    </a:cubicBezTo>
                    <a:cubicBezTo>
                      <a:pt x="3071" y="231"/>
                      <a:pt x="3026" y="314"/>
                      <a:pt x="2962" y="365"/>
                    </a:cubicBezTo>
                    <a:cubicBezTo>
                      <a:pt x="2898" y="416"/>
                      <a:pt x="2783" y="455"/>
                      <a:pt x="2693" y="474"/>
                    </a:cubicBezTo>
                    <a:cubicBezTo>
                      <a:pt x="2604" y="493"/>
                      <a:pt x="2457" y="499"/>
                      <a:pt x="2405" y="493"/>
                    </a:cubicBezTo>
                    <a:cubicBezTo>
                      <a:pt x="2354" y="487"/>
                      <a:pt x="2367" y="455"/>
                      <a:pt x="2386" y="429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21" name="Freeform 67"/>
              <p:cNvSpPr>
                <a:spLocks/>
              </p:cNvSpPr>
              <p:nvPr/>
            </p:nvSpPr>
            <p:spPr bwMode="auto">
              <a:xfrm>
                <a:off x="3258" y="1861"/>
                <a:ext cx="922" cy="461"/>
              </a:xfrm>
              <a:custGeom>
                <a:avLst/>
                <a:gdLst>
                  <a:gd name="T0" fmla="*/ 0 w 922"/>
                  <a:gd name="T1" fmla="*/ 461 h 461"/>
                  <a:gd name="T2" fmla="*/ 77 w 922"/>
                  <a:gd name="T3" fmla="*/ 348 h 461"/>
                  <a:gd name="T4" fmla="*/ 146 w 922"/>
                  <a:gd name="T5" fmla="*/ 308 h 461"/>
                  <a:gd name="T6" fmla="*/ 362 w 922"/>
                  <a:gd name="T7" fmla="*/ 136 h 461"/>
                  <a:gd name="T8" fmla="*/ 448 w 922"/>
                  <a:gd name="T9" fmla="*/ 71 h 461"/>
                  <a:gd name="T10" fmla="*/ 524 w 922"/>
                  <a:gd name="T11" fmla="*/ 54 h 461"/>
                  <a:gd name="T12" fmla="*/ 634 w 922"/>
                  <a:gd name="T13" fmla="*/ 10 h 461"/>
                  <a:gd name="T14" fmla="*/ 729 w 922"/>
                  <a:gd name="T15" fmla="*/ 0 h 461"/>
                  <a:gd name="T16" fmla="*/ 817 w 922"/>
                  <a:gd name="T17" fmla="*/ 10 h 461"/>
                  <a:gd name="T18" fmla="*/ 895 w 922"/>
                  <a:gd name="T19" fmla="*/ 19 h 461"/>
                  <a:gd name="T20" fmla="*/ 920 w 922"/>
                  <a:gd name="T21" fmla="*/ 54 h 461"/>
                  <a:gd name="T22" fmla="*/ 886 w 922"/>
                  <a:gd name="T23" fmla="*/ 109 h 461"/>
                  <a:gd name="T24" fmla="*/ 805 w 922"/>
                  <a:gd name="T25" fmla="*/ 142 h 461"/>
                  <a:gd name="T26" fmla="*/ 719 w 922"/>
                  <a:gd name="T27" fmla="*/ 148 h 461"/>
                  <a:gd name="T28" fmla="*/ 714 w 922"/>
                  <a:gd name="T29" fmla="*/ 128 h 4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22"/>
                  <a:gd name="T46" fmla="*/ 0 h 461"/>
                  <a:gd name="T47" fmla="*/ 922 w 922"/>
                  <a:gd name="T48" fmla="*/ 461 h 4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22" h="461">
                    <a:moveTo>
                      <a:pt x="0" y="461"/>
                    </a:moveTo>
                    <a:cubicBezTo>
                      <a:pt x="14" y="442"/>
                      <a:pt x="52" y="373"/>
                      <a:pt x="77" y="348"/>
                    </a:cubicBezTo>
                    <a:cubicBezTo>
                      <a:pt x="102" y="324"/>
                      <a:pt x="98" y="343"/>
                      <a:pt x="146" y="308"/>
                    </a:cubicBezTo>
                    <a:cubicBezTo>
                      <a:pt x="193" y="274"/>
                      <a:pt x="312" y="176"/>
                      <a:pt x="362" y="136"/>
                    </a:cubicBezTo>
                    <a:cubicBezTo>
                      <a:pt x="411" y="96"/>
                      <a:pt x="421" y="84"/>
                      <a:pt x="448" y="71"/>
                    </a:cubicBezTo>
                    <a:cubicBezTo>
                      <a:pt x="475" y="58"/>
                      <a:pt x="494" y="64"/>
                      <a:pt x="524" y="54"/>
                    </a:cubicBezTo>
                    <a:cubicBezTo>
                      <a:pt x="555" y="44"/>
                      <a:pt x="599" y="19"/>
                      <a:pt x="634" y="10"/>
                    </a:cubicBezTo>
                    <a:cubicBezTo>
                      <a:pt x="668" y="0"/>
                      <a:pt x="698" y="0"/>
                      <a:pt x="729" y="0"/>
                    </a:cubicBezTo>
                    <a:cubicBezTo>
                      <a:pt x="760" y="0"/>
                      <a:pt x="790" y="6"/>
                      <a:pt x="817" y="10"/>
                    </a:cubicBezTo>
                    <a:cubicBezTo>
                      <a:pt x="844" y="14"/>
                      <a:pt x="878" y="12"/>
                      <a:pt x="895" y="19"/>
                    </a:cubicBezTo>
                    <a:cubicBezTo>
                      <a:pt x="912" y="27"/>
                      <a:pt x="922" y="38"/>
                      <a:pt x="920" y="54"/>
                    </a:cubicBezTo>
                    <a:cubicBezTo>
                      <a:pt x="918" y="69"/>
                      <a:pt x="905" y="94"/>
                      <a:pt x="886" y="109"/>
                    </a:cubicBezTo>
                    <a:cubicBezTo>
                      <a:pt x="867" y="125"/>
                      <a:pt x="832" y="136"/>
                      <a:pt x="805" y="142"/>
                    </a:cubicBezTo>
                    <a:cubicBezTo>
                      <a:pt x="779" y="148"/>
                      <a:pt x="735" y="149"/>
                      <a:pt x="719" y="148"/>
                    </a:cubicBezTo>
                    <a:cubicBezTo>
                      <a:pt x="704" y="146"/>
                      <a:pt x="708" y="136"/>
                      <a:pt x="714" y="128"/>
                    </a:cubicBezTo>
                  </a:path>
                </a:pathLst>
              </a:custGeom>
              <a:noFill/>
              <a:ln w="238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3" name="Group 68"/>
            <p:cNvGrpSpPr>
              <a:grpSpLocks/>
            </p:cNvGrpSpPr>
            <p:nvPr/>
          </p:nvGrpSpPr>
          <p:grpSpPr bwMode="auto">
            <a:xfrm>
              <a:off x="3457" y="2162"/>
              <a:ext cx="645" cy="199"/>
              <a:chOff x="3627" y="2096"/>
              <a:chExt cx="645" cy="199"/>
            </a:xfrm>
          </p:grpSpPr>
          <p:sp>
            <p:nvSpPr>
              <p:cNvPr id="126018" name="Freeform 69"/>
              <p:cNvSpPr>
                <a:spLocks/>
              </p:cNvSpPr>
              <p:nvPr/>
            </p:nvSpPr>
            <p:spPr bwMode="auto">
              <a:xfrm>
                <a:off x="3627" y="2096"/>
                <a:ext cx="645" cy="199"/>
              </a:xfrm>
              <a:custGeom>
                <a:avLst/>
                <a:gdLst>
                  <a:gd name="T0" fmla="*/ 0 w 2159"/>
                  <a:gd name="T1" fmla="*/ 0 h 666"/>
                  <a:gd name="T2" fmla="*/ 0 w 2159"/>
                  <a:gd name="T3" fmla="*/ 0 h 666"/>
                  <a:gd name="T4" fmla="*/ 0 w 2159"/>
                  <a:gd name="T5" fmla="*/ 0 h 666"/>
                  <a:gd name="T6" fmla="*/ 0 w 2159"/>
                  <a:gd name="T7" fmla="*/ 0 h 666"/>
                  <a:gd name="T8" fmla="*/ 0 w 2159"/>
                  <a:gd name="T9" fmla="*/ 0 h 666"/>
                  <a:gd name="T10" fmla="*/ 0 w 2159"/>
                  <a:gd name="T11" fmla="*/ 0 h 666"/>
                  <a:gd name="T12" fmla="*/ 0 w 2159"/>
                  <a:gd name="T13" fmla="*/ 0 h 666"/>
                  <a:gd name="T14" fmla="*/ 0 w 2159"/>
                  <a:gd name="T15" fmla="*/ 0 h 666"/>
                  <a:gd name="T16" fmla="*/ 0 w 2159"/>
                  <a:gd name="T17" fmla="*/ 0 h 666"/>
                  <a:gd name="T18" fmla="*/ 0 w 2159"/>
                  <a:gd name="T19" fmla="*/ 0 h 666"/>
                  <a:gd name="T20" fmla="*/ 0 w 2159"/>
                  <a:gd name="T21" fmla="*/ 0 h 666"/>
                  <a:gd name="T22" fmla="*/ 0 w 2159"/>
                  <a:gd name="T23" fmla="*/ 0 h 666"/>
                  <a:gd name="T24" fmla="*/ 0 w 2159"/>
                  <a:gd name="T25" fmla="*/ 0 h 666"/>
                  <a:gd name="T26" fmla="*/ 0 w 2159"/>
                  <a:gd name="T27" fmla="*/ 0 h 666"/>
                  <a:gd name="T28" fmla="*/ 0 w 2159"/>
                  <a:gd name="T29" fmla="*/ 0 h 666"/>
                  <a:gd name="T30" fmla="*/ 0 w 2159"/>
                  <a:gd name="T31" fmla="*/ 0 h 666"/>
                  <a:gd name="T32" fmla="*/ 0 w 2159"/>
                  <a:gd name="T33" fmla="*/ 0 h 6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59"/>
                  <a:gd name="T52" fmla="*/ 0 h 666"/>
                  <a:gd name="T53" fmla="*/ 2159 w 2159"/>
                  <a:gd name="T54" fmla="*/ 666 h 6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59" h="666">
                    <a:moveTo>
                      <a:pt x="591" y="0"/>
                    </a:moveTo>
                    <a:cubicBezTo>
                      <a:pt x="624" y="6"/>
                      <a:pt x="701" y="19"/>
                      <a:pt x="784" y="26"/>
                    </a:cubicBezTo>
                    <a:cubicBezTo>
                      <a:pt x="868" y="32"/>
                      <a:pt x="1009" y="32"/>
                      <a:pt x="1092" y="45"/>
                    </a:cubicBezTo>
                    <a:cubicBezTo>
                      <a:pt x="1176" y="58"/>
                      <a:pt x="1215" y="97"/>
                      <a:pt x="1292" y="116"/>
                    </a:cubicBezTo>
                    <a:cubicBezTo>
                      <a:pt x="1369" y="136"/>
                      <a:pt x="1459" y="136"/>
                      <a:pt x="1542" y="155"/>
                    </a:cubicBezTo>
                    <a:cubicBezTo>
                      <a:pt x="1626" y="175"/>
                      <a:pt x="1735" y="220"/>
                      <a:pt x="1806" y="233"/>
                    </a:cubicBezTo>
                    <a:cubicBezTo>
                      <a:pt x="1876" y="246"/>
                      <a:pt x="1934" y="233"/>
                      <a:pt x="1985" y="252"/>
                    </a:cubicBezTo>
                    <a:cubicBezTo>
                      <a:pt x="2037" y="272"/>
                      <a:pt x="2095" y="304"/>
                      <a:pt x="2120" y="336"/>
                    </a:cubicBezTo>
                    <a:cubicBezTo>
                      <a:pt x="2146" y="369"/>
                      <a:pt x="2159" y="401"/>
                      <a:pt x="2133" y="446"/>
                    </a:cubicBezTo>
                    <a:cubicBezTo>
                      <a:pt x="2107" y="492"/>
                      <a:pt x="2024" y="563"/>
                      <a:pt x="1960" y="589"/>
                    </a:cubicBezTo>
                    <a:cubicBezTo>
                      <a:pt x="1895" y="615"/>
                      <a:pt x="1844" y="615"/>
                      <a:pt x="1754" y="608"/>
                    </a:cubicBezTo>
                    <a:cubicBezTo>
                      <a:pt x="1664" y="602"/>
                      <a:pt x="1510" y="563"/>
                      <a:pt x="1407" y="563"/>
                    </a:cubicBezTo>
                    <a:cubicBezTo>
                      <a:pt x="1304" y="563"/>
                      <a:pt x="1240" y="589"/>
                      <a:pt x="1118" y="589"/>
                    </a:cubicBezTo>
                    <a:cubicBezTo>
                      <a:pt x="996" y="589"/>
                      <a:pt x="791" y="576"/>
                      <a:pt x="669" y="582"/>
                    </a:cubicBezTo>
                    <a:cubicBezTo>
                      <a:pt x="546" y="589"/>
                      <a:pt x="469" y="634"/>
                      <a:pt x="367" y="647"/>
                    </a:cubicBezTo>
                    <a:cubicBezTo>
                      <a:pt x="264" y="660"/>
                      <a:pt x="116" y="666"/>
                      <a:pt x="58" y="660"/>
                    </a:cubicBezTo>
                    <a:cubicBezTo>
                      <a:pt x="0" y="654"/>
                      <a:pt x="0" y="628"/>
                      <a:pt x="13" y="608"/>
                    </a:cubicBezTo>
                  </a:path>
                </a:pathLst>
              </a:custGeom>
              <a:solidFill>
                <a:srgbClr val="F1DFB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19" name="Freeform 70"/>
              <p:cNvSpPr>
                <a:spLocks/>
              </p:cNvSpPr>
              <p:nvPr/>
            </p:nvSpPr>
            <p:spPr bwMode="auto">
              <a:xfrm>
                <a:off x="3627" y="2096"/>
                <a:ext cx="645" cy="199"/>
              </a:xfrm>
              <a:custGeom>
                <a:avLst/>
                <a:gdLst>
                  <a:gd name="T0" fmla="*/ 177 w 645"/>
                  <a:gd name="T1" fmla="*/ 0 h 199"/>
                  <a:gd name="T2" fmla="*/ 234 w 645"/>
                  <a:gd name="T3" fmla="*/ 7 h 199"/>
                  <a:gd name="T4" fmla="*/ 326 w 645"/>
                  <a:gd name="T5" fmla="*/ 13 h 199"/>
                  <a:gd name="T6" fmla="*/ 386 w 645"/>
                  <a:gd name="T7" fmla="*/ 34 h 199"/>
                  <a:gd name="T8" fmla="*/ 461 w 645"/>
                  <a:gd name="T9" fmla="*/ 46 h 199"/>
                  <a:gd name="T10" fmla="*/ 540 w 645"/>
                  <a:gd name="T11" fmla="*/ 69 h 199"/>
                  <a:gd name="T12" fmla="*/ 593 w 645"/>
                  <a:gd name="T13" fmla="*/ 75 h 199"/>
                  <a:gd name="T14" fmla="*/ 634 w 645"/>
                  <a:gd name="T15" fmla="*/ 100 h 199"/>
                  <a:gd name="T16" fmla="*/ 638 w 645"/>
                  <a:gd name="T17" fmla="*/ 133 h 199"/>
                  <a:gd name="T18" fmla="*/ 586 w 645"/>
                  <a:gd name="T19" fmla="*/ 176 h 199"/>
                  <a:gd name="T20" fmla="*/ 524 w 645"/>
                  <a:gd name="T21" fmla="*/ 181 h 199"/>
                  <a:gd name="T22" fmla="*/ 421 w 645"/>
                  <a:gd name="T23" fmla="*/ 168 h 199"/>
                  <a:gd name="T24" fmla="*/ 334 w 645"/>
                  <a:gd name="T25" fmla="*/ 176 h 199"/>
                  <a:gd name="T26" fmla="*/ 200 w 645"/>
                  <a:gd name="T27" fmla="*/ 174 h 199"/>
                  <a:gd name="T28" fmla="*/ 110 w 645"/>
                  <a:gd name="T29" fmla="*/ 193 h 199"/>
                  <a:gd name="T30" fmla="*/ 17 w 645"/>
                  <a:gd name="T31" fmla="*/ 197 h 199"/>
                  <a:gd name="T32" fmla="*/ 4 w 645"/>
                  <a:gd name="T33" fmla="*/ 181 h 1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5"/>
                  <a:gd name="T52" fmla="*/ 0 h 199"/>
                  <a:gd name="T53" fmla="*/ 645 w 645"/>
                  <a:gd name="T54" fmla="*/ 199 h 1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5" h="199">
                    <a:moveTo>
                      <a:pt x="177" y="0"/>
                    </a:moveTo>
                    <a:cubicBezTo>
                      <a:pt x="186" y="1"/>
                      <a:pt x="210" y="5"/>
                      <a:pt x="234" y="7"/>
                    </a:cubicBezTo>
                    <a:cubicBezTo>
                      <a:pt x="259" y="9"/>
                      <a:pt x="302" y="9"/>
                      <a:pt x="326" y="13"/>
                    </a:cubicBezTo>
                    <a:cubicBezTo>
                      <a:pt x="352" y="17"/>
                      <a:pt x="363" y="29"/>
                      <a:pt x="386" y="34"/>
                    </a:cubicBezTo>
                    <a:cubicBezTo>
                      <a:pt x="409" y="40"/>
                      <a:pt x="436" y="40"/>
                      <a:pt x="461" y="46"/>
                    </a:cubicBezTo>
                    <a:cubicBezTo>
                      <a:pt x="486" y="52"/>
                      <a:pt x="519" y="65"/>
                      <a:pt x="540" y="69"/>
                    </a:cubicBezTo>
                    <a:cubicBezTo>
                      <a:pt x="561" y="73"/>
                      <a:pt x="578" y="69"/>
                      <a:pt x="593" y="75"/>
                    </a:cubicBezTo>
                    <a:cubicBezTo>
                      <a:pt x="609" y="81"/>
                      <a:pt x="626" y="90"/>
                      <a:pt x="634" y="100"/>
                    </a:cubicBezTo>
                    <a:cubicBezTo>
                      <a:pt x="642" y="110"/>
                      <a:pt x="645" y="119"/>
                      <a:pt x="638" y="133"/>
                    </a:cubicBezTo>
                    <a:cubicBezTo>
                      <a:pt x="630" y="147"/>
                      <a:pt x="605" y="168"/>
                      <a:pt x="586" y="176"/>
                    </a:cubicBezTo>
                    <a:cubicBezTo>
                      <a:pt x="566" y="183"/>
                      <a:pt x="551" y="183"/>
                      <a:pt x="524" y="181"/>
                    </a:cubicBezTo>
                    <a:cubicBezTo>
                      <a:pt x="497" y="180"/>
                      <a:pt x="451" y="168"/>
                      <a:pt x="421" y="168"/>
                    </a:cubicBezTo>
                    <a:cubicBezTo>
                      <a:pt x="390" y="168"/>
                      <a:pt x="371" y="176"/>
                      <a:pt x="334" y="176"/>
                    </a:cubicBezTo>
                    <a:cubicBezTo>
                      <a:pt x="298" y="176"/>
                      <a:pt x="236" y="172"/>
                      <a:pt x="200" y="174"/>
                    </a:cubicBezTo>
                    <a:cubicBezTo>
                      <a:pt x="163" y="176"/>
                      <a:pt x="140" y="189"/>
                      <a:pt x="110" y="193"/>
                    </a:cubicBezTo>
                    <a:cubicBezTo>
                      <a:pt x="79" y="197"/>
                      <a:pt x="35" y="199"/>
                      <a:pt x="17" y="197"/>
                    </a:cubicBezTo>
                    <a:cubicBezTo>
                      <a:pt x="0" y="195"/>
                      <a:pt x="0" y="187"/>
                      <a:pt x="4" y="181"/>
                    </a:cubicBezTo>
                  </a:path>
                </a:pathLst>
              </a:custGeom>
              <a:noFill/>
              <a:ln w="476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25993" name="Freeform 71"/>
            <p:cNvSpPr>
              <a:spLocks/>
            </p:cNvSpPr>
            <p:nvPr/>
          </p:nvSpPr>
          <p:spPr bwMode="auto">
            <a:xfrm>
              <a:off x="3838" y="2550"/>
              <a:ext cx="120" cy="102"/>
            </a:xfrm>
            <a:custGeom>
              <a:avLst/>
              <a:gdLst>
                <a:gd name="T0" fmla="*/ 0 w 400"/>
                <a:gd name="T1" fmla="*/ 0 h 341"/>
                <a:gd name="T2" fmla="*/ 0 w 400"/>
                <a:gd name="T3" fmla="*/ 0 h 341"/>
                <a:gd name="T4" fmla="*/ 0 w 400"/>
                <a:gd name="T5" fmla="*/ 0 h 341"/>
                <a:gd name="T6" fmla="*/ 0 w 400"/>
                <a:gd name="T7" fmla="*/ 0 h 341"/>
                <a:gd name="T8" fmla="*/ 0 w 400"/>
                <a:gd name="T9" fmla="*/ 0 h 341"/>
                <a:gd name="T10" fmla="*/ 0 w 400"/>
                <a:gd name="T11" fmla="*/ 0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0"/>
                <a:gd name="T19" fmla="*/ 0 h 341"/>
                <a:gd name="T20" fmla="*/ 400 w 400"/>
                <a:gd name="T21" fmla="*/ 341 h 3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0" h="341">
                  <a:moveTo>
                    <a:pt x="67" y="341"/>
                  </a:moveTo>
                  <a:cubicBezTo>
                    <a:pt x="59" y="325"/>
                    <a:pt x="0" y="241"/>
                    <a:pt x="9" y="191"/>
                  </a:cubicBezTo>
                  <a:cubicBezTo>
                    <a:pt x="17" y="150"/>
                    <a:pt x="59" y="100"/>
                    <a:pt x="100" y="75"/>
                  </a:cubicBezTo>
                  <a:cubicBezTo>
                    <a:pt x="150" y="41"/>
                    <a:pt x="217" y="0"/>
                    <a:pt x="267" y="0"/>
                  </a:cubicBezTo>
                  <a:cubicBezTo>
                    <a:pt x="317" y="0"/>
                    <a:pt x="367" y="66"/>
                    <a:pt x="384" y="91"/>
                  </a:cubicBezTo>
                  <a:cubicBezTo>
                    <a:pt x="400" y="116"/>
                    <a:pt x="384" y="150"/>
                    <a:pt x="384" y="166"/>
                  </a:cubicBezTo>
                </a:path>
              </a:pathLst>
            </a:custGeom>
            <a:solidFill>
              <a:srgbClr val="FAF3E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94" name="Freeform 72"/>
            <p:cNvSpPr>
              <a:spLocks/>
            </p:cNvSpPr>
            <p:nvPr/>
          </p:nvSpPr>
          <p:spPr bwMode="auto">
            <a:xfrm>
              <a:off x="3950" y="3101"/>
              <a:ext cx="102" cy="236"/>
            </a:xfrm>
            <a:custGeom>
              <a:avLst/>
              <a:gdLst>
                <a:gd name="T0" fmla="*/ 102 w 102"/>
                <a:gd name="T1" fmla="*/ 0 h 236"/>
                <a:gd name="T2" fmla="*/ 0 w 102"/>
                <a:gd name="T3" fmla="*/ 236 h 236"/>
                <a:gd name="T4" fmla="*/ 0 60000 65536"/>
                <a:gd name="T5" fmla="*/ 0 60000 65536"/>
                <a:gd name="T6" fmla="*/ 0 w 102"/>
                <a:gd name="T7" fmla="*/ 0 h 236"/>
                <a:gd name="T8" fmla="*/ 102 w 102"/>
                <a:gd name="T9" fmla="*/ 236 h 2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" h="236">
                  <a:moveTo>
                    <a:pt x="102" y="0"/>
                  </a:moveTo>
                  <a:cubicBezTo>
                    <a:pt x="85" y="40"/>
                    <a:pt x="23" y="186"/>
                    <a:pt x="0" y="236"/>
                  </a:cubicBezTo>
                </a:path>
              </a:pathLst>
            </a:cu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95" name="Freeform 73"/>
            <p:cNvSpPr>
              <a:spLocks/>
            </p:cNvSpPr>
            <p:nvPr/>
          </p:nvSpPr>
          <p:spPr bwMode="auto">
            <a:xfrm>
              <a:off x="4777" y="2734"/>
              <a:ext cx="78" cy="235"/>
            </a:xfrm>
            <a:custGeom>
              <a:avLst/>
              <a:gdLst>
                <a:gd name="T0" fmla="*/ 78 w 78"/>
                <a:gd name="T1" fmla="*/ 0 h 235"/>
                <a:gd name="T2" fmla="*/ 35 w 78"/>
                <a:gd name="T3" fmla="*/ 85 h 235"/>
                <a:gd name="T4" fmla="*/ 0 w 78"/>
                <a:gd name="T5" fmla="*/ 235 h 235"/>
                <a:gd name="T6" fmla="*/ 0 60000 65536"/>
                <a:gd name="T7" fmla="*/ 0 60000 65536"/>
                <a:gd name="T8" fmla="*/ 0 60000 65536"/>
                <a:gd name="T9" fmla="*/ 0 w 78"/>
                <a:gd name="T10" fmla="*/ 0 h 235"/>
                <a:gd name="T11" fmla="*/ 78 w 78"/>
                <a:gd name="T12" fmla="*/ 235 h 2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235">
                  <a:moveTo>
                    <a:pt x="78" y="0"/>
                  </a:moveTo>
                  <a:cubicBezTo>
                    <a:pt x="62" y="24"/>
                    <a:pt x="49" y="47"/>
                    <a:pt x="35" y="85"/>
                  </a:cubicBezTo>
                  <a:cubicBezTo>
                    <a:pt x="22" y="123"/>
                    <a:pt x="10" y="179"/>
                    <a:pt x="0" y="235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96" name="Freeform 74"/>
            <p:cNvSpPr>
              <a:spLocks/>
            </p:cNvSpPr>
            <p:nvPr/>
          </p:nvSpPr>
          <p:spPr bwMode="auto">
            <a:xfrm>
              <a:off x="3455" y="2151"/>
              <a:ext cx="184" cy="197"/>
            </a:xfrm>
            <a:custGeom>
              <a:avLst/>
              <a:gdLst>
                <a:gd name="T0" fmla="*/ 184 w 184"/>
                <a:gd name="T1" fmla="*/ 0 h 197"/>
                <a:gd name="T2" fmla="*/ 157 w 184"/>
                <a:gd name="T3" fmla="*/ 48 h 197"/>
                <a:gd name="T4" fmla="*/ 88 w 184"/>
                <a:gd name="T5" fmla="*/ 110 h 197"/>
                <a:gd name="T6" fmla="*/ 34 w 184"/>
                <a:gd name="T7" fmla="*/ 150 h 197"/>
                <a:gd name="T8" fmla="*/ 0 w 184"/>
                <a:gd name="T9" fmla="*/ 197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197"/>
                <a:gd name="T17" fmla="*/ 184 w 184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197">
                  <a:moveTo>
                    <a:pt x="184" y="0"/>
                  </a:moveTo>
                  <a:cubicBezTo>
                    <a:pt x="180" y="8"/>
                    <a:pt x="172" y="29"/>
                    <a:pt x="157" y="48"/>
                  </a:cubicBezTo>
                  <a:cubicBezTo>
                    <a:pt x="142" y="67"/>
                    <a:pt x="109" y="92"/>
                    <a:pt x="88" y="110"/>
                  </a:cubicBezTo>
                  <a:cubicBezTo>
                    <a:pt x="67" y="127"/>
                    <a:pt x="49" y="134"/>
                    <a:pt x="34" y="150"/>
                  </a:cubicBezTo>
                  <a:cubicBezTo>
                    <a:pt x="19" y="165"/>
                    <a:pt x="7" y="188"/>
                    <a:pt x="0" y="197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97" name="Freeform 75"/>
            <p:cNvSpPr>
              <a:spLocks/>
            </p:cNvSpPr>
            <p:nvPr/>
          </p:nvSpPr>
          <p:spPr bwMode="auto">
            <a:xfrm>
              <a:off x="3387" y="2348"/>
              <a:ext cx="217" cy="332"/>
            </a:xfrm>
            <a:custGeom>
              <a:avLst/>
              <a:gdLst>
                <a:gd name="T0" fmla="*/ 74 w 217"/>
                <a:gd name="T1" fmla="*/ 0 h 332"/>
                <a:gd name="T2" fmla="*/ 57 w 217"/>
                <a:gd name="T3" fmla="*/ 37 h 332"/>
                <a:gd name="T4" fmla="*/ 10 w 217"/>
                <a:gd name="T5" fmla="*/ 62 h 332"/>
                <a:gd name="T6" fmla="*/ 4 w 217"/>
                <a:gd name="T7" fmla="*/ 123 h 332"/>
                <a:gd name="T8" fmla="*/ 38 w 217"/>
                <a:gd name="T9" fmla="*/ 215 h 332"/>
                <a:gd name="T10" fmla="*/ 97 w 217"/>
                <a:gd name="T11" fmla="*/ 307 h 332"/>
                <a:gd name="T12" fmla="*/ 141 w 217"/>
                <a:gd name="T13" fmla="*/ 332 h 332"/>
                <a:gd name="T14" fmla="*/ 217 w 217"/>
                <a:gd name="T15" fmla="*/ 303 h 3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7"/>
                <a:gd name="T25" fmla="*/ 0 h 332"/>
                <a:gd name="T26" fmla="*/ 217 w 217"/>
                <a:gd name="T27" fmla="*/ 332 h 3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7" h="332">
                  <a:moveTo>
                    <a:pt x="74" y="0"/>
                  </a:moveTo>
                  <a:cubicBezTo>
                    <a:pt x="73" y="6"/>
                    <a:pt x="69" y="27"/>
                    <a:pt x="57" y="37"/>
                  </a:cubicBezTo>
                  <a:cubicBezTo>
                    <a:pt x="46" y="46"/>
                    <a:pt x="19" y="48"/>
                    <a:pt x="10" y="62"/>
                  </a:cubicBezTo>
                  <a:cubicBezTo>
                    <a:pt x="0" y="75"/>
                    <a:pt x="0" y="98"/>
                    <a:pt x="4" y="123"/>
                  </a:cubicBezTo>
                  <a:cubicBezTo>
                    <a:pt x="8" y="148"/>
                    <a:pt x="23" y="184"/>
                    <a:pt x="38" y="215"/>
                  </a:cubicBezTo>
                  <a:cubicBezTo>
                    <a:pt x="53" y="246"/>
                    <a:pt x="80" y="288"/>
                    <a:pt x="97" y="307"/>
                  </a:cubicBezTo>
                  <a:cubicBezTo>
                    <a:pt x="114" y="326"/>
                    <a:pt x="122" y="332"/>
                    <a:pt x="141" y="332"/>
                  </a:cubicBezTo>
                  <a:cubicBezTo>
                    <a:pt x="160" y="332"/>
                    <a:pt x="187" y="316"/>
                    <a:pt x="217" y="303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98" name="Freeform 76"/>
            <p:cNvSpPr>
              <a:spLocks/>
            </p:cNvSpPr>
            <p:nvPr/>
          </p:nvSpPr>
          <p:spPr bwMode="auto">
            <a:xfrm>
              <a:off x="3990" y="2562"/>
              <a:ext cx="317" cy="245"/>
            </a:xfrm>
            <a:custGeom>
              <a:avLst/>
              <a:gdLst>
                <a:gd name="T0" fmla="*/ 317 w 317"/>
                <a:gd name="T1" fmla="*/ 245 h 245"/>
                <a:gd name="T2" fmla="*/ 219 w 317"/>
                <a:gd name="T3" fmla="*/ 172 h 245"/>
                <a:gd name="T4" fmla="*/ 135 w 317"/>
                <a:gd name="T5" fmla="*/ 115 h 245"/>
                <a:gd name="T6" fmla="*/ 25 w 317"/>
                <a:gd name="T7" fmla="*/ 33 h 245"/>
                <a:gd name="T8" fmla="*/ 0 w 317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7"/>
                <a:gd name="T16" fmla="*/ 0 h 245"/>
                <a:gd name="T17" fmla="*/ 317 w 317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7" h="245">
                  <a:moveTo>
                    <a:pt x="317" y="245"/>
                  </a:moveTo>
                  <a:cubicBezTo>
                    <a:pt x="302" y="232"/>
                    <a:pt x="249" y="195"/>
                    <a:pt x="219" y="172"/>
                  </a:cubicBezTo>
                  <a:cubicBezTo>
                    <a:pt x="190" y="150"/>
                    <a:pt x="167" y="138"/>
                    <a:pt x="135" y="115"/>
                  </a:cubicBezTo>
                  <a:cubicBezTo>
                    <a:pt x="102" y="93"/>
                    <a:pt x="48" y="53"/>
                    <a:pt x="25" y="33"/>
                  </a:cubicBezTo>
                  <a:cubicBezTo>
                    <a:pt x="3" y="13"/>
                    <a:pt x="5" y="8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999" name="Freeform 77"/>
            <p:cNvSpPr>
              <a:spLocks/>
            </p:cNvSpPr>
            <p:nvPr/>
          </p:nvSpPr>
          <p:spPr bwMode="auto">
            <a:xfrm>
              <a:off x="3841" y="2597"/>
              <a:ext cx="45" cy="60"/>
            </a:xfrm>
            <a:custGeom>
              <a:avLst/>
              <a:gdLst>
                <a:gd name="T0" fmla="*/ 0 w 150"/>
                <a:gd name="T1" fmla="*/ 0 h 200"/>
                <a:gd name="T2" fmla="*/ 0 w 150"/>
                <a:gd name="T3" fmla="*/ 0 h 200"/>
                <a:gd name="T4" fmla="*/ 0 w 150"/>
                <a:gd name="T5" fmla="*/ 0 h 200"/>
                <a:gd name="T6" fmla="*/ 0 w 150"/>
                <a:gd name="T7" fmla="*/ 0 h 200"/>
                <a:gd name="T8" fmla="*/ 0 w 150"/>
                <a:gd name="T9" fmla="*/ 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200"/>
                <a:gd name="T17" fmla="*/ 150 w 150"/>
                <a:gd name="T18" fmla="*/ 200 h 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200">
                  <a:moveTo>
                    <a:pt x="0" y="50"/>
                  </a:moveTo>
                  <a:cubicBezTo>
                    <a:pt x="0" y="25"/>
                    <a:pt x="8" y="0"/>
                    <a:pt x="33" y="17"/>
                  </a:cubicBezTo>
                  <a:cubicBezTo>
                    <a:pt x="58" y="33"/>
                    <a:pt x="150" y="133"/>
                    <a:pt x="150" y="158"/>
                  </a:cubicBezTo>
                  <a:cubicBezTo>
                    <a:pt x="150" y="183"/>
                    <a:pt x="83" y="200"/>
                    <a:pt x="58" y="183"/>
                  </a:cubicBezTo>
                  <a:cubicBezTo>
                    <a:pt x="33" y="167"/>
                    <a:pt x="16" y="75"/>
                    <a:pt x="0" y="5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0" name="Freeform 78"/>
            <p:cNvSpPr>
              <a:spLocks/>
            </p:cNvSpPr>
            <p:nvPr/>
          </p:nvSpPr>
          <p:spPr bwMode="auto">
            <a:xfrm>
              <a:off x="3639" y="2064"/>
              <a:ext cx="164" cy="87"/>
            </a:xfrm>
            <a:custGeom>
              <a:avLst/>
              <a:gdLst>
                <a:gd name="T0" fmla="*/ 164 w 164"/>
                <a:gd name="T1" fmla="*/ 0 h 87"/>
                <a:gd name="T2" fmla="*/ 128 w 164"/>
                <a:gd name="T3" fmla="*/ 31 h 87"/>
                <a:gd name="T4" fmla="*/ 58 w 164"/>
                <a:gd name="T5" fmla="*/ 64 h 87"/>
                <a:gd name="T6" fmla="*/ 0 w 164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4"/>
                <a:gd name="T13" fmla="*/ 0 h 87"/>
                <a:gd name="T14" fmla="*/ 164 w 164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4" h="87">
                  <a:moveTo>
                    <a:pt x="164" y="0"/>
                  </a:moveTo>
                  <a:cubicBezTo>
                    <a:pt x="158" y="6"/>
                    <a:pt x="145" y="22"/>
                    <a:pt x="128" y="31"/>
                  </a:cubicBezTo>
                  <a:cubicBezTo>
                    <a:pt x="110" y="41"/>
                    <a:pt x="79" y="55"/>
                    <a:pt x="58" y="64"/>
                  </a:cubicBezTo>
                  <a:cubicBezTo>
                    <a:pt x="37" y="74"/>
                    <a:pt x="10" y="84"/>
                    <a:pt x="0" y="87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1" name="Freeform 79"/>
            <p:cNvSpPr>
              <a:spLocks/>
            </p:cNvSpPr>
            <p:nvPr/>
          </p:nvSpPr>
          <p:spPr bwMode="auto">
            <a:xfrm>
              <a:off x="3965" y="3108"/>
              <a:ext cx="107" cy="244"/>
            </a:xfrm>
            <a:custGeom>
              <a:avLst/>
              <a:gdLst>
                <a:gd name="T0" fmla="*/ 107 w 107"/>
                <a:gd name="T1" fmla="*/ 0 h 244"/>
                <a:gd name="T2" fmla="*/ 0 w 107"/>
                <a:gd name="T3" fmla="*/ 244 h 244"/>
                <a:gd name="T4" fmla="*/ 0 60000 65536"/>
                <a:gd name="T5" fmla="*/ 0 60000 65536"/>
                <a:gd name="T6" fmla="*/ 0 w 107"/>
                <a:gd name="T7" fmla="*/ 0 h 244"/>
                <a:gd name="T8" fmla="*/ 107 w 107"/>
                <a:gd name="T9" fmla="*/ 244 h 2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7" h="244">
                  <a:moveTo>
                    <a:pt x="107" y="0"/>
                  </a:moveTo>
                  <a:cubicBezTo>
                    <a:pt x="90" y="40"/>
                    <a:pt x="23" y="194"/>
                    <a:pt x="0" y="244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2" name="Freeform 80"/>
            <p:cNvSpPr>
              <a:spLocks/>
            </p:cNvSpPr>
            <p:nvPr/>
          </p:nvSpPr>
          <p:spPr bwMode="auto">
            <a:xfrm>
              <a:off x="3903" y="3068"/>
              <a:ext cx="125" cy="257"/>
            </a:xfrm>
            <a:custGeom>
              <a:avLst/>
              <a:gdLst>
                <a:gd name="T0" fmla="*/ 125 w 125"/>
                <a:gd name="T1" fmla="*/ 0 h 257"/>
                <a:gd name="T2" fmla="*/ 0 w 125"/>
                <a:gd name="T3" fmla="*/ 257 h 257"/>
                <a:gd name="T4" fmla="*/ 0 60000 65536"/>
                <a:gd name="T5" fmla="*/ 0 60000 65536"/>
                <a:gd name="T6" fmla="*/ 0 w 125"/>
                <a:gd name="T7" fmla="*/ 0 h 257"/>
                <a:gd name="T8" fmla="*/ 125 w 125"/>
                <a:gd name="T9" fmla="*/ 257 h 25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" h="257">
                  <a:moveTo>
                    <a:pt x="125" y="0"/>
                  </a:moveTo>
                  <a:cubicBezTo>
                    <a:pt x="105" y="43"/>
                    <a:pt x="27" y="204"/>
                    <a:pt x="0" y="257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3" name="Freeform 81"/>
            <p:cNvSpPr>
              <a:spLocks/>
            </p:cNvSpPr>
            <p:nvPr/>
          </p:nvSpPr>
          <p:spPr bwMode="auto">
            <a:xfrm>
              <a:off x="3963" y="2470"/>
              <a:ext cx="142" cy="459"/>
            </a:xfrm>
            <a:custGeom>
              <a:avLst/>
              <a:gdLst>
                <a:gd name="T0" fmla="*/ 0 w 142"/>
                <a:gd name="T1" fmla="*/ 0 h 459"/>
                <a:gd name="T2" fmla="*/ 69 w 142"/>
                <a:gd name="T3" fmla="*/ 90 h 459"/>
                <a:gd name="T4" fmla="*/ 129 w 142"/>
                <a:gd name="T5" fmla="*/ 369 h 459"/>
                <a:gd name="T6" fmla="*/ 139 w 142"/>
                <a:gd name="T7" fmla="*/ 459 h 4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2"/>
                <a:gd name="T13" fmla="*/ 0 h 459"/>
                <a:gd name="T14" fmla="*/ 142 w 142"/>
                <a:gd name="T15" fmla="*/ 459 h 4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2" h="459">
                  <a:moveTo>
                    <a:pt x="0" y="0"/>
                  </a:moveTo>
                  <a:cubicBezTo>
                    <a:pt x="12" y="15"/>
                    <a:pt x="47" y="30"/>
                    <a:pt x="69" y="90"/>
                  </a:cubicBezTo>
                  <a:cubicBezTo>
                    <a:pt x="89" y="152"/>
                    <a:pt x="117" y="307"/>
                    <a:pt x="129" y="369"/>
                  </a:cubicBezTo>
                  <a:cubicBezTo>
                    <a:pt x="142" y="431"/>
                    <a:pt x="137" y="441"/>
                    <a:pt x="139" y="459"/>
                  </a:cubicBezTo>
                </a:path>
              </a:pathLst>
            </a:cu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4" name="Freeform 82"/>
            <p:cNvSpPr>
              <a:spLocks/>
            </p:cNvSpPr>
            <p:nvPr/>
          </p:nvSpPr>
          <p:spPr bwMode="auto">
            <a:xfrm>
              <a:off x="3983" y="2453"/>
              <a:ext cx="147" cy="523"/>
            </a:xfrm>
            <a:custGeom>
              <a:avLst/>
              <a:gdLst>
                <a:gd name="T0" fmla="*/ 0 w 147"/>
                <a:gd name="T1" fmla="*/ 0 h 523"/>
                <a:gd name="T2" fmla="*/ 75 w 147"/>
                <a:gd name="T3" fmla="*/ 112 h 523"/>
                <a:gd name="T4" fmla="*/ 134 w 147"/>
                <a:gd name="T5" fmla="*/ 391 h 523"/>
                <a:gd name="T6" fmla="*/ 134 w 147"/>
                <a:gd name="T7" fmla="*/ 523 h 5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7"/>
                <a:gd name="T13" fmla="*/ 0 h 523"/>
                <a:gd name="T14" fmla="*/ 147 w 147"/>
                <a:gd name="T15" fmla="*/ 523 h 5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7" h="523">
                  <a:moveTo>
                    <a:pt x="0" y="0"/>
                  </a:moveTo>
                  <a:cubicBezTo>
                    <a:pt x="12" y="17"/>
                    <a:pt x="52" y="47"/>
                    <a:pt x="75" y="112"/>
                  </a:cubicBezTo>
                  <a:cubicBezTo>
                    <a:pt x="97" y="177"/>
                    <a:pt x="127" y="321"/>
                    <a:pt x="134" y="391"/>
                  </a:cubicBezTo>
                  <a:cubicBezTo>
                    <a:pt x="144" y="461"/>
                    <a:pt x="147" y="498"/>
                    <a:pt x="134" y="523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5" name="Freeform 83"/>
            <p:cNvSpPr>
              <a:spLocks/>
            </p:cNvSpPr>
            <p:nvPr/>
          </p:nvSpPr>
          <p:spPr bwMode="auto">
            <a:xfrm>
              <a:off x="3918" y="2468"/>
              <a:ext cx="167" cy="483"/>
            </a:xfrm>
            <a:custGeom>
              <a:avLst/>
              <a:gdLst>
                <a:gd name="T0" fmla="*/ 0 w 167"/>
                <a:gd name="T1" fmla="*/ 0 h 483"/>
                <a:gd name="T2" fmla="*/ 67 w 167"/>
                <a:gd name="T3" fmla="*/ 72 h 483"/>
                <a:gd name="T4" fmla="*/ 152 w 167"/>
                <a:gd name="T5" fmla="*/ 359 h 483"/>
                <a:gd name="T6" fmla="*/ 157 w 167"/>
                <a:gd name="T7" fmla="*/ 483 h 4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7"/>
                <a:gd name="T13" fmla="*/ 0 h 483"/>
                <a:gd name="T14" fmla="*/ 167 w 167"/>
                <a:gd name="T15" fmla="*/ 483 h 4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7" h="483">
                  <a:moveTo>
                    <a:pt x="0" y="0"/>
                  </a:moveTo>
                  <a:cubicBezTo>
                    <a:pt x="10" y="12"/>
                    <a:pt x="42" y="12"/>
                    <a:pt x="67" y="72"/>
                  </a:cubicBezTo>
                  <a:cubicBezTo>
                    <a:pt x="92" y="132"/>
                    <a:pt x="137" y="291"/>
                    <a:pt x="152" y="359"/>
                  </a:cubicBezTo>
                  <a:cubicBezTo>
                    <a:pt x="167" y="426"/>
                    <a:pt x="157" y="458"/>
                    <a:pt x="157" y="483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6" name="Freeform 84"/>
            <p:cNvSpPr>
              <a:spLocks/>
            </p:cNvSpPr>
            <p:nvPr/>
          </p:nvSpPr>
          <p:spPr bwMode="auto">
            <a:xfrm>
              <a:off x="3721" y="1925"/>
              <a:ext cx="289" cy="149"/>
            </a:xfrm>
            <a:custGeom>
              <a:avLst/>
              <a:gdLst>
                <a:gd name="T0" fmla="*/ 0 w 289"/>
                <a:gd name="T1" fmla="*/ 9 h 149"/>
                <a:gd name="T2" fmla="*/ 96 w 289"/>
                <a:gd name="T3" fmla="*/ 0 h 149"/>
                <a:gd name="T4" fmla="*/ 184 w 289"/>
                <a:gd name="T5" fmla="*/ 9 h 149"/>
                <a:gd name="T6" fmla="*/ 262 w 289"/>
                <a:gd name="T7" fmla="*/ 19 h 149"/>
                <a:gd name="T8" fmla="*/ 287 w 289"/>
                <a:gd name="T9" fmla="*/ 54 h 149"/>
                <a:gd name="T10" fmla="*/ 253 w 289"/>
                <a:gd name="T11" fmla="*/ 109 h 149"/>
                <a:gd name="T12" fmla="*/ 172 w 289"/>
                <a:gd name="T13" fmla="*/ 141 h 149"/>
                <a:gd name="T14" fmla="*/ 86 w 289"/>
                <a:gd name="T15" fmla="*/ 147 h 149"/>
                <a:gd name="T16" fmla="*/ 81 w 289"/>
                <a:gd name="T17" fmla="*/ 128 h 1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9"/>
                <a:gd name="T28" fmla="*/ 0 h 149"/>
                <a:gd name="T29" fmla="*/ 289 w 289"/>
                <a:gd name="T30" fmla="*/ 149 h 1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9" h="149">
                  <a:moveTo>
                    <a:pt x="0" y="9"/>
                  </a:moveTo>
                  <a:cubicBezTo>
                    <a:pt x="15" y="8"/>
                    <a:pt x="65" y="0"/>
                    <a:pt x="96" y="0"/>
                  </a:cubicBezTo>
                  <a:cubicBezTo>
                    <a:pt x="126" y="0"/>
                    <a:pt x="157" y="5"/>
                    <a:pt x="184" y="9"/>
                  </a:cubicBezTo>
                  <a:cubicBezTo>
                    <a:pt x="211" y="13"/>
                    <a:pt x="245" y="11"/>
                    <a:pt x="262" y="19"/>
                  </a:cubicBezTo>
                  <a:cubicBezTo>
                    <a:pt x="279" y="27"/>
                    <a:pt x="289" y="38"/>
                    <a:pt x="287" y="54"/>
                  </a:cubicBezTo>
                  <a:cubicBezTo>
                    <a:pt x="285" y="69"/>
                    <a:pt x="272" y="94"/>
                    <a:pt x="253" y="109"/>
                  </a:cubicBezTo>
                  <a:cubicBezTo>
                    <a:pt x="234" y="124"/>
                    <a:pt x="199" y="136"/>
                    <a:pt x="172" y="141"/>
                  </a:cubicBezTo>
                  <a:cubicBezTo>
                    <a:pt x="146" y="147"/>
                    <a:pt x="102" y="149"/>
                    <a:pt x="86" y="147"/>
                  </a:cubicBezTo>
                  <a:cubicBezTo>
                    <a:pt x="71" y="145"/>
                    <a:pt x="75" y="136"/>
                    <a:pt x="81" y="128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7" name="Freeform 85"/>
            <p:cNvSpPr>
              <a:spLocks/>
            </p:cNvSpPr>
            <p:nvPr/>
          </p:nvSpPr>
          <p:spPr bwMode="auto">
            <a:xfrm>
              <a:off x="3836" y="2550"/>
              <a:ext cx="137" cy="105"/>
            </a:xfrm>
            <a:custGeom>
              <a:avLst/>
              <a:gdLst>
                <a:gd name="T0" fmla="*/ 20 w 137"/>
                <a:gd name="T1" fmla="*/ 102 h 105"/>
                <a:gd name="T2" fmla="*/ 2 w 137"/>
                <a:gd name="T3" fmla="*/ 57 h 105"/>
                <a:gd name="T4" fmla="*/ 30 w 137"/>
                <a:gd name="T5" fmla="*/ 23 h 105"/>
                <a:gd name="T6" fmla="*/ 80 w 137"/>
                <a:gd name="T7" fmla="*/ 0 h 105"/>
                <a:gd name="T8" fmla="*/ 114 w 137"/>
                <a:gd name="T9" fmla="*/ 27 h 105"/>
                <a:gd name="T10" fmla="*/ 124 w 137"/>
                <a:gd name="T11" fmla="*/ 60 h 105"/>
                <a:gd name="T12" fmla="*/ 45 w 137"/>
                <a:gd name="T13" fmla="*/ 97 h 105"/>
                <a:gd name="T14" fmla="*/ 20 w 137"/>
                <a:gd name="T15" fmla="*/ 102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7"/>
                <a:gd name="T25" fmla="*/ 0 h 105"/>
                <a:gd name="T26" fmla="*/ 137 w 137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7" h="105">
                  <a:moveTo>
                    <a:pt x="20" y="102"/>
                  </a:moveTo>
                  <a:cubicBezTo>
                    <a:pt x="12" y="97"/>
                    <a:pt x="0" y="72"/>
                    <a:pt x="2" y="57"/>
                  </a:cubicBezTo>
                  <a:cubicBezTo>
                    <a:pt x="5" y="45"/>
                    <a:pt x="17" y="30"/>
                    <a:pt x="30" y="23"/>
                  </a:cubicBezTo>
                  <a:cubicBezTo>
                    <a:pt x="45" y="12"/>
                    <a:pt x="65" y="0"/>
                    <a:pt x="80" y="0"/>
                  </a:cubicBezTo>
                  <a:cubicBezTo>
                    <a:pt x="94" y="0"/>
                    <a:pt x="107" y="18"/>
                    <a:pt x="114" y="27"/>
                  </a:cubicBezTo>
                  <a:cubicBezTo>
                    <a:pt x="122" y="38"/>
                    <a:pt x="137" y="47"/>
                    <a:pt x="124" y="60"/>
                  </a:cubicBezTo>
                  <a:cubicBezTo>
                    <a:pt x="112" y="72"/>
                    <a:pt x="62" y="90"/>
                    <a:pt x="45" y="97"/>
                  </a:cubicBezTo>
                  <a:cubicBezTo>
                    <a:pt x="27" y="105"/>
                    <a:pt x="25" y="102"/>
                    <a:pt x="20" y="102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8" name="Freeform 86"/>
            <p:cNvSpPr>
              <a:spLocks/>
            </p:cNvSpPr>
            <p:nvPr/>
          </p:nvSpPr>
          <p:spPr bwMode="auto">
            <a:xfrm>
              <a:off x="2862" y="2493"/>
              <a:ext cx="1123" cy="986"/>
            </a:xfrm>
            <a:custGeom>
              <a:avLst/>
              <a:gdLst>
                <a:gd name="T0" fmla="*/ 0 w 1123"/>
                <a:gd name="T1" fmla="*/ 986 h 986"/>
                <a:gd name="T2" fmla="*/ 102 w 1123"/>
                <a:gd name="T3" fmla="*/ 817 h 986"/>
                <a:gd name="T4" fmla="*/ 229 w 1123"/>
                <a:gd name="T5" fmla="*/ 650 h 986"/>
                <a:gd name="T6" fmla="*/ 271 w 1123"/>
                <a:gd name="T7" fmla="*/ 603 h 986"/>
                <a:gd name="T8" fmla="*/ 378 w 1123"/>
                <a:gd name="T9" fmla="*/ 583 h 986"/>
                <a:gd name="T10" fmla="*/ 520 w 1123"/>
                <a:gd name="T11" fmla="*/ 530 h 986"/>
                <a:gd name="T12" fmla="*/ 568 w 1123"/>
                <a:gd name="T13" fmla="*/ 493 h 986"/>
                <a:gd name="T14" fmla="*/ 637 w 1123"/>
                <a:gd name="T15" fmla="*/ 476 h 986"/>
                <a:gd name="T16" fmla="*/ 692 w 1123"/>
                <a:gd name="T17" fmla="*/ 418 h 986"/>
                <a:gd name="T18" fmla="*/ 844 w 1123"/>
                <a:gd name="T19" fmla="*/ 299 h 986"/>
                <a:gd name="T20" fmla="*/ 897 w 1123"/>
                <a:gd name="T21" fmla="*/ 256 h 986"/>
                <a:gd name="T22" fmla="*/ 944 w 1123"/>
                <a:gd name="T23" fmla="*/ 214 h 986"/>
                <a:gd name="T24" fmla="*/ 1021 w 1123"/>
                <a:gd name="T25" fmla="*/ 164 h 986"/>
                <a:gd name="T26" fmla="*/ 1093 w 1123"/>
                <a:gd name="T27" fmla="*/ 119 h 986"/>
                <a:gd name="T28" fmla="*/ 1123 w 1123"/>
                <a:gd name="T29" fmla="*/ 67 h 986"/>
                <a:gd name="T30" fmla="*/ 1088 w 1123"/>
                <a:gd name="T31" fmla="*/ 15 h 986"/>
                <a:gd name="T32" fmla="*/ 1026 w 1123"/>
                <a:gd name="T33" fmla="*/ 5 h 986"/>
                <a:gd name="T34" fmla="*/ 926 w 1123"/>
                <a:gd name="T35" fmla="*/ 32 h 986"/>
                <a:gd name="T36" fmla="*/ 844 w 1123"/>
                <a:gd name="T37" fmla="*/ 102 h 986"/>
                <a:gd name="T38" fmla="*/ 755 w 1123"/>
                <a:gd name="T39" fmla="*/ 169 h 9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23"/>
                <a:gd name="T61" fmla="*/ 0 h 986"/>
                <a:gd name="T62" fmla="*/ 1123 w 1123"/>
                <a:gd name="T63" fmla="*/ 986 h 98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23" h="986">
                  <a:moveTo>
                    <a:pt x="0" y="986"/>
                  </a:moveTo>
                  <a:cubicBezTo>
                    <a:pt x="17" y="959"/>
                    <a:pt x="64" y="872"/>
                    <a:pt x="102" y="817"/>
                  </a:cubicBezTo>
                  <a:cubicBezTo>
                    <a:pt x="139" y="762"/>
                    <a:pt x="202" y="685"/>
                    <a:pt x="229" y="650"/>
                  </a:cubicBezTo>
                  <a:cubicBezTo>
                    <a:pt x="256" y="615"/>
                    <a:pt x="246" y="613"/>
                    <a:pt x="271" y="603"/>
                  </a:cubicBezTo>
                  <a:cubicBezTo>
                    <a:pt x="296" y="593"/>
                    <a:pt x="338" y="598"/>
                    <a:pt x="378" y="583"/>
                  </a:cubicBezTo>
                  <a:cubicBezTo>
                    <a:pt x="421" y="570"/>
                    <a:pt x="488" y="545"/>
                    <a:pt x="520" y="530"/>
                  </a:cubicBezTo>
                  <a:cubicBezTo>
                    <a:pt x="550" y="518"/>
                    <a:pt x="550" y="506"/>
                    <a:pt x="568" y="493"/>
                  </a:cubicBezTo>
                  <a:cubicBezTo>
                    <a:pt x="587" y="486"/>
                    <a:pt x="615" y="488"/>
                    <a:pt x="637" y="476"/>
                  </a:cubicBezTo>
                  <a:cubicBezTo>
                    <a:pt x="657" y="461"/>
                    <a:pt x="657" y="448"/>
                    <a:pt x="692" y="418"/>
                  </a:cubicBezTo>
                  <a:cubicBezTo>
                    <a:pt x="727" y="388"/>
                    <a:pt x="807" y="329"/>
                    <a:pt x="844" y="299"/>
                  </a:cubicBezTo>
                  <a:cubicBezTo>
                    <a:pt x="879" y="271"/>
                    <a:pt x="879" y="271"/>
                    <a:pt x="897" y="256"/>
                  </a:cubicBezTo>
                  <a:cubicBezTo>
                    <a:pt x="914" y="244"/>
                    <a:pt x="924" y="231"/>
                    <a:pt x="944" y="214"/>
                  </a:cubicBezTo>
                  <a:cubicBezTo>
                    <a:pt x="961" y="199"/>
                    <a:pt x="994" y="179"/>
                    <a:pt x="1021" y="164"/>
                  </a:cubicBezTo>
                  <a:cubicBezTo>
                    <a:pt x="1046" y="149"/>
                    <a:pt x="1076" y="137"/>
                    <a:pt x="1093" y="119"/>
                  </a:cubicBezTo>
                  <a:cubicBezTo>
                    <a:pt x="1111" y="104"/>
                    <a:pt x="1123" y="84"/>
                    <a:pt x="1123" y="67"/>
                  </a:cubicBezTo>
                  <a:cubicBezTo>
                    <a:pt x="1123" y="50"/>
                    <a:pt x="1103" y="25"/>
                    <a:pt x="1088" y="15"/>
                  </a:cubicBezTo>
                  <a:cubicBezTo>
                    <a:pt x="1073" y="5"/>
                    <a:pt x="1054" y="0"/>
                    <a:pt x="1026" y="5"/>
                  </a:cubicBezTo>
                  <a:cubicBezTo>
                    <a:pt x="996" y="7"/>
                    <a:pt x="954" y="17"/>
                    <a:pt x="926" y="32"/>
                  </a:cubicBezTo>
                  <a:cubicBezTo>
                    <a:pt x="897" y="50"/>
                    <a:pt x="871" y="82"/>
                    <a:pt x="844" y="102"/>
                  </a:cubicBezTo>
                  <a:cubicBezTo>
                    <a:pt x="819" y="124"/>
                    <a:pt x="784" y="147"/>
                    <a:pt x="755" y="169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09" name="Freeform 87"/>
            <p:cNvSpPr>
              <a:spLocks/>
            </p:cNvSpPr>
            <p:nvPr/>
          </p:nvSpPr>
          <p:spPr bwMode="auto">
            <a:xfrm>
              <a:off x="3034" y="2475"/>
              <a:ext cx="802" cy="897"/>
            </a:xfrm>
            <a:custGeom>
              <a:avLst/>
              <a:gdLst>
                <a:gd name="T0" fmla="*/ 802 w 802"/>
                <a:gd name="T1" fmla="*/ 0 h 897"/>
                <a:gd name="T2" fmla="*/ 642 w 802"/>
                <a:gd name="T3" fmla="*/ 95 h 897"/>
                <a:gd name="T4" fmla="*/ 470 w 802"/>
                <a:gd name="T5" fmla="*/ 327 h 897"/>
                <a:gd name="T6" fmla="*/ 366 w 802"/>
                <a:gd name="T7" fmla="*/ 561 h 897"/>
                <a:gd name="T8" fmla="*/ 137 w 802"/>
                <a:gd name="T9" fmla="*/ 755 h 897"/>
                <a:gd name="T10" fmla="*/ 0 w 802"/>
                <a:gd name="T11" fmla="*/ 897 h 8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2"/>
                <a:gd name="T19" fmla="*/ 0 h 897"/>
                <a:gd name="T20" fmla="*/ 802 w 802"/>
                <a:gd name="T21" fmla="*/ 897 h 8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2" h="897">
                  <a:moveTo>
                    <a:pt x="802" y="0"/>
                  </a:moveTo>
                  <a:cubicBezTo>
                    <a:pt x="774" y="15"/>
                    <a:pt x="697" y="43"/>
                    <a:pt x="642" y="95"/>
                  </a:cubicBezTo>
                  <a:cubicBezTo>
                    <a:pt x="585" y="150"/>
                    <a:pt x="515" y="247"/>
                    <a:pt x="470" y="327"/>
                  </a:cubicBezTo>
                  <a:cubicBezTo>
                    <a:pt x="423" y="404"/>
                    <a:pt x="421" y="489"/>
                    <a:pt x="366" y="561"/>
                  </a:cubicBezTo>
                  <a:cubicBezTo>
                    <a:pt x="311" y="633"/>
                    <a:pt x="199" y="698"/>
                    <a:pt x="137" y="755"/>
                  </a:cubicBezTo>
                  <a:cubicBezTo>
                    <a:pt x="74" y="812"/>
                    <a:pt x="27" y="867"/>
                    <a:pt x="0" y="897"/>
                  </a:cubicBezTo>
                </a:path>
              </a:pathLst>
            </a:cu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10" name="Freeform 88"/>
            <p:cNvSpPr>
              <a:spLocks/>
            </p:cNvSpPr>
            <p:nvPr/>
          </p:nvSpPr>
          <p:spPr bwMode="auto">
            <a:xfrm>
              <a:off x="3016" y="2450"/>
              <a:ext cx="802" cy="897"/>
            </a:xfrm>
            <a:custGeom>
              <a:avLst/>
              <a:gdLst>
                <a:gd name="T0" fmla="*/ 802 w 802"/>
                <a:gd name="T1" fmla="*/ 0 h 897"/>
                <a:gd name="T2" fmla="*/ 643 w 802"/>
                <a:gd name="T3" fmla="*/ 95 h 897"/>
                <a:gd name="T4" fmla="*/ 471 w 802"/>
                <a:gd name="T5" fmla="*/ 327 h 897"/>
                <a:gd name="T6" fmla="*/ 366 w 802"/>
                <a:gd name="T7" fmla="*/ 561 h 897"/>
                <a:gd name="T8" fmla="*/ 137 w 802"/>
                <a:gd name="T9" fmla="*/ 755 h 897"/>
                <a:gd name="T10" fmla="*/ 0 w 802"/>
                <a:gd name="T11" fmla="*/ 897 h 8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2"/>
                <a:gd name="T19" fmla="*/ 0 h 897"/>
                <a:gd name="T20" fmla="*/ 802 w 802"/>
                <a:gd name="T21" fmla="*/ 897 h 8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2" h="897">
                  <a:moveTo>
                    <a:pt x="802" y="0"/>
                  </a:moveTo>
                  <a:cubicBezTo>
                    <a:pt x="775" y="15"/>
                    <a:pt x="698" y="43"/>
                    <a:pt x="643" y="95"/>
                  </a:cubicBezTo>
                  <a:cubicBezTo>
                    <a:pt x="586" y="150"/>
                    <a:pt x="516" y="247"/>
                    <a:pt x="471" y="327"/>
                  </a:cubicBezTo>
                  <a:cubicBezTo>
                    <a:pt x="424" y="404"/>
                    <a:pt x="421" y="489"/>
                    <a:pt x="366" y="561"/>
                  </a:cubicBezTo>
                  <a:cubicBezTo>
                    <a:pt x="311" y="633"/>
                    <a:pt x="199" y="698"/>
                    <a:pt x="137" y="755"/>
                  </a:cubicBezTo>
                  <a:cubicBezTo>
                    <a:pt x="75" y="813"/>
                    <a:pt x="27" y="867"/>
                    <a:pt x="0" y="897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11" name="Freeform 89"/>
            <p:cNvSpPr>
              <a:spLocks/>
            </p:cNvSpPr>
            <p:nvPr/>
          </p:nvSpPr>
          <p:spPr bwMode="auto">
            <a:xfrm>
              <a:off x="3088" y="2490"/>
              <a:ext cx="783" cy="865"/>
            </a:xfrm>
            <a:custGeom>
              <a:avLst/>
              <a:gdLst>
                <a:gd name="T0" fmla="*/ 783 w 783"/>
                <a:gd name="T1" fmla="*/ 0 h 865"/>
                <a:gd name="T2" fmla="*/ 621 w 783"/>
                <a:gd name="T3" fmla="*/ 83 h 865"/>
                <a:gd name="T4" fmla="*/ 444 w 783"/>
                <a:gd name="T5" fmla="*/ 312 h 865"/>
                <a:gd name="T6" fmla="*/ 339 w 783"/>
                <a:gd name="T7" fmla="*/ 546 h 865"/>
                <a:gd name="T8" fmla="*/ 112 w 783"/>
                <a:gd name="T9" fmla="*/ 748 h 865"/>
                <a:gd name="T10" fmla="*/ 0 w 783"/>
                <a:gd name="T11" fmla="*/ 865 h 8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3"/>
                <a:gd name="T19" fmla="*/ 0 h 865"/>
                <a:gd name="T20" fmla="*/ 783 w 783"/>
                <a:gd name="T21" fmla="*/ 865 h 8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3" h="865">
                  <a:moveTo>
                    <a:pt x="783" y="0"/>
                  </a:moveTo>
                  <a:cubicBezTo>
                    <a:pt x="755" y="13"/>
                    <a:pt x="678" y="30"/>
                    <a:pt x="621" y="83"/>
                  </a:cubicBezTo>
                  <a:cubicBezTo>
                    <a:pt x="563" y="135"/>
                    <a:pt x="491" y="234"/>
                    <a:pt x="444" y="312"/>
                  </a:cubicBezTo>
                  <a:cubicBezTo>
                    <a:pt x="396" y="389"/>
                    <a:pt x="394" y="474"/>
                    <a:pt x="339" y="546"/>
                  </a:cubicBezTo>
                  <a:cubicBezTo>
                    <a:pt x="284" y="618"/>
                    <a:pt x="170" y="695"/>
                    <a:pt x="112" y="748"/>
                  </a:cubicBezTo>
                  <a:cubicBezTo>
                    <a:pt x="55" y="800"/>
                    <a:pt x="23" y="840"/>
                    <a:pt x="0" y="865"/>
                  </a:cubicBezTo>
                </a:path>
              </a:pathLst>
            </a:custGeom>
            <a:noFill/>
            <a:ln w="23813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14" name="Group 90"/>
            <p:cNvGrpSpPr>
              <a:grpSpLocks/>
            </p:cNvGrpSpPr>
            <p:nvPr/>
          </p:nvGrpSpPr>
          <p:grpSpPr bwMode="auto">
            <a:xfrm>
              <a:off x="3811" y="2333"/>
              <a:ext cx="169" cy="170"/>
              <a:chOff x="3981" y="2267"/>
              <a:chExt cx="169" cy="170"/>
            </a:xfrm>
          </p:grpSpPr>
          <p:sp>
            <p:nvSpPr>
              <p:cNvPr id="126016" name="Freeform 91"/>
              <p:cNvSpPr>
                <a:spLocks/>
              </p:cNvSpPr>
              <p:nvPr/>
            </p:nvSpPr>
            <p:spPr bwMode="auto">
              <a:xfrm>
                <a:off x="3981" y="2267"/>
                <a:ext cx="169" cy="170"/>
              </a:xfrm>
              <a:custGeom>
                <a:avLst/>
                <a:gdLst>
                  <a:gd name="T0" fmla="*/ 0 w 566"/>
                  <a:gd name="T1" fmla="*/ 0 h 566"/>
                  <a:gd name="T2" fmla="*/ 0 w 566"/>
                  <a:gd name="T3" fmla="*/ 0 h 566"/>
                  <a:gd name="T4" fmla="*/ 0 w 566"/>
                  <a:gd name="T5" fmla="*/ 0 h 566"/>
                  <a:gd name="T6" fmla="*/ 0 w 566"/>
                  <a:gd name="T7" fmla="*/ 0 h 566"/>
                  <a:gd name="T8" fmla="*/ 0 w 566"/>
                  <a:gd name="T9" fmla="*/ 0 h 566"/>
                  <a:gd name="T10" fmla="*/ 0 w 566"/>
                  <a:gd name="T11" fmla="*/ 0 h 566"/>
                  <a:gd name="T12" fmla="*/ 0 w 566"/>
                  <a:gd name="T13" fmla="*/ 0 h 566"/>
                  <a:gd name="T14" fmla="*/ 0 w 566"/>
                  <a:gd name="T15" fmla="*/ 0 h 566"/>
                  <a:gd name="T16" fmla="*/ 0 w 566"/>
                  <a:gd name="T17" fmla="*/ 0 h 5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6"/>
                  <a:gd name="T28" fmla="*/ 0 h 566"/>
                  <a:gd name="T29" fmla="*/ 566 w 566"/>
                  <a:gd name="T30" fmla="*/ 566 h 5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6" h="566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lnTo>
                      <a:pt x="0" y="502"/>
                    </a:lnTo>
                    <a:cubicBezTo>
                      <a:pt x="0" y="538"/>
                      <a:pt x="29" y="566"/>
                      <a:pt x="64" y="566"/>
                    </a:cubicBezTo>
                    <a:lnTo>
                      <a:pt x="502" y="566"/>
                    </a:lnTo>
                    <a:cubicBezTo>
                      <a:pt x="538" y="566"/>
                      <a:pt x="566" y="538"/>
                      <a:pt x="566" y="502"/>
                    </a:cubicBezTo>
                    <a:lnTo>
                      <a:pt x="566" y="64"/>
                    </a:lnTo>
                    <a:cubicBezTo>
                      <a:pt x="566" y="29"/>
                      <a:pt x="538" y="0"/>
                      <a:pt x="502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C3EE6E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017" name="Freeform 92"/>
              <p:cNvSpPr>
                <a:spLocks/>
              </p:cNvSpPr>
              <p:nvPr/>
            </p:nvSpPr>
            <p:spPr bwMode="auto">
              <a:xfrm>
                <a:off x="3981" y="2267"/>
                <a:ext cx="169" cy="170"/>
              </a:xfrm>
              <a:custGeom>
                <a:avLst/>
                <a:gdLst>
                  <a:gd name="T0" fmla="*/ 0 w 566"/>
                  <a:gd name="T1" fmla="*/ 0 h 566"/>
                  <a:gd name="T2" fmla="*/ 0 w 566"/>
                  <a:gd name="T3" fmla="*/ 0 h 566"/>
                  <a:gd name="T4" fmla="*/ 0 w 566"/>
                  <a:gd name="T5" fmla="*/ 0 h 566"/>
                  <a:gd name="T6" fmla="*/ 0 w 566"/>
                  <a:gd name="T7" fmla="*/ 0 h 566"/>
                  <a:gd name="T8" fmla="*/ 0 w 566"/>
                  <a:gd name="T9" fmla="*/ 0 h 566"/>
                  <a:gd name="T10" fmla="*/ 0 w 566"/>
                  <a:gd name="T11" fmla="*/ 0 h 566"/>
                  <a:gd name="T12" fmla="*/ 0 w 566"/>
                  <a:gd name="T13" fmla="*/ 0 h 566"/>
                  <a:gd name="T14" fmla="*/ 0 w 566"/>
                  <a:gd name="T15" fmla="*/ 0 h 566"/>
                  <a:gd name="T16" fmla="*/ 0 w 566"/>
                  <a:gd name="T17" fmla="*/ 0 h 5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6"/>
                  <a:gd name="T28" fmla="*/ 0 h 566"/>
                  <a:gd name="T29" fmla="*/ 566 w 566"/>
                  <a:gd name="T30" fmla="*/ 566 h 5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6" h="566">
                    <a:moveTo>
                      <a:pt x="64" y="0"/>
                    </a:moveTo>
                    <a:cubicBezTo>
                      <a:pt x="29" y="0"/>
                      <a:pt x="0" y="29"/>
                      <a:pt x="0" y="64"/>
                    </a:cubicBezTo>
                    <a:lnTo>
                      <a:pt x="0" y="502"/>
                    </a:lnTo>
                    <a:cubicBezTo>
                      <a:pt x="0" y="538"/>
                      <a:pt x="29" y="566"/>
                      <a:pt x="64" y="566"/>
                    </a:cubicBezTo>
                    <a:lnTo>
                      <a:pt x="502" y="566"/>
                    </a:lnTo>
                    <a:cubicBezTo>
                      <a:pt x="538" y="566"/>
                      <a:pt x="566" y="538"/>
                      <a:pt x="566" y="502"/>
                    </a:cubicBezTo>
                    <a:lnTo>
                      <a:pt x="566" y="64"/>
                    </a:lnTo>
                    <a:cubicBezTo>
                      <a:pt x="566" y="29"/>
                      <a:pt x="538" y="0"/>
                      <a:pt x="502" y="0"/>
                    </a:cubicBezTo>
                    <a:lnTo>
                      <a:pt x="64" y="0"/>
                    </a:lnTo>
                    <a:close/>
                  </a:path>
                </a:pathLst>
              </a:custGeom>
              <a:noFill/>
              <a:ln w="238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26013" name="Oval 93"/>
            <p:cNvSpPr>
              <a:spLocks noChangeArrowheads="1"/>
            </p:cNvSpPr>
            <p:nvPr/>
          </p:nvSpPr>
          <p:spPr bwMode="auto">
            <a:xfrm>
              <a:off x="3888" y="2408"/>
              <a:ext cx="20" cy="2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14" name="Freeform 94"/>
            <p:cNvSpPr>
              <a:spLocks noEditPoints="1"/>
            </p:cNvSpPr>
            <p:nvPr/>
          </p:nvSpPr>
          <p:spPr bwMode="auto">
            <a:xfrm>
              <a:off x="3831" y="2348"/>
              <a:ext cx="146" cy="140"/>
            </a:xfrm>
            <a:custGeom>
              <a:avLst/>
              <a:gdLst>
                <a:gd name="T0" fmla="*/ 0 w 488"/>
                <a:gd name="T1" fmla="*/ 0 h 471"/>
                <a:gd name="T2" fmla="*/ 0 w 488"/>
                <a:gd name="T3" fmla="*/ 0 h 471"/>
                <a:gd name="T4" fmla="*/ 0 w 488"/>
                <a:gd name="T5" fmla="*/ 0 h 471"/>
                <a:gd name="T6" fmla="*/ 0 w 488"/>
                <a:gd name="T7" fmla="*/ 0 h 471"/>
                <a:gd name="T8" fmla="*/ 0 w 488"/>
                <a:gd name="T9" fmla="*/ 0 h 471"/>
                <a:gd name="T10" fmla="*/ 0 w 488"/>
                <a:gd name="T11" fmla="*/ 0 h 471"/>
                <a:gd name="T12" fmla="*/ 0 w 488"/>
                <a:gd name="T13" fmla="*/ 0 h 471"/>
                <a:gd name="T14" fmla="*/ 0 w 488"/>
                <a:gd name="T15" fmla="*/ 0 h 471"/>
                <a:gd name="T16" fmla="*/ 0 w 488"/>
                <a:gd name="T17" fmla="*/ 0 h 471"/>
                <a:gd name="T18" fmla="*/ 0 w 488"/>
                <a:gd name="T19" fmla="*/ 0 h 471"/>
                <a:gd name="T20" fmla="*/ 0 w 488"/>
                <a:gd name="T21" fmla="*/ 0 h 471"/>
                <a:gd name="T22" fmla="*/ 0 w 488"/>
                <a:gd name="T23" fmla="*/ 0 h 471"/>
                <a:gd name="T24" fmla="*/ 0 w 488"/>
                <a:gd name="T25" fmla="*/ 0 h 471"/>
                <a:gd name="T26" fmla="*/ 0 w 488"/>
                <a:gd name="T27" fmla="*/ 0 h 471"/>
                <a:gd name="T28" fmla="*/ 0 w 488"/>
                <a:gd name="T29" fmla="*/ 0 h 471"/>
                <a:gd name="T30" fmla="*/ 0 w 488"/>
                <a:gd name="T31" fmla="*/ 0 h 471"/>
                <a:gd name="T32" fmla="*/ 0 w 488"/>
                <a:gd name="T33" fmla="*/ 0 h 471"/>
                <a:gd name="T34" fmla="*/ 0 w 488"/>
                <a:gd name="T35" fmla="*/ 0 h 471"/>
                <a:gd name="T36" fmla="*/ 0 w 488"/>
                <a:gd name="T37" fmla="*/ 0 h 471"/>
                <a:gd name="T38" fmla="*/ 0 w 488"/>
                <a:gd name="T39" fmla="*/ 0 h 471"/>
                <a:gd name="T40" fmla="*/ 0 w 488"/>
                <a:gd name="T41" fmla="*/ 0 h 471"/>
                <a:gd name="T42" fmla="*/ 0 w 488"/>
                <a:gd name="T43" fmla="*/ 0 h 471"/>
                <a:gd name="T44" fmla="*/ 0 w 488"/>
                <a:gd name="T45" fmla="*/ 0 h 471"/>
                <a:gd name="T46" fmla="*/ 0 w 488"/>
                <a:gd name="T47" fmla="*/ 0 h 471"/>
                <a:gd name="T48" fmla="*/ 0 w 488"/>
                <a:gd name="T49" fmla="*/ 0 h 471"/>
                <a:gd name="T50" fmla="*/ 0 w 488"/>
                <a:gd name="T51" fmla="*/ 0 h 471"/>
                <a:gd name="T52" fmla="*/ 0 w 488"/>
                <a:gd name="T53" fmla="*/ 0 h 471"/>
                <a:gd name="T54" fmla="*/ 0 w 488"/>
                <a:gd name="T55" fmla="*/ 0 h 471"/>
                <a:gd name="T56" fmla="*/ 0 w 488"/>
                <a:gd name="T57" fmla="*/ 0 h 471"/>
                <a:gd name="T58" fmla="*/ 0 w 488"/>
                <a:gd name="T59" fmla="*/ 0 h 471"/>
                <a:gd name="T60" fmla="*/ 0 w 488"/>
                <a:gd name="T61" fmla="*/ 0 h 471"/>
                <a:gd name="T62" fmla="*/ 0 w 488"/>
                <a:gd name="T63" fmla="*/ 0 h 471"/>
                <a:gd name="T64" fmla="*/ 0 w 488"/>
                <a:gd name="T65" fmla="*/ 0 h 471"/>
                <a:gd name="T66" fmla="*/ 0 w 488"/>
                <a:gd name="T67" fmla="*/ 0 h 471"/>
                <a:gd name="T68" fmla="*/ 0 w 488"/>
                <a:gd name="T69" fmla="*/ 0 h 471"/>
                <a:gd name="T70" fmla="*/ 0 w 488"/>
                <a:gd name="T71" fmla="*/ 0 h 471"/>
                <a:gd name="T72" fmla="*/ 0 w 488"/>
                <a:gd name="T73" fmla="*/ 0 h 471"/>
                <a:gd name="T74" fmla="*/ 0 w 488"/>
                <a:gd name="T75" fmla="*/ 0 h 471"/>
                <a:gd name="T76" fmla="*/ 0 w 488"/>
                <a:gd name="T77" fmla="*/ 0 h 471"/>
                <a:gd name="T78" fmla="*/ 0 w 488"/>
                <a:gd name="T79" fmla="*/ 0 h 471"/>
                <a:gd name="T80" fmla="*/ 0 w 488"/>
                <a:gd name="T81" fmla="*/ 0 h 471"/>
                <a:gd name="T82" fmla="*/ 0 w 488"/>
                <a:gd name="T83" fmla="*/ 0 h 471"/>
                <a:gd name="T84" fmla="*/ 0 w 488"/>
                <a:gd name="T85" fmla="*/ 0 h 471"/>
                <a:gd name="T86" fmla="*/ 0 w 488"/>
                <a:gd name="T87" fmla="*/ 0 h 471"/>
                <a:gd name="T88" fmla="*/ 0 w 488"/>
                <a:gd name="T89" fmla="*/ 0 h 471"/>
                <a:gd name="T90" fmla="*/ 0 w 488"/>
                <a:gd name="T91" fmla="*/ 0 h 471"/>
                <a:gd name="T92" fmla="*/ 0 w 488"/>
                <a:gd name="T93" fmla="*/ 0 h 471"/>
                <a:gd name="T94" fmla="*/ 0 w 488"/>
                <a:gd name="T95" fmla="*/ 0 h 471"/>
                <a:gd name="T96" fmla="*/ 0 w 488"/>
                <a:gd name="T97" fmla="*/ 0 h 47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8"/>
                <a:gd name="T148" fmla="*/ 0 h 471"/>
                <a:gd name="T149" fmla="*/ 488 w 488"/>
                <a:gd name="T150" fmla="*/ 471 h 47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8" h="471">
                  <a:moveTo>
                    <a:pt x="163" y="465"/>
                  </a:moveTo>
                  <a:lnTo>
                    <a:pt x="163" y="464"/>
                  </a:lnTo>
                  <a:cubicBezTo>
                    <a:pt x="157" y="458"/>
                    <a:pt x="157" y="447"/>
                    <a:pt x="163" y="441"/>
                  </a:cubicBezTo>
                  <a:cubicBezTo>
                    <a:pt x="170" y="435"/>
                    <a:pt x="181" y="435"/>
                    <a:pt x="187" y="441"/>
                  </a:cubicBezTo>
                  <a:cubicBezTo>
                    <a:pt x="193" y="448"/>
                    <a:pt x="193" y="459"/>
                    <a:pt x="187" y="465"/>
                  </a:cubicBezTo>
                  <a:cubicBezTo>
                    <a:pt x="180" y="471"/>
                    <a:pt x="169" y="471"/>
                    <a:pt x="163" y="465"/>
                  </a:cubicBezTo>
                  <a:close/>
                  <a:moveTo>
                    <a:pt x="115" y="422"/>
                  </a:moveTo>
                  <a:lnTo>
                    <a:pt x="115" y="422"/>
                  </a:lnTo>
                  <a:cubicBezTo>
                    <a:pt x="107" y="416"/>
                    <a:pt x="106" y="405"/>
                    <a:pt x="112" y="398"/>
                  </a:cubicBezTo>
                  <a:cubicBezTo>
                    <a:pt x="118" y="391"/>
                    <a:pt x="128" y="390"/>
                    <a:pt x="136" y="396"/>
                  </a:cubicBezTo>
                  <a:cubicBezTo>
                    <a:pt x="143" y="402"/>
                    <a:pt x="144" y="412"/>
                    <a:pt x="138" y="419"/>
                  </a:cubicBezTo>
                  <a:cubicBezTo>
                    <a:pt x="132" y="426"/>
                    <a:pt x="122" y="428"/>
                    <a:pt x="115" y="422"/>
                  </a:cubicBezTo>
                  <a:close/>
                  <a:moveTo>
                    <a:pt x="64" y="376"/>
                  </a:moveTo>
                  <a:lnTo>
                    <a:pt x="64" y="376"/>
                  </a:lnTo>
                  <a:cubicBezTo>
                    <a:pt x="58" y="370"/>
                    <a:pt x="57" y="359"/>
                    <a:pt x="64" y="352"/>
                  </a:cubicBezTo>
                  <a:cubicBezTo>
                    <a:pt x="70" y="346"/>
                    <a:pt x="81" y="345"/>
                    <a:pt x="87" y="352"/>
                  </a:cubicBezTo>
                  <a:cubicBezTo>
                    <a:pt x="94" y="358"/>
                    <a:pt x="94" y="369"/>
                    <a:pt x="88" y="375"/>
                  </a:cubicBezTo>
                  <a:cubicBezTo>
                    <a:pt x="81" y="382"/>
                    <a:pt x="71" y="382"/>
                    <a:pt x="64" y="376"/>
                  </a:cubicBezTo>
                  <a:close/>
                  <a:moveTo>
                    <a:pt x="19" y="322"/>
                  </a:moveTo>
                  <a:lnTo>
                    <a:pt x="19" y="322"/>
                  </a:lnTo>
                  <a:cubicBezTo>
                    <a:pt x="14" y="315"/>
                    <a:pt x="16" y="304"/>
                    <a:pt x="23" y="299"/>
                  </a:cubicBezTo>
                  <a:cubicBezTo>
                    <a:pt x="31" y="294"/>
                    <a:pt x="41" y="296"/>
                    <a:pt x="47" y="304"/>
                  </a:cubicBezTo>
                  <a:cubicBezTo>
                    <a:pt x="52" y="312"/>
                    <a:pt x="50" y="322"/>
                    <a:pt x="42" y="327"/>
                  </a:cubicBezTo>
                  <a:cubicBezTo>
                    <a:pt x="34" y="332"/>
                    <a:pt x="24" y="330"/>
                    <a:pt x="19" y="322"/>
                  </a:cubicBezTo>
                  <a:close/>
                  <a:moveTo>
                    <a:pt x="1" y="248"/>
                  </a:moveTo>
                  <a:lnTo>
                    <a:pt x="1" y="248"/>
                  </a:lnTo>
                  <a:cubicBezTo>
                    <a:pt x="2" y="239"/>
                    <a:pt x="10" y="232"/>
                    <a:pt x="19" y="233"/>
                  </a:cubicBezTo>
                  <a:cubicBezTo>
                    <a:pt x="28" y="234"/>
                    <a:pt x="35" y="242"/>
                    <a:pt x="34" y="251"/>
                  </a:cubicBezTo>
                  <a:cubicBezTo>
                    <a:pt x="34" y="261"/>
                    <a:pt x="25" y="267"/>
                    <a:pt x="16" y="266"/>
                  </a:cubicBezTo>
                  <a:cubicBezTo>
                    <a:pt x="7" y="266"/>
                    <a:pt x="0" y="258"/>
                    <a:pt x="1" y="248"/>
                  </a:cubicBezTo>
                  <a:close/>
                  <a:moveTo>
                    <a:pt x="17" y="180"/>
                  </a:moveTo>
                  <a:lnTo>
                    <a:pt x="17" y="180"/>
                  </a:lnTo>
                  <a:cubicBezTo>
                    <a:pt x="19" y="171"/>
                    <a:pt x="29" y="166"/>
                    <a:pt x="38" y="169"/>
                  </a:cubicBezTo>
                  <a:cubicBezTo>
                    <a:pt x="46" y="172"/>
                    <a:pt x="51" y="181"/>
                    <a:pt x="48" y="190"/>
                  </a:cubicBezTo>
                  <a:cubicBezTo>
                    <a:pt x="45" y="199"/>
                    <a:pt x="36" y="204"/>
                    <a:pt x="27" y="201"/>
                  </a:cubicBezTo>
                  <a:cubicBezTo>
                    <a:pt x="19" y="198"/>
                    <a:pt x="14" y="189"/>
                    <a:pt x="17" y="180"/>
                  </a:cubicBezTo>
                  <a:close/>
                  <a:moveTo>
                    <a:pt x="46" y="117"/>
                  </a:moveTo>
                  <a:lnTo>
                    <a:pt x="46" y="117"/>
                  </a:lnTo>
                  <a:cubicBezTo>
                    <a:pt x="50" y="109"/>
                    <a:pt x="60" y="106"/>
                    <a:pt x="68" y="110"/>
                  </a:cubicBezTo>
                  <a:cubicBezTo>
                    <a:pt x="76" y="114"/>
                    <a:pt x="79" y="124"/>
                    <a:pt x="75" y="132"/>
                  </a:cubicBezTo>
                  <a:lnTo>
                    <a:pt x="75" y="133"/>
                  </a:lnTo>
                  <a:cubicBezTo>
                    <a:pt x="71" y="141"/>
                    <a:pt x="61" y="144"/>
                    <a:pt x="53" y="139"/>
                  </a:cubicBezTo>
                  <a:cubicBezTo>
                    <a:pt x="44" y="135"/>
                    <a:pt x="41" y="125"/>
                    <a:pt x="46" y="117"/>
                  </a:cubicBezTo>
                  <a:close/>
                  <a:moveTo>
                    <a:pt x="89" y="59"/>
                  </a:moveTo>
                  <a:lnTo>
                    <a:pt x="89" y="59"/>
                  </a:lnTo>
                  <a:cubicBezTo>
                    <a:pt x="96" y="53"/>
                    <a:pt x="107" y="54"/>
                    <a:pt x="113" y="61"/>
                  </a:cubicBezTo>
                  <a:cubicBezTo>
                    <a:pt x="119" y="68"/>
                    <a:pt x="118" y="78"/>
                    <a:pt x="111" y="84"/>
                  </a:cubicBezTo>
                  <a:cubicBezTo>
                    <a:pt x="104" y="90"/>
                    <a:pt x="93" y="89"/>
                    <a:pt x="87" y="82"/>
                  </a:cubicBezTo>
                  <a:cubicBezTo>
                    <a:pt x="82" y="75"/>
                    <a:pt x="82" y="65"/>
                    <a:pt x="89" y="59"/>
                  </a:cubicBezTo>
                  <a:close/>
                  <a:moveTo>
                    <a:pt x="151" y="22"/>
                  </a:moveTo>
                  <a:lnTo>
                    <a:pt x="151" y="22"/>
                  </a:lnTo>
                  <a:cubicBezTo>
                    <a:pt x="160" y="19"/>
                    <a:pt x="170" y="23"/>
                    <a:pt x="173" y="32"/>
                  </a:cubicBezTo>
                  <a:cubicBezTo>
                    <a:pt x="176" y="40"/>
                    <a:pt x="172" y="50"/>
                    <a:pt x="163" y="53"/>
                  </a:cubicBezTo>
                  <a:cubicBezTo>
                    <a:pt x="154" y="56"/>
                    <a:pt x="145" y="52"/>
                    <a:pt x="142" y="43"/>
                  </a:cubicBezTo>
                  <a:cubicBezTo>
                    <a:pt x="138" y="35"/>
                    <a:pt x="143" y="25"/>
                    <a:pt x="151" y="22"/>
                  </a:cubicBezTo>
                  <a:close/>
                  <a:moveTo>
                    <a:pt x="218" y="4"/>
                  </a:moveTo>
                  <a:lnTo>
                    <a:pt x="218" y="4"/>
                  </a:lnTo>
                  <a:cubicBezTo>
                    <a:pt x="227" y="2"/>
                    <a:pt x="236" y="8"/>
                    <a:pt x="238" y="17"/>
                  </a:cubicBezTo>
                  <a:cubicBezTo>
                    <a:pt x="239" y="26"/>
                    <a:pt x="233" y="35"/>
                    <a:pt x="224" y="37"/>
                  </a:cubicBezTo>
                  <a:cubicBezTo>
                    <a:pt x="215" y="38"/>
                    <a:pt x="207" y="32"/>
                    <a:pt x="205" y="23"/>
                  </a:cubicBezTo>
                  <a:cubicBezTo>
                    <a:pt x="203" y="14"/>
                    <a:pt x="209" y="6"/>
                    <a:pt x="218" y="4"/>
                  </a:cubicBezTo>
                  <a:close/>
                  <a:moveTo>
                    <a:pt x="288" y="0"/>
                  </a:moveTo>
                  <a:lnTo>
                    <a:pt x="288" y="0"/>
                  </a:lnTo>
                  <a:cubicBezTo>
                    <a:pt x="297" y="0"/>
                    <a:pt x="304" y="8"/>
                    <a:pt x="304" y="17"/>
                  </a:cubicBezTo>
                  <a:cubicBezTo>
                    <a:pt x="304" y="26"/>
                    <a:pt x="297" y="34"/>
                    <a:pt x="288" y="34"/>
                  </a:cubicBezTo>
                  <a:cubicBezTo>
                    <a:pt x="278" y="34"/>
                    <a:pt x="271" y="26"/>
                    <a:pt x="271" y="17"/>
                  </a:cubicBezTo>
                  <a:cubicBezTo>
                    <a:pt x="271" y="8"/>
                    <a:pt x="278" y="0"/>
                    <a:pt x="288" y="0"/>
                  </a:cubicBezTo>
                  <a:close/>
                  <a:moveTo>
                    <a:pt x="358" y="20"/>
                  </a:moveTo>
                  <a:lnTo>
                    <a:pt x="358" y="20"/>
                  </a:lnTo>
                  <a:cubicBezTo>
                    <a:pt x="367" y="24"/>
                    <a:pt x="371" y="33"/>
                    <a:pt x="367" y="42"/>
                  </a:cubicBezTo>
                  <a:cubicBezTo>
                    <a:pt x="363" y="50"/>
                    <a:pt x="353" y="54"/>
                    <a:pt x="345" y="50"/>
                  </a:cubicBezTo>
                  <a:cubicBezTo>
                    <a:pt x="336" y="46"/>
                    <a:pt x="333" y="36"/>
                    <a:pt x="336" y="28"/>
                  </a:cubicBezTo>
                  <a:cubicBezTo>
                    <a:pt x="340" y="20"/>
                    <a:pt x="350" y="16"/>
                    <a:pt x="358" y="20"/>
                  </a:cubicBezTo>
                  <a:close/>
                  <a:moveTo>
                    <a:pt x="419" y="50"/>
                  </a:moveTo>
                  <a:lnTo>
                    <a:pt x="419" y="50"/>
                  </a:lnTo>
                  <a:cubicBezTo>
                    <a:pt x="427" y="55"/>
                    <a:pt x="430" y="65"/>
                    <a:pt x="426" y="73"/>
                  </a:cubicBezTo>
                  <a:cubicBezTo>
                    <a:pt x="421" y="81"/>
                    <a:pt x="411" y="84"/>
                    <a:pt x="403" y="80"/>
                  </a:cubicBezTo>
                  <a:cubicBezTo>
                    <a:pt x="395" y="75"/>
                    <a:pt x="392" y="65"/>
                    <a:pt x="396" y="57"/>
                  </a:cubicBezTo>
                  <a:cubicBezTo>
                    <a:pt x="401" y="49"/>
                    <a:pt x="411" y="46"/>
                    <a:pt x="419" y="50"/>
                  </a:cubicBezTo>
                  <a:close/>
                  <a:moveTo>
                    <a:pt x="478" y="85"/>
                  </a:moveTo>
                  <a:lnTo>
                    <a:pt x="478" y="85"/>
                  </a:lnTo>
                  <a:cubicBezTo>
                    <a:pt x="485" y="90"/>
                    <a:pt x="488" y="100"/>
                    <a:pt x="483" y="108"/>
                  </a:cubicBezTo>
                  <a:cubicBezTo>
                    <a:pt x="478" y="115"/>
                    <a:pt x="467" y="118"/>
                    <a:pt x="460" y="113"/>
                  </a:cubicBezTo>
                  <a:cubicBezTo>
                    <a:pt x="452" y="108"/>
                    <a:pt x="450" y="97"/>
                    <a:pt x="455" y="90"/>
                  </a:cubicBezTo>
                  <a:cubicBezTo>
                    <a:pt x="460" y="82"/>
                    <a:pt x="470" y="80"/>
                    <a:pt x="478" y="85"/>
                  </a:cubicBez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015" name="Freeform 95"/>
            <p:cNvSpPr>
              <a:spLocks/>
            </p:cNvSpPr>
            <p:nvPr/>
          </p:nvSpPr>
          <p:spPr bwMode="auto">
            <a:xfrm>
              <a:off x="3759" y="2489"/>
              <a:ext cx="196" cy="58"/>
            </a:xfrm>
            <a:custGeom>
              <a:avLst/>
              <a:gdLst>
                <a:gd name="T0" fmla="*/ 0 w 196"/>
                <a:gd name="T1" fmla="*/ 58 h 58"/>
                <a:gd name="T2" fmla="*/ 109 w 196"/>
                <a:gd name="T3" fmla="*/ 7 h 58"/>
                <a:gd name="T4" fmla="*/ 196 w 196"/>
                <a:gd name="T5" fmla="*/ 15 h 58"/>
                <a:gd name="T6" fmla="*/ 0 60000 65536"/>
                <a:gd name="T7" fmla="*/ 0 60000 65536"/>
                <a:gd name="T8" fmla="*/ 0 60000 65536"/>
                <a:gd name="T9" fmla="*/ 0 w 196"/>
                <a:gd name="T10" fmla="*/ 0 h 58"/>
                <a:gd name="T11" fmla="*/ 196 w 19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" h="58">
                  <a:moveTo>
                    <a:pt x="0" y="58"/>
                  </a:moveTo>
                  <a:cubicBezTo>
                    <a:pt x="18" y="49"/>
                    <a:pt x="76" y="14"/>
                    <a:pt x="109" y="7"/>
                  </a:cubicBezTo>
                  <a:cubicBezTo>
                    <a:pt x="142" y="0"/>
                    <a:pt x="178" y="13"/>
                    <a:pt x="196" y="1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de-DE"/>
            </a:p>
          </p:txBody>
        </p:sp>
      </p:grpSp>
      <p:sp>
        <p:nvSpPr>
          <p:cNvPr id="125956" name="Text Box 3"/>
          <p:cNvSpPr txBox="1">
            <a:spLocks noChangeArrowheads="1"/>
          </p:cNvSpPr>
          <p:nvPr/>
        </p:nvSpPr>
        <p:spPr bwMode="auto">
          <a:xfrm>
            <a:off x="5822950" y="0"/>
            <a:ext cx="32448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7000"/>
              <a:t>pendant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 t="6178" b="5435"/>
          <a:stretch>
            <a:fillRect/>
          </a:stretch>
        </p:blipFill>
        <p:spPr bwMode="auto">
          <a:xfrm>
            <a:off x="1219200" y="0"/>
            <a:ext cx="4892675" cy="6858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453188" y="0"/>
            <a:ext cx="26146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7000"/>
              <a:t>clip-on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/>
          <a:srcRect l="1372" b="2411"/>
          <a:stretch>
            <a:fillRect/>
          </a:stretch>
        </p:blipFill>
        <p:spPr bwMode="auto">
          <a:xfrm>
            <a:off x="0" y="615950"/>
            <a:ext cx="8991600" cy="62420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7588250" y="0"/>
            <a:ext cx="1479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7000"/>
              <a:t>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4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3763" name="TextBox 2"/>
          <p:cNvSpPr txBox="1">
            <a:spLocks noChangeArrowheads="1"/>
          </p:cNvSpPr>
          <p:nvPr/>
        </p:nvSpPr>
        <p:spPr bwMode="auto">
          <a:xfrm>
            <a:off x="1123950" y="2819400"/>
            <a:ext cx="933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video </a:t>
            </a:r>
          </a:p>
        </p:txBody>
      </p:sp>
      <p:pic>
        <p:nvPicPr>
          <p:cNvPr id="5" name="SonyPSP-NGP-backOfDeviceInteraction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single, </a:t>
            </a:r>
            <a:r>
              <a:rPr b="1" dirty="0" smtClean="0">
                <a:solidFill>
                  <a:srgbClr val="99CC00"/>
                </a:solidFill>
              </a:rPr>
              <a:t>natural </a:t>
            </a:r>
            <a:r>
              <a:rPr dirty="0" smtClean="0"/>
              <a:t>Euclidean space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7" name="Picture 6" descr="bloomber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918"/>
            <a:ext cx="9144000" cy="632908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5486400"/>
            <a:ext cx="9144000" cy="646331"/>
          </a:xfrm>
        </p:spPr>
        <p:txBody>
          <a:bodyPr/>
          <a:lstStyle/>
          <a:p>
            <a:pPr lvl="0"/>
            <a:r>
              <a:rPr dirty="0" smtClean="0"/>
              <a:t>getting large contents, precision, </a:t>
            </a:r>
            <a:r>
              <a:rPr b="1" dirty="0" smtClean="0">
                <a:solidFill>
                  <a:srgbClr val="99CC00"/>
                </a:solidFill>
              </a:rPr>
              <a:t>&amp; NUI…</a:t>
            </a:r>
            <a:endParaRPr b="1" dirty="0">
              <a:solidFill>
                <a:srgbClr val="99CC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43400"/>
            <a:ext cx="9144000" cy="1131079"/>
          </a:xfrm>
        </p:spPr>
        <p:txBody>
          <a:bodyPr/>
          <a:lstStyle/>
          <a:p>
            <a:r>
              <a:rPr dirty="0" smtClean="0">
                <a:ln>
                  <a:solidFill>
                    <a:schemeClr val="bg1"/>
                  </a:solidFill>
                </a:ln>
              </a:rPr>
              <a:t>challenge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457200"/>
            <a:ext cx="3175645" cy="6410325"/>
            <a:chOff x="2132955" y="219075"/>
            <a:chExt cx="3175645" cy="6410325"/>
          </a:xfrm>
        </p:grpSpPr>
        <p:pic>
          <p:nvPicPr>
            <p:cNvPr id="4" name="Picture 11" descr="FocusPlusContextSmall"/>
            <p:cNvPicPr>
              <a:picLocks noChangeAspect="1" noChangeArrowheads="1"/>
            </p:cNvPicPr>
            <p:nvPr/>
          </p:nvPicPr>
          <p:blipFill>
            <a:blip r:embed="rId2">
              <a:lum bright="6000"/>
            </a:blip>
            <a:srcRect l="40418"/>
            <a:stretch>
              <a:fillRect/>
            </a:stretch>
          </p:blipFill>
          <p:spPr bwMode="auto">
            <a:xfrm>
              <a:off x="2132955" y="457200"/>
              <a:ext cx="2807345" cy="617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4" descr="FocusPlusContextCallOut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47975" y="219075"/>
              <a:ext cx="2460625" cy="246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4" descr="Explained iPhone"/>
          <p:cNvPicPr>
            <a:picLocks noChangeAspect="1" noChangeArrowheads="1"/>
          </p:cNvPicPr>
          <p:nvPr/>
        </p:nvPicPr>
        <p:blipFill>
          <a:blip r:embed="rId4"/>
          <a:srcRect l="56125" t="31467" r="21950" b="6077"/>
          <a:stretch>
            <a:fillRect/>
          </a:stretch>
        </p:blipFill>
        <p:spPr bwMode="auto">
          <a:xfrm>
            <a:off x="3200400" y="0"/>
            <a:ext cx="294268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6263348" y="0"/>
            <a:ext cx="2880652" cy="6883400"/>
            <a:chOff x="-224675" y="0"/>
            <a:chExt cx="2880088" cy="6883442"/>
          </a:xfrm>
        </p:grpSpPr>
        <p:pic>
          <p:nvPicPr>
            <p:cNvPr id="9" name="Picture 7" descr="Screen Shot 2012-07-15 at 6.03.13 PM.png"/>
            <p:cNvPicPr>
              <a:picLocks noChangeAspect="1"/>
            </p:cNvPicPr>
            <p:nvPr/>
          </p:nvPicPr>
          <p:blipFill>
            <a:blip r:embed="rId5"/>
            <a:srcRect l="49035" r="21001"/>
            <a:stretch>
              <a:fillRect/>
            </a:stretch>
          </p:blipFill>
          <p:spPr bwMode="auto">
            <a:xfrm>
              <a:off x="-224675" y="25400"/>
              <a:ext cx="2880088" cy="685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 descr="Screen Shot 2012-07-15 at 6.03.13 PM.png"/>
            <p:cNvPicPr>
              <a:picLocks noChangeAspect="1"/>
            </p:cNvPicPr>
            <p:nvPr/>
          </p:nvPicPr>
          <p:blipFill>
            <a:blip r:embed="rId5"/>
            <a:srcRect l="51474" r="21001" b="94736"/>
            <a:stretch>
              <a:fillRect/>
            </a:stretch>
          </p:blipFill>
          <p:spPr bwMode="auto">
            <a:xfrm flipV="1">
              <a:off x="228600" y="0"/>
              <a:ext cx="2420249" cy="62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4" name="Straight Connector 13"/>
          <p:cNvCxnSpPr/>
          <p:nvPr/>
        </p:nvCxnSpPr>
        <p:spPr bwMode="auto">
          <a:xfrm rot="5400000">
            <a:off x="-238661" y="3429000"/>
            <a:ext cx="6858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 descr="Screen Shot 2012-09-08 at 1.45.35 PM.png"/>
          <p:cNvPicPr>
            <a:picLocks noChangeAspect="1"/>
          </p:cNvPicPr>
          <p:nvPr/>
        </p:nvPicPr>
        <p:blipFill>
          <a:blip r:embed="rId6"/>
          <a:srcRect l="9765" r="34300"/>
          <a:stretch>
            <a:fillRect/>
          </a:stretch>
        </p:blipFill>
        <p:spPr>
          <a:xfrm>
            <a:off x="3234797" y="0"/>
            <a:ext cx="2948258" cy="685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rot="5400000">
            <a:off x="2773920" y="3430844"/>
            <a:ext cx="6905111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tricky,</a:t>
            </a:r>
            <a:r>
              <a:rPr b="1" dirty="0" smtClean="0">
                <a:solidFill>
                  <a:srgbClr val="99CC00"/>
                </a:solidFill>
              </a:rPr>
              <a:t> </a:t>
            </a:r>
            <a:r>
              <a:rPr dirty="0" smtClean="0"/>
              <a:t>but possible with </a:t>
            </a:r>
            <a:r>
              <a:rPr b="1" dirty="0" smtClean="0">
                <a:solidFill>
                  <a:srgbClr val="99CC00"/>
                </a:solidFill>
              </a:rPr>
              <a:t>custom </a:t>
            </a:r>
            <a:r>
              <a:rPr dirty="0" smtClean="0"/>
              <a:t>hardware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2-09-07 at 5.31.39 PM.png"/>
          <p:cNvPicPr>
            <a:picLocks noChangeAspect="1"/>
          </p:cNvPicPr>
          <p:nvPr/>
        </p:nvPicPr>
        <p:blipFill>
          <a:blip r:embed="rId2">
            <a:lum bright="-5000" contrast="10000"/>
          </a:blip>
          <a:srcRect l="41857" r="28142"/>
          <a:stretch>
            <a:fillRect/>
          </a:stretch>
        </p:blipFill>
        <p:spPr>
          <a:xfrm>
            <a:off x="6865100" y="3307795"/>
            <a:ext cx="2278899" cy="355814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71800" y="2057400"/>
            <a:ext cx="384319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PART 1:</a:t>
            </a:r>
            <a:br>
              <a:rPr lang="en-US" dirty="0" smtClean="0"/>
            </a:br>
            <a:r>
              <a:rPr dirty="0" smtClean="0"/>
              <a:t>sca</a:t>
            </a:r>
            <a:r>
              <a:rPr lang="en-US" dirty="0" smtClean="0"/>
              <a:t>ling</a:t>
            </a:r>
            <a:r>
              <a:rPr dirty="0" smtClean="0"/>
              <a:t> NUI </a:t>
            </a:r>
            <a:r>
              <a:rPr lang="en-US" dirty="0" smtClean="0"/>
              <a:t>systems </a:t>
            </a:r>
            <a:r>
              <a:rPr dirty="0" smtClean="0"/>
              <a:t>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large </a:t>
            </a:r>
            <a:r>
              <a:rPr lang="en-US" dirty="0" smtClean="0"/>
              <a:t>contents</a:t>
            </a:r>
            <a:r>
              <a:rPr dirty="0" smtClean="0"/>
              <a:t>, detail, precision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2:</a:t>
            </a:r>
          </a:p>
          <a:p>
            <a:r>
              <a:rPr lang="en-US" dirty="0" smtClean="0"/>
              <a:t>“function follows form”</a:t>
            </a:r>
          </a:p>
          <a:p>
            <a:r>
              <a:rPr lang="en-US" dirty="0" smtClean="0"/>
              <a:t>from touch screens to smart rooms</a:t>
            </a: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6781800" y="2938463"/>
            <a:ext cx="2019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CLOSURE: future</a:t>
            </a:r>
            <a:endParaRPr lang="en-US" dirty="0"/>
          </a:p>
        </p:txBody>
      </p:sp>
      <p:grpSp>
        <p:nvGrpSpPr>
          <p:cNvPr id="2" name="Group 53"/>
          <p:cNvGrpSpPr/>
          <p:nvPr/>
        </p:nvGrpSpPr>
        <p:grpSpPr>
          <a:xfrm>
            <a:off x="-18795" y="685800"/>
            <a:ext cx="2860120" cy="2261772"/>
            <a:chOff x="-18795" y="1905000"/>
            <a:chExt cx="2860120" cy="2261772"/>
          </a:xfrm>
        </p:grpSpPr>
        <p:pic>
          <p:nvPicPr>
            <p:cNvPr id="37" name="Picture 4" descr="Explained iPhone"/>
            <p:cNvPicPr>
              <a:picLocks noChangeAspect="1" noChangeArrowheads="1"/>
            </p:cNvPicPr>
            <p:nvPr/>
          </p:nvPicPr>
          <p:blipFill>
            <a:blip r:embed="rId3"/>
            <a:srcRect l="56125" t="31467" r="21950" b="6077"/>
            <a:stretch>
              <a:fillRect/>
            </a:stretch>
          </p:blipFill>
          <p:spPr bwMode="auto">
            <a:xfrm>
              <a:off x="-17024" y="1979977"/>
              <a:ext cx="934864" cy="198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" descr="Screen Shot 2012-07-15 at 6.03.13 PM.png"/>
            <p:cNvPicPr>
              <a:picLocks noChangeAspect="1"/>
            </p:cNvPicPr>
            <p:nvPr/>
          </p:nvPicPr>
          <p:blipFill>
            <a:blip r:embed="rId4"/>
            <a:srcRect l="49035" r="21001"/>
            <a:stretch>
              <a:fillRect/>
            </a:stretch>
          </p:blipFill>
          <p:spPr bwMode="auto">
            <a:xfrm>
              <a:off x="1926168" y="1988046"/>
              <a:ext cx="915157" cy="217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 descr="Screen Shot 2012-09-08 at 1.45.35 PM.png"/>
            <p:cNvPicPr>
              <a:picLocks noChangeAspect="1"/>
            </p:cNvPicPr>
            <p:nvPr/>
          </p:nvPicPr>
          <p:blipFill>
            <a:blip r:embed="rId5"/>
            <a:srcRect l="9765" r="34300"/>
            <a:stretch>
              <a:fillRect/>
            </a:stretch>
          </p:blipFill>
          <p:spPr>
            <a:xfrm>
              <a:off x="-18795" y="1979977"/>
              <a:ext cx="936635" cy="2178725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 bwMode="auto">
            <a:xfrm rot="5400000">
              <a:off x="-169827" y="3069340"/>
              <a:ext cx="2178725" cy="50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" name="Group 10"/>
            <p:cNvGrpSpPr/>
            <p:nvPr/>
          </p:nvGrpSpPr>
          <p:grpSpPr>
            <a:xfrm>
              <a:off x="914026" y="1905000"/>
              <a:ext cx="1117973" cy="2256729"/>
              <a:chOff x="2132955" y="219075"/>
              <a:chExt cx="3175645" cy="6410325"/>
            </a:xfrm>
          </p:grpSpPr>
          <p:pic>
            <p:nvPicPr>
              <p:cNvPr id="44" name="Picture 11" descr="FocusPlusContextSmall"/>
              <p:cNvPicPr>
                <a:picLocks noChangeAspect="1" noChangeArrowheads="1"/>
              </p:cNvPicPr>
              <p:nvPr/>
            </p:nvPicPr>
            <p:blipFill>
              <a:blip r:embed="rId6">
                <a:lum bright="6000"/>
              </a:blip>
              <a:srcRect l="40418"/>
              <a:stretch>
                <a:fillRect/>
              </a:stretch>
            </p:blipFill>
            <p:spPr bwMode="auto">
              <a:xfrm>
                <a:off x="2132955" y="457200"/>
                <a:ext cx="2807345" cy="617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4" descr="FocusPlusContextCallOutSmall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47975" y="219075"/>
                <a:ext cx="2460625" cy="2460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52"/>
          <p:cNvGrpSpPr/>
          <p:nvPr/>
        </p:nvGrpSpPr>
        <p:grpSpPr>
          <a:xfrm>
            <a:off x="-1" y="3594949"/>
            <a:ext cx="2841325" cy="2135927"/>
            <a:chOff x="-1" y="4737949"/>
            <a:chExt cx="2841325" cy="2135927"/>
          </a:xfrm>
        </p:grpSpPr>
        <p:pic>
          <p:nvPicPr>
            <p:cNvPr id="46" name="Picture 2" descr="KayH20091103-IMG_4182+s.jpg"/>
            <p:cNvPicPr>
              <a:picLocks noChangeAspect="1"/>
            </p:cNvPicPr>
            <p:nvPr/>
          </p:nvPicPr>
          <p:blipFill>
            <a:blip r:embed="rId8"/>
            <a:srcRect l="45950" r="8884"/>
            <a:stretch>
              <a:fillRect/>
            </a:stretch>
          </p:blipFill>
          <p:spPr bwMode="auto">
            <a:xfrm>
              <a:off x="686653" y="4737949"/>
              <a:ext cx="1444340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 descr="KayH20091103-IMG_4090 1024px r.jpg"/>
            <p:cNvPicPr>
              <a:picLocks noChangeAspect="1"/>
            </p:cNvPicPr>
            <p:nvPr/>
          </p:nvPicPr>
          <p:blipFill>
            <a:blip r:embed="rId9"/>
            <a:srcRect l="44086" r="23785"/>
            <a:stretch>
              <a:fillRect/>
            </a:stretch>
          </p:blipFill>
          <p:spPr bwMode="auto">
            <a:xfrm>
              <a:off x="-1" y="4737949"/>
              <a:ext cx="1018141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"/>
            <p:cNvPicPr preferRelativeResize="0">
              <a:picLocks noChangeAspect="1" noChangeArrowheads="1"/>
            </p:cNvPicPr>
            <p:nvPr/>
          </p:nvPicPr>
          <p:blipFill>
            <a:blip r:embed="rId10"/>
            <a:srcRect l="41470" t="1102" r="25653"/>
            <a:stretch>
              <a:fillRect/>
            </a:stretch>
          </p:blipFill>
          <p:spPr bwMode="auto">
            <a:xfrm>
              <a:off x="1879417" y="4737949"/>
              <a:ext cx="961907" cy="2127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Connector 48"/>
            <p:cNvCxnSpPr/>
            <p:nvPr/>
          </p:nvCxnSpPr>
          <p:spPr>
            <a:xfrm rot="16200000" flipH="1">
              <a:off x="-54015" y="5805665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826500" y="5805666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1" y="760777"/>
            <a:ext cx="6172199" cy="221102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0" y="3594948"/>
            <a:ext cx="6553200" cy="21200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6629400" y="2695052"/>
            <a:ext cx="2514600" cy="416294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img0030"/>
          <p:cNvPicPr>
            <a:picLocks noChangeAspect="1" noChangeArrowheads="1"/>
          </p:cNvPicPr>
          <p:nvPr/>
        </p:nvPicPr>
        <p:blipFill>
          <a:blip r:embed="rId3">
            <a:lum bright="2000" contrast="30000"/>
          </a:blip>
          <a:srcRect/>
          <a:stretch>
            <a:fillRect/>
          </a:stretch>
        </p:blipFill>
        <p:spPr bwMode="auto">
          <a:xfrm>
            <a:off x="-685800" y="0"/>
            <a:ext cx="10287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we are still living in </a:t>
            </a:r>
            <a:r>
              <a:rPr dirty="0" smtClean="0"/>
              <a:t>1968</a:t>
            </a:r>
            <a:endParaRPr dirty="0" smtClean="0">
              <a:solidFill>
                <a:srgbClr val="9ADB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scaling NUI hardware down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PART 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1200329"/>
          </a:xfrm>
        </p:spPr>
        <p:txBody>
          <a:bodyPr/>
          <a:lstStyle/>
          <a:p>
            <a:r>
              <a:rPr dirty="0"/>
              <a:t>where is</a:t>
            </a:r>
            <a:r>
              <a:rPr dirty="0" smtClean="0"/>
              <a:t> </a:t>
            </a:r>
            <a:r>
              <a:rPr b="1" dirty="0" smtClean="0">
                <a:solidFill>
                  <a:srgbClr val="99CC00"/>
                </a:solidFill>
              </a:rPr>
              <a:t>3D sensing </a:t>
            </a:r>
            <a:r>
              <a:rPr b="1" dirty="0">
                <a:solidFill>
                  <a:srgbClr val="99CC00"/>
                </a:solidFill>
              </a:rPr>
              <a:t>technology </a:t>
            </a:r>
            <a:r>
              <a:rPr dirty="0" smtClean="0"/>
              <a:t>going</a:t>
            </a:r>
            <a:br>
              <a:rPr dirty="0" smtClean="0"/>
            </a:br>
            <a:r>
              <a:rPr dirty="0" smtClean="0"/>
              <a:t>(and what will we be able to do with it?)</a:t>
            </a:r>
            <a:endParaRPr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goal</a:t>
            </a:r>
            <a:endParaRPr lang="en-US" dirty="0"/>
          </a:p>
        </p:txBody>
      </p:sp>
      <p:pic>
        <p:nvPicPr>
          <p:cNvPr id="8" name="Picture 7" descr="kinect-pr-top-1.jpg"/>
          <p:cNvPicPr>
            <a:picLocks noChangeAspect="1"/>
          </p:cNvPicPr>
          <p:nvPr/>
        </p:nvPicPr>
        <p:blipFill>
          <a:blip r:embed="rId2"/>
          <a:srcRect b="28035"/>
          <a:stretch>
            <a:fillRect/>
          </a:stretch>
        </p:blipFill>
        <p:spPr>
          <a:xfrm>
            <a:off x="4267200" y="1485646"/>
            <a:ext cx="4495801" cy="166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992-IBM-Simon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12" t="409" r="13957"/>
          <a:stretch>
            <a:fillRect/>
          </a:stretch>
        </p:blipFill>
        <p:spPr>
          <a:xfrm>
            <a:off x="6096000" y="1524000"/>
            <a:ext cx="2496688" cy="445359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646331"/>
          </a:xfrm>
        </p:spPr>
        <p:txBody>
          <a:bodyPr/>
          <a:lstStyle/>
          <a:p>
            <a:r>
              <a:rPr dirty="0" smtClean="0"/>
              <a:t>let’s look at how </a:t>
            </a:r>
            <a:r>
              <a:rPr b="1" dirty="0" smtClean="0">
                <a:solidFill>
                  <a:srgbClr val="99CC00"/>
                </a:solidFill>
              </a:rPr>
              <a:t>2D sensing </a:t>
            </a:r>
            <a:r>
              <a:rPr dirty="0" smtClean="0"/>
              <a:t>evolved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multitouch sensing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/>
          <p:nvPr/>
        </p:nvSpPr>
        <p:spPr bwMode="auto">
          <a:xfrm rot="16200000">
            <a:off x="2628902" y="-1726168"/>
            <a:ext cx="4038600" cy="86868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13500000">
            <a:off x="-4725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>
            <a:stCxn id="3" idx="4"/>
            <a:endCxn id="3" idx="0"/>
          </p:cNvCxnSpPr>
          <p:nvPr/>
        </p:nvCxnSpPr>
        <p:spPr bwMode="auto">
          <a:xfrm>
            <a:off x="594284" y="1021233"/>
            <a:ext cx="1588" cy="30173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286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525869"/>
            <a:ext cx="9144000" cy="646331"/>
          </a:xfrm>
        </p:spPr>
        <p:txBody>
          <a:bodyPr/>
          <a:lstStyle/>
          <a:p>
            <a:r>
              <a:rPr dirty="0" smtClean="0"/>
              <a:t>touch was driven by </a:t>
            </a:r>
            <a:r>
              <a:rPr b="1" dirty="0" smtClean="0">
                <a:solidFill>
                  <a:srgbClr val="99CC00"/>
                </a:solidFill>
              </a:rPr>
              <a:t>display evolution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8288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1965884" y="1005916"/>
            <a:ext cx="2745816" cy="3783016"/>
            <a:chOff x="2270684" y="1005916"/>
            <a:chExt cx="2745816" cy="3783016"/>
          </a:xfrm>
        </p:grpSpPr>
        <p:sp>
          <p:nvSpPr>
            <p:cNvPr id="8" name="Right Triangle 7"/>
            <p:cNvSpPr/>
            <p:nvPr/>
          </p:nvSpPr>
          <p:spPr bwMode="auto">
            <a:xfrm rot="13500000">
              <a:off x="2270684" y="1447799"/>
              <a:ext cx="2133600" cy="2133600"/>
            </a:xfrm>
            <a:prstGeom prst="rt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8" idx="0"/>
            </p:cNvCxnSpPr>
            <p:nvPr/>
          </p:nvCxnSpPr>
          <p:spPr bwMode="auto">
            <a:xfrm>
              <a:off x="3337484" y="1005916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933294" y="4419600"/>
              <a:ext cx="1942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1990s: projection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608286" y="2282371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5181600" y="1005917"/>
            <a:ext cx="1403637" cy="3783015"/>
            <a:chOff x="5486400" y="1005917"/>
            <a:chExt cx="1403637" cy="3783015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993348" y="1005917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486400" y="4419600"/>
              <a:ext cx="140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2000s: LCD</a:t>
              </a:r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6777086" y="1009920"/>
            <a:ext cx="1801282" cy="3779012"/>
            <a:chOff x="7162800" y="1009920"/>
            <a:chExt cx="1801282" cy="3779012"/>
          </a:xfrm>
        </p:grpSpPr>
        <p:sp>
          <p:nvSpPr>
            <p:cNvPr id="32" name="Freeform 31"/>
            <p:cNvSpPr/>
            <p:nvPr/>
          </p:nvSpPr>
          <p:spPr bwMode="auto">
            <a:xfrm>
              <a:off x="7696200" y="1009920"/>
              <a:ext cx="438727" cy="3013363"/>
            </a:xfrm>
            <a:custGeom>
              <a:avLst/>
              <a:gdLst>
                <a:gd name="connsiteX0" fmla="*/ 188575 w 438727"/>
                <a:gd name="connsiteY0" fmla="*/ 3013363 h 3013363"/>
                <a:gd name="connsiteX1" fmla="*/ 407939 w 438727"/>
                <a:gd name="connsiteY1" fmla="*/ 2355272 h 3013363"/>
                <a:gd name="connsiteX2" fmla="*/ 3848 w 438727"/>
                <a:gd name="connsiteY2" fmla="*/ 1547090 h 3013363"/>
                <a:gd name="connsiteX3" fmla="*/ 384848 w 438727"/>
                <a:gd name="connsiteY3" fmla="*/ 542636 h 3013363"/>
                <a:gd name="connsiteX4" fmla="*/ 200121 w 438727"/>
                <a:gd name="connsiteY4" fmla="*/ 0 h 30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727" h="3013363">
                  <a:moveTo>
                    <a:pt x="188575" y="3013363"/>
                  </a:moveTo>
                  <a:cubicBezTo>
                    <a:pt x="313651" y="2806507"/>
                    <a:pt x="438727" y="2599651"/>
                    <a:pt x="407939" y="2355272"/>
                  </a:cubicBezTo>
                  <a:cubicBezTo>
                    <a:pt x="377151" y="2110893"/>
                    <a:pt x="7696" y="1849196"/>
                    <a:pt x="3848" y="1547090"/>
                  </a:cubicBezTo>
                  <a:cubicBezTo>
                    <a:pt x="0" y="1244984"/>
                    <a:pt x="352136" y="800484"/>
                    <a:pt x="384848" y="542636"/>
                  </a:cubicBezTo>
                  <a:cubicBezTo>
                    <a:pt x="417560" y="284788"/>
                    <a:pt x="200121" y="0"/>
                    <a:pt x="200121" y="0"/>
                  </a:cubicBez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62800" y="4419600"/>
              <a:ext cx="1801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2010s: OLED…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(and I will argue later</a:t>
            </a:r>
            <a:br>
              <a:rPr lang="en-US" dirty="0" smtClean="0"/>
            </a:br>
            <a:r>
              <a:rPr lang="en-US" dirty="0" smtClean="0"/>
              <a:t>that </a:t>
            </a:r>
            <a:r>
              <a:rPr lang="en-US" b="1" dirty="0" smtClean="0">
                <a:solidFill>
                  <a:srgbClr val="99CC00"/>
                </a:solidFill>
              </a:rPr>
              <a:t>3D input will follow a similar pattern)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>
              <a:solidFill>
                <a:srgbClr val="99CC00"/>
              </a:solidFill>
            </a:endParaRPr>
          </a:p>
          <a:p>
            <a:endParaRPr lang="en-US" b="1" dirty="0" smtClean="0">
              <a:solidFill>
                <a:srgbClr val="99CC00"/>
              </a:solidFill>
            </a:endParaRPr>
          </a:p>
          <a:p>
            <a:r>
              <a:rPr lang="en-US" b="1" dirty="0" smtClean="0">
                <a:solidFill>
                  <a:srgbClr val="99CC00"/>
                </a:solidFill>
              </a:rPr>
              <a:t>by 1987s </a:t>
            </a:r>
            <a:r>
              <a:rPr lang="en-US" dirty="0" smtClean="0"/>
              <a:t>all main sensing technologies were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known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(but all were on CRTs still)</a:t>
            </a:r>
          </a:p>
          <a:p>
            <a:endParaRPr lang="en-US" dirty="0"/>
          </a:p>
        </p:txBody>
      </p:sp>
      <p:sp>
        <p:nvSpPr>
          <p:cNvPr id="4" name="Right Triangle 3"/>
          <p:cNvSpPr/>
          <p:nvPr/>
        </p:nvSpPr>
        <p:spPr bwMode="auto">
          <a:xfrm rot="13500000">
            <a:off x="-4725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8288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hnson 1965 touch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15553"/>
          </a:xfrm>
        </p:spPr>
        <p:txBody>
          <a:bodyPr/>
          <a:lstStyle/>
          <a:p>
            <a:r>
              <a:rPr sz="3400" dirty="0" smtClean="0"/>
              <a:t>single touch </a:t>
            </a:r>
            <a:r>
              <a:rPr sz="3400" b="1" dirty="0" smtClean="0">
                <a:solidFill>
                  <a:srgbClr val="99CC00"/>
                </a:solidFill>
              </a:rPr>
              <a:t>capacitive </a:t>
            </a:r>
            <a:r>
              <a:rPr sz="3400" dirty="0" smtClean="0"/>
              <a:t>[Johnson' 65]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LTPNMIT.GIF"/>
          <p:cNvPicPr>
            <a:picLocks noChangeAspect="1"/>
          </p:cNvPicPr>
          <p:nvPr/>
        </p:nvPicPr>
        <p:blipFill>
          <a:blip r:embed="rId2"/>
          <a:srcRect t="114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…and (multi) </a:t>
            </a:r>
            <a:r>
              <a:rPr b="1" dirty="0" smtClean="0">
                <a:solidFill>
                  <a:srgbClr val="99CC00"/>
                </a:solidFill>
              </a:rPr>
              <a:t>light </a:t>
            </a:r>
            <a:r>
              <a:rPr b="1" dirty="0">
                <a:solidFill>
                  <a:srgbClr val="99CC00"/>
                </a:solidFill>
              </a:rPr>
              <a:t>pen</a:t>
            </a:r>
            <a:r>
              <a:rPr b="1" dirty="0" smtClean="0">
                <a:solidFill>
                  <a:srgbClr val="99CC00"/>
                </a:solidFill>
              </a:rPr>
              <a:t> </a:t>
            </a:r>
            <a:r>
              <a:rPr dirty="0" smtClean="0"/>
              <a:t>[Whirlwind, 1952</a:t>
            </a:r>
            <a:r>
              <a:rPr dirty="0"/>
              <a:t>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01 at 9.05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598" y="0"/>
            <a:ext cx="5035550" cy="6858000"/>
          </a:xfrm>
          <a:prstGeom prst="rect">
            <a:avLst/>
          </a:prstGeom>
        </p:spPr>
      </p:pic>
      <p:pic>
        <p:nvPicPr>
          <p:cNvPr id="4" name="Picture 3" descr="109350268_8acc069a56.jpg"/>
          <p:cNvPicPr>
            <a:picLocks noChangeAspect="1"/>
          </p:cNvPicPr>
          <p:nvPr/>
        </p:nvPicPr>
        <p:blipFill>
          <a:blip r:embed="rId3"/>
          <a:srcRect l="22500" r="38573"/>
          <a:stretch>
            <a:fillRect/>
          </a:stretch>
        </p:blipFill>
        <p:spPr>
          <a:xfrm>
            <a:off x="-7224" y="0"/>
            <a:ext cx="4020448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667000"/>
            <a:ext cx="9144000" cy="646331"/>
          </a:xfrm>
        </p:spPr>
        <p:txBody>
          <a:bodyPr/>
          <a:lstStyle/>
          <a:p>
            <a:r>
              <a:rPr dirty="0" smtClean="0"/>
              <a:t>Han [2006]</a:t>
            </a:r>
            <a:r>
              <a:rPr dirty="0"/>
              <a:t>		</a:t>
            </a:r>
            <a:r>
              <a:rPr dirty="0" smtClean="0"/>
              <a:t>  </a:t>
            </a:r>
            <a:r>
              <a:rPr dirty="0"/>
              <a:t> </a:t>
            </a:r>
            <a:r>
              <a:rPr dirty="0" smtClean="0"/>
              <a:t>FTIR [Kasday 1981]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 the world is </a:t>
            </a:r>
            <a:r>
              <a:rPr lang="en-US" b="1" dirty="0" smtClean="0">
                <a:solidFill>
                  <a:srgbClr val="99CC06"/>
                </a:solidFill>
              </a:rPr>
              <a:t>changing…</a:t>
            </a:r>
            <a:endParaRPr lang="en-US" b="1" dirty="0">
              <a:solidFill>
                <a:srgbClr val="99CC0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pretty advanced already, the 80s…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/>
          <p:nvPr/>
        </p:nvSpPr>
        <p:spPr bwMode="auto">
          <a:xfrm rot="16200000">
            <a:off x="2500086" y="-1292554"/>
            <a:ext cx="4038600" cy="781957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2750623" y="381000"/>
            <a:ext cx="2566329" cy="4664091"/>
          </a:xfrm>
          <a:prstGeom prst="roundRect">
            <a:avLst>
              <a:gd name="adj" fmla="val 2327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13500000">
            <a:off x="-1677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>
            <a:stCxn id="3" idx="4"/>
            <a:endCxn id="3" idx="0"/>
          </p:cNvCxnSpPr>
          <p:nvPr/>
        </p:nvCxnSpPr>
        <p:spPr bwMode="auto">
          <a:xfrm>
            <a:off x="899084" y="1021233"/>
            <a:ext cx="1588" cy="30173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334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181600"/>
            <a:ext cx="9144000" cy="1200329"/>
          </a:xfrm>
        </p:spPr>
        <p:txBody>
          <a:bodyPr/>
          <a:lstStyle/>
          <a:p>
            <a:r>
              <a:rPr dirty="0" smtClean="0"/>
              <a:t>90s</a:t>
            </a:r>
            <a:r>
              <a:rPr dirty="0"/>
              <a:t>: digital/LCD projection</a:t>
            </a:r>
            <a:r>
              <a:rPr dirty="0" smtClean="0"/>
              <a:t> mass</a:t>
            </a:r>
            <a:r>
              <a:rPr dirty="0"/>
              <a:t>-available</a:t>
            </a:r>
            <a:br>
              <a:rPr dirty="0"/>
            </a:br>
            <a:r>
              <a:rPr dirty="0"/>
              <a:t>(invented by Gene </a:t>
            </a:r>
            <a:r>
              <a:rPr dirty="0" smtClean="0"/>
              <a:t>Dolgoff, </a:t>
            </a:r>
            <a:r>
              <a:rPr dirty="0"/>
              <a:t>1984)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270684" y="1005916"/>
            <a:ext cx="2745816" cy="3783016"/>
            <a:chOff x="2270684" y="1005916"/>
            <a:chExt cx="2745816" cy="3783016"/>
          </a:xfrm>
        </p:grpSpPr>
        <p:sp>
          <p:nvSpPr>
            <p:cNvPr id="8" name="Right Triangle 7"/>
            <p:cNvSpPr/>
            <p:nvPr/>
          </p:nvSpPr>
          <p:spPr bwMode="auto">
            <a:xfrm rot="13500000">
              <a:off x="2270684" y="1447799"/>
              <a:ext cx="2133600" cy="2133600"/>
            </a:xfrm>
            <a:prstGeom prst="rt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8" idx="0"/>
            </p:cNvCxnSpPr>
            <p:nvPr/>
          </p:nvCxnSpPr>
          <p:spPr bwMode="auto">
            <a:xfrm>
              <a:off x="3337484" y="1005916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933294" y="4419600"/>
              <a:ext cx="1942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1990s: projection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608286" y="2282371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ehta Device.jpg"/>
          <p:cNvPicPr>
            <a:picLocks noChangeAspect="1"/>
          </p:cNvPicPr>
          <p:nvPr/>
        </p:nvPicPr>
        <p:blipFill>
          <a:blip r:embed="rId2"/>
          <a:srcRect l="6024" r="-1284"/>
          <a:stretch>
            <a:fillRect/>
          </a:stretch>
        </p:blipFill>
        <p:spPr>
          <a:xfrm>
            <a:off x="76200" y="808656"/>
            <a:ext cx="4976989" cy="4601544"/>
          </a:xfrm>
          <a:prstGeom prst="rect">
            <a:avLst/>
          </a:prstGeom>
        </p:spPr>
      </p:pic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7173" r="10378"/>
          <a:stretch>
            <a:fillRect/>
          </a:stretch>
        </p:blipFill>
        <p:spPr bwMode="auto">
          <a:xfrm>
            <a:off x="4724400" y="1"/>
            <a:ext cx="4419600" cy="688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5830669"/>
            <a:ext cx="9144000" cy="646331"/>
          </a:xfrm>
        </p:spPr>
        <p:txBody>
          <a:bodyPr/>
          <a:lstStyle/>
          <a:p>
            <a:r>
              <a:rPr dirty="0" smtClean="0"/>
              <a:t>touchpad</a:t>
            </a:r>
            <a:r>
              <a:rPr dirty="0" smtClean="0">
                <a:sym typeface="Wingdings"/>
              </a:rPr>
              <a:t></a:t>
            </a:r>
            <a:r>
              <a:rPr dirty="0" smtClean="0"/>
              <a:t>screen [Mehta '82, Rekimoto'97]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subishi_warcraftI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610298" cy="51054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front projection </a:t>
            </a:r>
            <a:r>
              <a:rPr dirty="0" smtClean="0"/>
              <a:t>[diamondtouch, 2001]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/>
          <p:nvPr/>
        </p:nvSpPr>
        <p:spPr bwMode="auto">
          <a:xfrm rot="16200000">
            <a:off x="2500086" y="-1292554"/>
            <a:ext cx="4038600" cy="781957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13500000">
            <a:off x="-1677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>
            <a:stCxn id="3" idx="4"/>
            <a:endCxn id="3" idx="0"/>
          </p:cNvCxnSpPr>
          <p:nvPr/>
        </p:nvCxnSpPr>
        <p:spPr bwMode="auto">
          <a:xfrm>
            <a:off x="899084" y="1021233"/>
            <a:ext cx="1588" cy="30173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334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525869"/>
            <a:ext cx="9144000" cy="646331"/>
          </a:xfrm>
        </p:spPr>
        <p:txBody>
          <a:bodyPr/>
          <a:lstStyle/>
          <a:p>
            <a:r>
              <a:rPr dirty="0" smtClean="0">
                <a:sym typeface="Wingdings"/>
              </a:rPr>
              <a:t>2000: </a:t>
            </a:r>
            <a:r>
              <a:rPr b="1" dirty="0" smtClean="0">
                <a:solidFill>
                  <a:srgbClr val="99CC00"/>
                </a:solidFill>
                <a:sym typeface="Wingdings"/>
              </a:rPr>
              <a:t>good</a:t>
            </a:r>
            <a:r>
              <a:rPr dirty="0" smtClean="0">
                <a:sym typeface="Wingdings"/>
              </a:rPr>
              <a:t> </a:t>
            </a:r>
            <a:r>
              <a:rPr b="1" dirty="0" smtClean="0">
                <a:solidFill>
                  <a:srgbClr val="99CC00"/>
                </a:solidFill>
                <a:sym typeface="Wingdings"/>
              </a:rPr>
              <a:t>flat screens, </a:t>
            </a:r>
            <a:r>
              <a:rPr dirty="0" smtClean="0">
                <a:sym typeface="Wingdings"/>
              </a:rPr>
              <a:t>such as LCDs…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270684" y="1005916"/>
            <a:ext cx="2745816" cy="3783016"/>
            <a:chOff x="2270684" y="1005916"/>
            <a:chExt cx="2745816" cy="3783016"/>
          </a:xfrm>
        </p:grpSpPr>
        <p:sp>
          <p:nvSpPr>
            <p:cNvPr id="8" name="Right Triangle 7"/>
            <p:cNvSpPr/>
            <p:nvPr/>
          </p:nvSpPr>
          <p:spPr bwMode="auto">
            <a:xfrm rot="13500000">
              <a:off x="2270684" y="1447799"/>
              <a:ext cx="2133600" cy="2133600"/>
            </a:xfrm>
            <a:prstGeom prst="rt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8" idx="0"/>
            </p:cNvCxnSpPr>
            <p:nvPr/>
          </p:nvCxnSpPr>
          <p:spPr bwMode="auto">
            <a:xfrm>
              <a:off x="3337484" y="1005916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933294" y="4419600"/>
              <a:ext cx="1942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1990s: projection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608286" y="2282371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21" name="Group 24"/>
          <p:cNvGrpSpPr/>
          <p:nvPr/>
        </p:nvGrpSpPr>
        <p:grpSpPr>
          <a:xfrm>
            <a:off x="5486400" y="1005917"/>
            <a:ext cx="1403637" cy="3783015"/>
            <a:chOff x="5486400" y="1005917"/>
            <a:chExt cx="1403637" cy="3783015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993348" y="1005917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486400" y="4419600"/>
              <a:ext cx="140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2000s: LCD</a:t>
              </a:r>
            </a:p>
          </p:txBody>
        </p:sp>
      </p:grpSp>
      <p:sp>
        <p:nvSpPr>
          <p:cNvPr id="20" name="Rounded Rectangle 19"/>
          <p:cNvSpPr/>
          <p:nvPr/>
        </p:nvSpPr>
        <p:spPr bwMode="auto">
          <a:xfrm>
            <a:off x="5134506" y="444486"/>
            <a:ext cx="1875894" cy="4664091"/>
          </a:xfrm>
          <a:prstGeom prst="roundRect">
            <a:avLst>
              <a:gd name="adj" fmla="val 2327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96_palm_pilot.png"/>
          <p:cNvPicPr>
            <a:picLocks noChangeAspect="1"/>
          </p:cNvPicPr>
          <p:nvPr/>
        </p:nvPicPr>
        <p:blipFill>
          <a:blip r:embed="rId2"/>
          <a:srcRect l="20389" r="2664"/>
          <a:stretch>
            <a:fillRect/>
          </a:stretch>
        </p:blipFill>
        <p:spPr>
          <a:xfrm>
            <a:off x="3124200" y="2004624"/>
            <a:ext cx="2651401" cy="3445740"/>
          </a:xfrm>
          <a:prstGeom prst="rect">
            <a:avLst/>
          </a:prstGeom>
        </p:spPr>
      </p:pic>
      <p:pic>
        <p:nvPicPr>
          <p:cNvPr id="7" name="Picture 6" descr="1992-IBM-Sim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12" t="409" r="13957"/>
          <a:stretch>
            <a:fillRect/>
          </a:stretch>
        </p:blipFill>
        <p:spPr>
          <a:xfrm>
            <a:off x="535578" y="289077"/>
            <a:ext cx="3274422" cy="58409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smtClean="0"/>
              <a:t>…allowed for </a:t>
            </a:r>
            <a:r>
              <a:rPr b="1" smtClean="0">
                <a:solidFill>
                  <a:srgbClr val="99CC00"/>
                </a:solidFill>
              </a:rPr>
              <a:t>mobile use </a:t>
            </a:r>
            <a:r>
              <a:rPr smtClean="0"/>
              <a:t>(with resistive)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89077"/>
            <a:ext cx="189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IBM Simon 1994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2914" y="1848526"/>
            <a:ext cx="180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Palm Pilot 1997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57800" y="3276600"/>
            <a:ext cx="3843270" cy="2173764"/>
            <a:chOff x="5257800" y="3276600"/>
            <a:chExt cx="3843270" cy="2173764"/>
          </a:xfrm>
        </p:grpSpPr>
        <p:pic>
          <p:nvPicPr>
            <p:cNvPr id="9" name="Picture 8" descr="Apple_iPhone_3G.png"/>
            <p:cNvPicPr>
              <a:picLocks noChangeAspect="1"/>
            </p:cNvPicPr>
            <p:nvPr/>
          </p:nvPicPr>
          <p:blipFill>
            <a:blip r:embed="rId4">
              <a:lum bright="10000" contrast="-10000"/>
            </a:blip>
            <a:stretch>
              <a:fillRect/>
            </a:stretch>
          </p:blipFill>
          <p:spPr>
            <a:xfrm>
              <a:off x="5257800" y="3662583"/>
              <a:ext cx="3494015" cy="17877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20000" y="3276600"/>
              <a:ext cx="14810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iPhone 2007</a:t>
              </a:r>
              <a:br>
                <a:rPr lang="en-US" b="0" dirty="0" smtClean="0"/>
              </a:br>
              <a:r>
                <a:rPr lang="en-US" b="0" dirty="0" smtClean="0"/>
                <a:t>capacitive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03 at 1.40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345149" cy="55721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1036780" y="304800"/>
            <a:ext cx="833582" cy="5678269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4659746" y="2057399"/>
            <a:ext cx="826654" cy="3819525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2438400" y="1948583"/>
            <a:ext cx="609600" cy="3918817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86400" y="6248400"/>
            <a:ext cx="3579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dirty="0" smtClean="0">
                <a:solidFill>
                  <a:schemeClr val="bg1">
                    <a:lumMod val="65000"/>
                  </a:schemeClr>
                </a:solidFill>
              </a:rPr>
              <a:t>[Wobbrock, Morris, Wilson, 2009]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capacitive </a:t>
            </a:r>
            <a:r>
              <a:rPr dirty="0" smtClean="0">
                <a:sym typeface="Wingdings"/>
              </a:rPr>
              <a:t> </a:t>
            </a:r>
            <a:r>
              <a:rPr dirty="0" smtClean="0"/>
              <a:t>natural gestures </a:t>
            </a:r>
            <a:r>
              <a:rPr b="1" dirty="0" smtClean="0">
                <a:solidFill>
                  <a:srgbClr val="99CC00"/>
                </a:solidFill>
              </a:rPr>
              <a:t>on mobile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038600" y="304800"/>
            <a:ext cx="1937456" cy="3160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phone_sxsw.jpg"/>
          <p:cNvPicPr>
            <a:picLocks noChangeAspect="1"/>
          </p:cNvPicPr>
          <p:nvPr/>
        </p:nvPicPr>
        <p:blipFill>
          <a:blip r:embed="rId2"/>
          <a:srcRect l="7407" r="370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mobile allowed for (kinda) </a:t>
            </a:r>
            <a:r>
              <a:rPr b="1" dirty="0" smtClean="0">
                <a:solidFill>
                  <a:srgbClr val="99CC00"/>
                </a:solidFill>
              </a:rPr>
              <a:t>ergonomic use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e-iphone-music-coverfl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4400"/>
            <a:ext cx="9040813" cy="51054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3897146"/>
            <a:ext cx="9144000" cy="1323439"/>
          </a:xfrm>
        </p:spPr>
        <p:txBody>
          <a:bodyPr/>
          <a:lstStyle/>
          <a:p>
            <a:r>
              <a:rPr dirty="0" smtClean="0"/>
              <a:t>NUI goes </a:t>
            </a:r>
            <a:r>
              <a:rPr sz="8000" b="1" dirty="0" smtClean="0">
                <a:solidFill>
                  <a:srgbClr val="99CC00"/>
                </a:solidFill>
              </a:rPr>
              <a:t>mainstream</a:t>
            </a:r>
            <a:endParaRPr sz="8000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/>
          <p:nvPr/>
        </p:nvSpPr>
        <p:spPr bwMode="auto">
          <a:xfrm rot="16200000">
            <a:off x="2628902" y="-1726168"/>
            <a:ext cx="4038600" cy="86868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13500000">
            <a:off x="-4725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>
            <a:stCxn id="3" idx="4"/>
            <a:endCxn id="3" idx="0"/>
          </p:cNvCxnSpPr>
          <p:nvPr/>
        </p:nvCxnSpPr>
        <p:spPr bwMode="auto">
          <a:xfrm>
            <a:off x="594284" y="1021233"/>
            <a:ext cx="1588" cy="30173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286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525869"/>
            <a:ext cx="9144000" cy="646331"/>
          </a:xfrm>
        </p:spPr>
        <p:txBody>
          <a:bodyPr/>
          <a:lstStyle/>
          <a:p>
            <a:r>
              <a:rPr dirty="0" smtClean="0"/>
              <a:t>compliant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8288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1965884" y="1005916"/>
            <a:ext cx="2745816" cy="3783016"/>
            <a:chOff x="2270684" y="1005916"/>
            <a:chExt cx="2745816" cy="3783016"/>
          </a:xfrm>
        </p:grpSpPr>
        <p:sp>
          <p:nvSpPr>
            <p:cNvPr id="8" name="Right Triangle 7"/>
            <p:cNvSpPr/>
            <p:nvPr/>
          </p:nvSpPr>
          <p:spPr bwMode="auto">
            <a:xfrm rot="13500000">
              <a:off x="2270684" y="1447799"/>
              <a:ext cx="2133600" cy="2133600"/>
            </a:xfrm>
            <a:prstGeom prst="rt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8" idx="0"/>
            </p:cNvCxnSpPr>
            <p:nvPr/>
          </p:nvCxnSpPr>
          <p:spPr bwMode="auto">
            <a:xfrm>
              <a:off x="3337484" y="1005916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933294" y="4419600"/>
              <a:ext cx="1942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1990s: projection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608286" y="2282371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5181600" y="1005917"/>
            <a:ext cx="1403637" cy="3783015"/>
            <a:chOff x="5486400" y="1005917"/>
            <a:chExt cx="1403637" cy="3783015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993348" y="1005917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486400" y="4419600"/>
              <a:ext cx="140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2000s: LCD</a:t>
              </a:r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6809318" y="1009920"/>
            <a:ext cx="1801282" cy="3779012"/>
            <a:chOff x="7162800" y="1009920"/>
            <a:chExt cx="1801282" cy="3779012"/>
          </a:xfrm>
        </p:grpSpPr>
        <p:sp>
          <p:nvSpPr>
            <p:cNvPr id="32" name="Freeform 31"/>
            <p:cNvSpPr/>
            <p:nvPr/>
          </p:nvSpPr>
          <p:spPr bwMode="auto">
            <a:xfrm>
              <a:off x="7696200" y="1009920"/>
              <a:ext cx="438727" cy="3013363"/>
            </a:xfrm>
            <a:custGeom>
              <a:avLst/>
              <a:gdLst>
                <a:gd name="connsiteX0" fmla="*/ 188575 w 438727"/>
                <a:gd name="connsiteY0" fmla="*/ 3013363 h 3013363"/>
                <a:gd name="connsiteX1" fmla="*/ 407939 w 438727"/>
                <a:gd name="connsiteY1" fmla="*/ 2355272 h 3013363"/>
                <a:gd name="connsiteX2" fmla="*/ 3848 w 438727"/>
                <a:gd name="connsiteY2" fmla="*/ 1547090 h 3013363"/>
                <a:gd name="connsiteX3" fmla="*/ 384848 w 438727"/>
                <a:gd name="connsiteY3" fmla="*/ 542636 h 3013363"/>
                <a:gd name="connsiteX4" fmla="*/ 200121 w 438727"/>
                <a:gd name="connsiteY4" fmla="*/ 0 h 30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727" h="3013363">
                  <a:moveTo>
                    <a:pt x="188575" y="3013363"/>
                  </a:moveTo>
                  <a:cubicBezTo>
                    <a:pt x="313651" y="2806507"/>
                    <a:pt x="438727" y="2599651"/>
                    <a:pt x="407939" y="2355272"/>
                  </a:cubicBezTo>
                  <a:cubicBezTo>
                    <a:pt x="377151" y="2110893"/>
                    <a:pt x="7696" y="1849196"/>
                    <a:pt x="3848" y="1547090"/>
                  </a:cubicBezTo>
                  <a:cubicBezTo>
                    <a:pt x="0" y="1244984"/>
                    <a:pt x="352136" y="800484"/>
                    <a:pt x="384848" y="542636"/>
                  </a:cubicBezTo>
                  <a:cubicBezTo>
                    <a:pt x="417560" y="284788"/>
                    <a:pt x="200121" y="0"/>
                    <a:pt x="200121" y="0"/>
                  </a:cubicBez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62800" y="4419600"/>
              <a:ext cx="1801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2010s: OLED…</a:t>
              </a:r>
            </a:p>
          </p:txBody>
        </p:sp>
      </p:grpSp>
      <p:sp>
        <p:nvSpPr>
          <p:cNvPr id="24" name="Rounded Rectangle 23"/>
          <p:cNvSpPr/>
          <p:nvPr/>
        </p:nvSpPr>
        <p:spPr bwMode="auto">
          <a:xfrm>
            <a:off x="6658506" y="441309"/>
            <a:ext cx="1875894" cy="4664091"/>
          </a:xfrm>
          <a:prstGeom prst="roundRect">
            <a:avLst>
              <a:gd name="adj" fmla="val 2327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819" name="Picture 4" descr=":Raw images:Lightscape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2495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5922963" y="6270625"/>
            <a:ext cx="31448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404040"/>
                </a:solidFill>
              </a:rPr>
              <a:t>[image: benko wilson]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1200329"/>
          </a:xfrm>
        </p:spPr>
        <p:txBody>
          <a:bodyPr/>
          <a:lstStyle/>
          <a:p>
            <a:r>
              <a:rPr dirty="0"/>
              <a:t>computers start seeing (&amp; hearing) us the same way we see them: </a:t>
            </a:r>
            <a:r>
              <a:rPr b="1" dirty="0">
                <a:solidFill>
                  <a:srgbClr val="99CC00"/>
                </a:solidFill>
              </a:rPr>
              <a:t>using </a:t>
            </a:r>
            <a:r>
              <a:rPr b="1" dirty="0" smtClean="0">
                <a:solidFill>
                  <a:srgbClr val="99CC00"/>
                </a:solidFill>
              </a:rPr>
              <a:t>cameras</a:t>
            </a:r>
            <a:endParaRPr b="1" dirty="0">
              <a:solidFill>
                <a:srgbClr val="99CC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"NUI"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per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1"/>
            <a:ext cx="6950075" cy="685800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55" y="4916269"/>
            <a:ext cx="9144000" cy="615553"/>
          </a:xfrm>
        </p:spPr>
        <p:txBody>
          <a:bodyPr/>
          <a:lstStyle/>
          <a:p>
            <a:r>
              <a:rPr sz="3400" dirty="0" smtClean="0"/>
              <a:t>OLED/ePaper [paper phone, Vertegaal '11]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soft-NYU-UnMousePad-1217516479-0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51252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unmousepad [Rosenberg &amp; Perlin 2009]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nar-design-jacket_CNGuk_5965.jpg"/>
          <p:cNvPicPr>
            <a:picLocks noChangeAspect="1"/>
          </p:cNvPicPr>
          <p:nvPr/>
        </p:nvPicPr>
        <p:blipFill>
          <a:blip r:embed="rId2"/>
          <a:srcRect b="649"/>
          <a:stretch>
            <a:fillRect/>
          </a:stretch>
        </p:blipFill>
        <p:spPr>
          <a:xfrm>
            <a:off x="1596239" y="-1"/>
            <a:ext cx="7547761" cy="68580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smart clothing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nstripe 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integration into fabric [pinstripe, karrer '11]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/>
          <p:cNvPicPr>
            <a:picLocks noChangeAspect="1" noChangeArrowheads="1"/>
          </p:cNvPicPr>
          <p:nvPr/>
        </p:nvPicPr>
        <p:blipFill>
          <a:blip r:embed="rId3"/>
          <a:srcRect l="16129" t="18330" r="20430"/>
          <a:stretch>
            <a:fillRect/>
          </a:stretch>
        </p:blipFill>
        <p:spPr bwMode="auto">
          <a:xfrm>
            <a:off x="0" y="3200400"/>
            <a:ext cx="44958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6195" name="Picture 4"/>
          <p:cNvPicPr>
            <a:picLocks noChangeAspect="1" noChangeArrowheads="1"/>
          </p:cNvPicPr>
          <p:nvPr/>
        </p:nvPicPr>
        <p:blipFill>
          <a:blip r:embed="rId4"/>
          <a:srcRect t="5827" r="34583"/>
          <a:stretch>
            <a:fillRect/>
          </a:stretch>
        </p:blipFill>
        <p:spPr bwMode="auto">
          <a:xfrm>
            <a:off x="4403725" y="3163888"/>
            <a:ext cx="4740275" cy="3694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619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0"/>
            <a:ext cx="4865687" cy="324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619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430713" cy="324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0" y="4916269"/>
            <a:ext cx="9144000" cy="6463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99CC00"/>
                </a:solidFill>
                <a:latin typeface="Arial"/>
                <a:ea typeface="+mj-ea"/>
                <a:cs typeface="Arial"/>
              </a:rPr>
              <a:t>flexible </a:t>
            </a:r>
            <a:r>
              <a:rPr lang="en-US" sz="3600" kern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[</a:t>
            </a:r>
            <a:r>
              <a:rPr lang="en-US" sz="3600" kern="0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t</a:t>
            </a: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ime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domain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3600" kern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reflectometry, 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2011]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/>
          <p:cNvSpPr txBox="1">
            <a:spLocks noChangeArrowheads="1"/>
          </p:cNvSpPr>
          <p:nvPr/>
        </p:nvSpPr>
        <p:spPr bwMode="auto">
          <a:xfrm>
            <a:off x="560388" y="-573088"/>
            <a:ext cx="2297112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sz="2200">
                <a:solidFill>
                  <a:srgbClr val="FFFFFF"/>
                </a:solidFill>
                <a:ea typeface="Bitstream Vera Sans" charset="0"/>
                <a:cs typeface="Bitstream Vera Sans" charset="0"/>
              </a:rPr>
              <a:t>TDR messgeraet</a:t>
            </a:r>
          </a:p>
        </p:txBody>
      </p:sp>
      <p:pic>
        <p:nvPicPr>
          <p:cNvPr id="134147" name="Picture 3" descr="/Users/patrickbaudisch/Documents/Projects/TDR/clips/tdr_demo_00.mp4"/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7638" y="939800"/>
            <a:ext cx="8848725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134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4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4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4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4147"/>
                </p:tgtEl>
              </p:cMediaNode>
            </p:vide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/Users/patrickbaudisch/Documents/Talks/Contents/How to Touch-Enable Arbitrary Objects using TDR - MIT-TR.m4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6" fill="hold"/>
                                        <p:tgtEl>
                                          <p:spTgt spid="138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8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8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242"/>
                </p:tgtEl>
              </p:cMediaNode>
            </p:vide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525869"/>
            <a:ext cx="9144000" cy="646331"/>
          </a:xfrm>
        </p:spPr>
        <p:txBody>
          <a:bodyPr/>
          <a:lstStyle/>
          <a:p>
            <a:r>
              <a:rPr dirty="0" smtClean="0"/>
              <a:t>what is </a:t>
            </a:r>
            <a:r>
              <a:rPr b="1" dirty="0" smtClean="0">
                <a:solidFill>
                  <a:srgbClr val="99CC00"/>
                </a:solidFill>
              </a:rPr>
              <a:t>next </a:t>
            </a:r>
            <a:r>
              <a:rPr dirty="0" smtClean="0"/>
              <a:t>in touch interaction</a:t>
            </a:r>
            <a:endParaRPr lang="en-US" b="1" dirty="0">
              <a:solidFill>
                <a:srgbClr val="99CC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1334089"/>
            <a:ext cx="6297388" cy="2823677"/>
            <a:chOff x="-167716" y="597932"/>
            <a:chExt cx="9006918" cy="4038600"/>
          </a:xfrm>
        </p:grpSpPr>
        <p:sp>
          <p:nvSpPr>
            <p:cNvPr id="30" name="Down Arrow 29"/>
            <p:cNvSpPr/>
            <p:nvPr/>
          </p:nvSpPr>
          <p:spPr bwMode="auto">
            <a:xfrm rot="16200000">
              <a:off x="2705102" y="-1497569"/>
              <a:ext cx="4038600" cy="8229601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Right Triangle 2"/>
            <p:cNvSpPr/>
            <p:nvPr/>
          </p:nvSpPr>
          <p:spPr bwMode="auto">
            <a:xfrm rot="13500000">
              <a:off x="-167716" y="1463116"/>
              <a:ext cx="2133600" cy="2133600"/>
            </a:xfrm>
            <a:prstGeom prst="rtTriangl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6" name="Straight Connector 5"/>
            <p:cNvCxnSpPr>
              <a:stCxn id="3" idx="4"/>
              <a:endCxn id="3" idx="0"/>
            </p:cNvCxnSpPr>
            <p:nvPr/>
          </p:nvCxnSpPr>
          <p:spPr bwMode="auto">
            <a:xfrm>
              <a:off x="899084" y="1021233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Rectangle 21"/>
            <p:cNvSpPr/>
            <p:nvPr/>
          </p:nvSpPr>
          <p:spPr bwMode="auto">
            <a:xfrm>
              <a:off x="2133600" y="2274102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grpSp>
          <p:nvGrpSpPr>
            <p:cNvPr id="2" name="Group 26"/>
            <p:cNvGrpSpPr/>
            <p:nvPr/>
          </p:nvGrpSpPr>
          <p:grpSpPr>
            <a:xfrm>
              <a:off x="2270684" y="1005916"/>
              <a:ext cx="2745816" cy="3017366"/>
              <a:chOff x="2270684" y="1005916"/>
              <a:chExt cx="2745816" cy="3017366"/>
            </a:xfrm>
          </p:grpSpPr>
          <p:sp>
            <p:nvSpPr>
              <p:cNvPr id="8" name="Right Triangle 7"/>
              <p:cNvSpPr/>
              <p:nvPr/>
            </p:nvSpPr>
            <p:spPr bwMode="auto">
              <a:xfrm rot="13500000">
                <a:off x="2270684" y="1447799"/>
                <a:ext cx="2133600" cy="2133600"/>
              </a:xfrm>
              <a:prstGeom prst="rtTriangl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Arial" pitchFamily="-112" charset="0"/>
                  <a:cs typeface="Arial" pitchFamily="-112" charset="0"/>
                </a:endParaRPr>
              </a:p>
            </p:txBody>
          </p:sp>
          <p:cxnSp>
            <p:nvCxnSpPr>
              <p:cNvPr id="9" name="Straight Connector 8"/>
              <p:cNvCxnSpPr>
                <a:stCxn id="8" idx="4"/>
                <a:endCxn id="8" idx="0"/>
              </p:cNvCxnSpPr>
              <p:nvPr/>
            </p:nvCxnSpPr>
            <p:spPr bwMode="auto">
              <a:xfrm>
                <a:off x="3337484" y="1005916"/>
                <a:ext cx="1588" cy="301736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Rectangle 22"/>
              <p:cNvSpPr/>
              <p:nvPr/>
            </p:nvSpPr>
            <p:spPr bwMode="auto">
              <a:xfrm>
                <a:off x="4608286" y="2282371"/>
                <a:ext cx="408214" cy="47897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latin typeface="Arial" pitchFamily="-112" charset="0"/>
                  <a:ea typeface="Arial" pitchFamily="-112" charset="0"/>
                  <a:cs typeface="Arial" pitchFamily="-112" charset="0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 bwMode="auto">
            <a:xfrm>
              <a:off x="5993349" y="1005917"/>
              <a:ext cx="1588" cy="301736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Freeform 31"/>
            <p:cNvSpPr/>
            <p:nvPr/>
          </p:nvSpPr>
          <p:spPr bwMode="auto">
            <a:xfrm>
              <a:off x="7543800" y="1009921"/>
              <a:ext cx="438727" cy="3013363"/>
            </a:xfrm>
            <a:custGeom>
              <a:avLst/>
              <a:gdLst>
                <a:gd name="connsiteX0" fmla="*/ 188575 w 438727"/>
                <a:gd name="connsiteY0" fmla="*/ 3013363 h 3013363"/>
                <a:gd name="connsiteX1" fmla="*/ 407939 w 438727"/>
                <a:gd name="connsiteY1" fmla="*/ 2355272 h 3013363"/>
                <a:gd name="connsiteX2" fmla="*/ 3848 w 438727"/>
                <a:gd name="connsiteY2" fmla="*/ 1547090 h 3013363"/>
                <a:gd name="connsiteX3" fmla="*/ 384848 w 438727"/>
                <a:gd name="connsiteY3" fmla="*/ 542636 h 3013363"/>
                <a:gd name="connsiteX4" fmla="*/ 200121 w 438727"/>
                <a:gd name="connsiteY4" fmla="*/ 0 h 30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727" h="3013363">
                  <a:moveTo>
                    <a:pt x="188575" y="3013363"/>
                  </a:moveTo>
                  <a:cubicBezTo>
                    <a:pt x="313651" y="2806507"/>
                    <a:pt x="438727" y="2599651"/>
                    <a:pt x="407939" y="2355272"/>
                  </a:cubicBezTo>
                  <a:cubicBezTo>
                    <a:pt x="377151" y="2110893"/>
                    <a:pt x="7696" y="1849196"/>
                    <a:pt x="3848" y="1547090"/>
                  </a:cubicBezTo>
                  <a:cubicBezTo>
                    <a:pt x="0" y="1244984"/>
                    <a:pt x="352136" y="800484"/>
                    <a:pt x="384848" y="542636"/>
                  </a:cubicBezTo>
                  <a:cubicBezTo>
                    <a:pt x="417560" y="284788"/>
                    <a:pt x="200121" y="0"/>
                    <a:pt x="200121" y="0"/>
                  </a:cubicBez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629400" y="1600200"/>
            <a:ext cx="12813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0" b="1" dirty="0" smtClean="0">
                <a:solidFill>
                  <a:srgbClr val="99CC00"/>
                </a:solidFill>
              </a:rPr>
              <a:t>?</a:t>
            </a:r>
            <a:endParaRPr lang="en-US" sz="14000" b="1" dirty="0" err="1" smtClean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2339" name="Picture 3" descr="/Users/patrick/Documents/Talks/Contents/2010-11-Gustafson-UIST10-Imaginary Interfaces - Video/Daniel ipad 3.mov">
            <a:hlinkClick r:id="" action="ppaction://media"/>
          </p:cNvPr>
          <p:cNvPicPr/>
          <p:nvPr>
            <p:ph idx="4294967295"/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19100"/>
            <a:ext cx="9144000" cy="5143500"/>
          </a:xfrm>
          <a:noFill/>
          <a:ln>
            <a:miter lim="800000"/>
            <a:headEnd/>
            <a:tailEnd/>
          </a:ln>
        </p:spPr>
      </p:pic>
      <p:sp>
        <p:nvSpPr>
          <p:cNvPr id="4" name="Text Placeholder 4"/>
          <p:cNvSpPr txBox="1">
            <a:spLocks/>
          </p:cNvSpPr>
          <p:nvPr/>
        </p:nvSpPr>
        <p:spPr bwMode="auto">
          <a:xfrm>
            <a:off x="0" y="5562600"/>
            <a:ext cx="9144000" cy="6463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screenless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[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imaginary interfaces</a:t>
            </a:r>
            <a:r>
              <a:rPr lang="en-US" sz="3600" kern="0" baseline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,</a:t>
            </a:r>
            <a:r>
              <a:rPr lang="en-US" sz="3600" kern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2010]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3" fill="hold"/>
                                        <p:tgtEl>
                                          <p:spTgt spid="142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23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2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39"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2011-Gustafson-UIST11-ImaginaryPhone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pPr algn="r"/>
            <a:endParaRPr lang="en-US" smtClean="0">
              <a:ea typeface="ＭＳ Ｐゴシック" charset="-128"/>
              <a:cs typeface="ＭＳ Ｐゴシック" charset="-128"/>
            </a:endParaRPr>
          </a:p>
          <a:p>
            <a:pPr algn="r"/>
            <a:r>
              <a:rPr lang="en-US" b="1" smtClean="0">
                <a:solidFill>
                  <a:srgbClr val="99CC00"/>
                </a:solidFill>
                <a:ea typeface="ＭＳ Ｐゴシック" charset="-128"/>
                <a:cs typeface="ＭＳ Ｐゴシック" charset="-128"/>
              </a:rPr>
              <a:t>influences 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do not come from the office anymore,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but from…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nPortrait copy.JPG"/>
          <p:cNvPicPr>
            <a:picLocks noChangeAspect="1"/>
          </p:cNvPicPr>
          <p:nvPr/>
        </p:nvPicPr>
        <p:blipFill>
          <a:blip r:embed="rId2"/>
          <a:srcRect l="5926" r="518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>
                <a:solidFill>
                  <a:srgbClr val="99CC00"/>
                </a:solidFill>
              </a:rPr>
              <a:t>s</a:t>
            </a:r>
            <a:r>
              <a:rPr b="1" dirty="0" smtClean="0">
                <a:solidFill>
                  <a:srgbClr val="99CC00"/>
                </a:solidFill>
              </a:rPr>
              <a:t>ean gustafson </a:t>
            </a:r>
            <a:r>
              <a:rPr dirty="0" smtClean="0"/>
              <a:t>(2013)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/>
            <a:endParaRPr lang="en-US" dirty="0" smtClean="0"/>
          </a:p>
          <a:p>
            <a:r>
              <a:rPr lang="en-US" dirty="0" smtClean="0"/>
              <a:t>so for </a:t>
            </a:r>
            <a:r>
              <a:rPr lang="en-US" b="1" dirty="0" smtClean="0">
                <a:solidFill>
                  <a:srgbClr val="99CC00"/>
                </a:solidFill>
              </a:rPr>
              <a:t>2D sensing, </a:t>
            </a:r>
            <a:r>
              <a:rPr lang="en-US" dirty="0" smtClean="0"/>
              <a:t>form factor played a huge role.</a:t>
            </a:r>
            <a:br>
              <a:rPr lang="en-US" dirty="0" smtClean="0"/>
            </a:br>
            <a:r>
              <a:rPr lang="en-US" dirty="0" smtClean="0"/>
              <a:t>what can we learn </a:t>
            </a:r>
            <a:r>
              <a:rPr dirty="0" smtClean="0"/>
              <a:t>about</a:t>
            </a:r>
            <a:r>
              <a:rPr lang="en-US" dirty="0" smtClean="0"/>
              <a:t> </a:t>
            </a:r>
            <a:r>
              <a:rPr b="1" dirty="0" smtClean="0">
                <a:solidFill>
                  <a:srgbClr val="99CC00"/>
                </a:solidFill>
              </a:rPr>
              <a:t>sensing</a:t>
            </a:r>
            <a:r>
              <a:rPr lang="en-US" b="1" dirty="0" smtClean="0">
                <a:solidFill>
                  <a:srgbClr val="99CC00"/>
                </a:solidFill>
              </a:rPr>
              <a:t> </a:t>
            </a:r>
            <a:r>
              <a:rPr b="1" dirty="0" smtClean="0">
                <a:solidFill>
                  <a:srgbClr val="99CC00"/>
                </a:solidFill>
              </a:rPr>
              <a:t>3D?</a:t>
            </a:r>
            <a:endParaRPr lang="en-US" b="1" dirty="0">
              <a:solidFill>
                <a:srgbClr val="99CC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334089"/>
            <a:ext cx="6297388" cy="2823677"/>
            <a:chOff x="-167716" y="597932"/>
            <a:chExt cx="9006918" cy="4038600"/>
          </a:xfrm>
        </p:grpSpPr>
        <p:sp>
          <p:nvSpPr>
            <p:cNvPr id="5" name="Down Arrow 4"/>
            <p:cNvSpPr/>
            <p:nvPr/>
          </p:nvSpPr>
          <p:spPr bwMode="auto">
            <a:xfrm rot="16200000">
              <a:off x="2705102" y="-1497569"/>
              <a:ext cx="4038600" cy="8229601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ight Triangle 5"/>
            <p:cNvSpPr/>
            <p:nvPr/>
          </p:nvSpPr>
          <p:spPr bwMode="auto">
            <a:xfrm rot="13500000">
              <a:off x="-167716" y="1463116"/>
              <a:ext cx="2133600" cy="2133600"/>
            </a:xfrm>
            <a:prstGeom prst="rtTriangl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7" name="Straight Connector 6"/>
            <p:cNvCxnSpPr>
              <a:stCxn id="6" idx="4"/>
              <a:endCxn id="6" idx="0"/>
            </p:cNvCxnSpPr>
            <p:nvPr/>
          </p:nvCxnSpPr>
          <p:spPr bwMode="auto">
            <a:xfrm>
              <a:off x="899084" y="1021233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/>
            <p:cNvSpPr/>
            <p:nvPr/>
          </p:nvSpPr>
          <p:spPr bwMode="auto">
            <a:xfrm>
              <a:off x="2133600" y="2274102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grpSp>
          <p:nvGrpSpPr>
            <p:cNvPr id="9" name="Group 26"/>
            <p:cNvGrpSpPr/>
            <p:nvPr/>
          </p:nvGrpSpPr>
          <p:grpSpPr>
            <a:xfrm>
              <a:off x="2270684" y="1005916"/>
              <a:ext cx="2745816" cy="3017366"/>
              <a:chOff x="2270684" y="1005916"/>
              <a:chExt cx="2745816" cy="3017366"/>
            </a:xfrm>
          </p:grpSpPr>
          <p:sp>
            <p:nvSpPr>
              <p:cNvPr id="12" name="Right Triangle 11"/>
              <p:cNvSpPr/>
              <p:nvPr/>
            </p:nvSpPr>
            <p:spPr bwMode="auto">
              <a:xfrm rot="13500000">
                <a:off x="2270684" y="1447799"/>
                <a:ext cx="2133600" cy="2133600"/>
              </a:xfrm>
              <a:prstGeom prst="rtTriangl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Arial" pitchFamily="-112" charset="0"/>
                  <a:cs typeface="Arial" pitchFamily="-112" charset="0"/>
                </a:endParaRPr>
              </a:p>
            </p:txBody>
          </p:sp>
          <p:cxnSp>
            <p:nvCxnSpPr>
              <p:cNvPr id="13" name="Straight Connector 12"/>
              <p:cNvCxnSpPr>
                <a:stCxn id="12" idx="4"/>
                <a:endCxn id="12" idx="0"/>
              </p:cNvCxnSpPr>
              <p:nvPr/>
            </p:nvCxnSpPr>
            <p:spPr bwMode="auto">
              <a:xfrm>
                <a:off x="3337484" y="1005916"/>
                <a:ext cx="1588" cy="301736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Rectangle 13"/>
              <p:cNvSpPr/>
              <p:nvPr/>
            </p:nvSpPr>
            <p:spPr bwMode="auto">
              <a:xfrm>
                <a:off x="4608286" y="2282371"/>
                <a:ext cx="408214" cy="47897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latin typeface="Arial" pitchFamily="-112" charset="0"/>
                  <a:ea typeface="Arial" pitchFamily="-112" charset="0"/>
                  <a:cs typeface="Arial" pitchFamily="-112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 bwMode="auto">
            <a:xfrm>
              <a:off x="5993349" y="1005917"/>
              <a:ext cx="1588" cy="301736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Freeform 10"/>
            <p:cNvSpPr/>
            <p:nvPr/>
          </p:nvSpPr>
          <p:spPr bwMode="auto">
            <a:xfrm>
              <a:off x="7543800" y="1009921"/>
              <a:ext cx="438727" cy="3013363"/>
            </a:xfrm>
            <a:custGeom>
              <a:avLst/>
              <a:gdLst>
                <a:gd name="connsiteX0" fmla="*/ 188575 w 438727"/>
                <a:gd name="connsiteY0" fmla="*/ 3013363 h 3013363"/>
                <a:gd name="connsiteX1" fmla="*/ 407939 w 438727"/>
                <a:gd name="connsiteY1" fmla="*/ 2355272 h 3013363"/>
                <a:gd name="connsiteX2" fmla="*/ 3848 w 438727"/>
                <a:gd name="connsiteY2" fmla="*/ 1547090 h 3013363"/>
                <a:gd name="connsiteX3" fmla="*/ 384848 w 438727"/>
                <a:gd name="connsiteY3" fmla="*/ 542636 h 3013363"/>
                <a:gd name="connsiteX4" fmla="*/ 200121 w 438727"/>
                <a:gd name="connsiteY4" fmla="*/ 0 h 30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727" h="3013363">
                  <a:moveTo>
                    <a:pt x="188575" y="3013363"/>
                  </a:moveTo>
                  <a:cubicBezTo>
                    <a:pt x="313651" y="2806507"/>
                    <a:pt x="438727" y="2599651"/>
                    <a:pt x="407939" y="2355272"/>
                  </a:cubicBezTo>
                  <a:cubicBezTo>
                    <a:pt x="377151" y="2110893"/>
                    <a:pt x="7696" y="1849196"/>
                    <a:pt x="3848" y="1547090"/>
                  </a:cubicBezTo>
                  <a:cubicBezTo>
                    <a:pt x="0" y="1244984"/>
                    <a:pt x="352136" y="800484"/>
                    <a:pt x="384848" y="542636"/>
                  </a:cubicBezTo>
                  <a:cubicBezTo>
                    <a:pt x="417560" y="284788"/>
                    <a:pt x="200121" y="0"/>
                    <a:pt x="200121" y="0"/>
                  </a:cubicBez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3D from 2D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PART 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/>
          <p:nvPr/>
        </p:nvSpPr>
        <p:spPr bwMode="auto">
          <a:xfrm rot="16200000">
            <a:off x="2705102" y="-1497569"/>
            <a:ext cx="4038600" cy="822960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13500000">
            <a:off x="-1677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>
            <a:stCxn id="3" idx="4"/>
            <a:endCxn id="3" idx="0"/>
          </p:cNvCxnSpPr>
          <p:nvPr/>
        </p:nvCxnSpPr>
        <p:spPr bwMode="auto">
          <a:xfrm>
            <a:off x="899084" y="1021233"/>
            <a:ext cx="1588" cy="30173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334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181600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flat </a:t>
            </a:r>
            <a:r>
              <a:rPr dirty="0" smtClean="0"/>
              <a:t>screens allowed for touch breakthrough</a:t>
            </a:r>
            <a:endParaRPr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270684" y="1005916"/>
            <a:ext cx="2745816" cy="3783016"/>
            <a:chOff x="2270684" y="1005916"/>
            <a:chExt cx="2745816" cy="3783016"/>
          </a:xfrm>
        </p:grpSpPr>
        <p:sp>
          <p:nvSpPr>
            <p:cNvPr id="8" name="Right Triangle 7"/>
            <p:cNvSpPr/>
            <p:nvPr/>
          </p:nvSpPr>
          <p:spPr bwMode="auto">
            <a:xfrm rot="13500000">
              <a:off x="2270684" y="1447799"/>
              <a:ext cx="2133600" cy="2133600"/>
            </a:xfrm>
            <a:prstGeom prst="rt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8" idx="0"/>
            </p:cNvCxnSpPr>
            <p:nvPr/>
          </p:nvCxnSpPr>
          <p:spPr bwMode="auto">
            <a:xfrm>
              <a:off x="3337484" y="1005916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933294" y="4419600"/>
              <a:ext cx="1942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1990s: projection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608286" y="2282371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5486400" y="1005917"/>
            <a:ext cx="1403637" cy="3783015"/>
            <a:chOff x="5486400" y="1005917"/>
            <a:chExt cx="1403637" cy="3783015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993348" y="1005917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486400" y="4419600"/>
              <a:ext cx="140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2000s: LCD</a:t>
              </a:r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7010400" y="1009920"/>
            <a:ext cx="1801282" cy="3779012"/>
            <a:chOff x="7162800" y="1009920"/>
            <a:chExt cx="1801282" cy="3779012"/>
          </a:xfrm>
        </p:grpSpPr>
        <p:sp>
          <p:nvSpPr>
            <p:cNvPr id="32" name="Freeform 31"/>
            <p:cNvSpPr/>
            <p:nvPr/>
          </p:nvSpPr>
          <p:spPr bwMode="auto">
            <a:xfrm>
              <a:off x="7696200" y="1009920"/>
              <a:ext cx="438727" cy="3013363"/>
            </a:xfrm>
            <a:custGeom>
              <a:avLst/>
              <a:gdLst>
                <a:gd name="connsiteX0" fmla="*/ 188575 w 438727"/>
                <a:gd name="connsiteY0" fmla="*/ 3013363 h 3013363"/>
                <a:gd name="connsiteX1" fmla="*/ 407939 w 438727"/>
                <a:gd name="connsiteY1" fmla="*/ 2355272 h 3013363"/>
                <a:gd name="connsiteX2" fmla="*/ 3848 w 438727"/>
                <a:gd name="connsiteY2" fmla="*/ 1547090 h 3013363"/>
                <a:gd name="connsiteX3" fmla="*/ 384848 w 438727"/>
                <a:gd name="connsiteY3" fmla="*/ 542636 h 3013363"/>
                <a:gd name="connsiteX4" fmla="*/ 200121 w 438727"/>
                <a:gd name="connsiteY4" fmla="*/ 0 h 301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727" h="3013363">
                  <a:moveTo>
                    <a:pt x="188575" y="3013363"/>
                  </a:moveTo>
                  <a:cubicBezTo>
                    <a:pt x="313651" y="2806507"/>
                    <a:pt x="438727" y="2599651"/>
                    <a:pt x="407939" y="2355272"/>
                  </a:cubicBezTo>
                  <a:cubicBezTo>
                    <a:pt x="377151" y="2110893"/>
                    <a:pt x="7696" y="1849196"/>
                    <a:pt x="3848" y="1547090"/>
                  </a:cubicBezTo>
                  <a:cubicBezTo>
                    <a:pt x="0" y="1244984"/>
                    <a:pt x="352136" y="800484"/>
                    <a:pt x="384848" y="542636"/>
                  </a:cubicBezTo>
                  <a:cubicBezTo>
                    <a:pt x="417560" y="284788"/>
                    <a:pt x="200121" y="0"/>
                    <a:pt x="200121" y="0"/>
                  </a:cubicBez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62800" y="4419600"/>
              <a:ext cx="1801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2010s: OLED…</a:t>
              </a:r>
            </a:p>
          </p:txBody>
        </p:sp>
      </p:grpSp>
      <p:sp>
        <p:nvSpPr>
          <p:cNvPr id="29" name="Rounded Rectangle 28"/>
          <p:cNvSpPr/>
          <p:nvPr/>
        </p:nvSpPr>
        <p:spPr bwMode="auto">
          <a:xfrm>
            <a:off x="2791537" y="152400"/>
            <a:ext cx="4098500" cy="4800600"/>
          </a:xfrm>
          <a:prstGeom prst="roundRect">
            <a:avLst>
              <a:gd name="adj" fmla="val 13135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n>
                <a:solidFill>
                  <a:srgbClr val="99CC00"/>
                </a:solidFill>
              </a:ln>
              <a:solidFill>
                <a:srgbClr val="99CC00"/>
              </a:solidFill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/>
          <p:nvPr/>
        </p:nvSpPr>
        <p:spPr bwMode="auto">
          <a:xfrm rot="16200000">
            <a:off x="2705102" y="-1497569"/>
            <a:ext cx="4038600" cy="822960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13500000">
            <a:off x="-1677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>
            <a:stCxn id="3" idx="4"/>
            <a:endCxn id="3" idx="0"/>
          </p:cNvCxnSpPr>
          <p:nvPr/>
        </p:nvCxnSpPr>
        <p:spPr bwMode="auto">
          <a:xfrm>
            <a:off x="899084" y="1021233"/>
            <a:ext cx="1588" cy="30173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334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181600"/>
            <a:ext cx="9144000" cy="646331"/>
          </a:xfrm>
        </p:spPr>
        <p:txBody>
          <a:bodyPr/>
          <a:lstStyle/>
          <a:p>
            <a:r>
              <a:rPr dirty="0" smtClean="0"/>
              <a:t>for 3D sensing we are still savely </a:t>
            </a:r>
            <a:r>
              <a:rPr b="1" dirty="0" smtClean="0">
                <a:solidFill>
                  <a:srgbClr val="FF9900"/>
                </a:solidFill>
              </a:rPr>
              <a:t>here</a:t>
            </a:r>
            <a:endParaRPr b="1" dirty="0">
              <a:solidFill>
                <a:srgbClr val="FF99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270684" y="1005916"/>
            <a:ext cx="2745816" cy="3783016"/>
            <a:chOff x="2270684" y="1005916"/>
            <a:chExt cx="2745816" cy="3783016"/>
          </a:xfrm>
        </p:grpSpPr>
        <p:sp>
          <p:nvSpPr>
            <p:cNvPr id="8" name="Right Triangle 7"/>
            <p:cNvSpPr/>
            <p:nvPr/>
          </p:nvSpPr>
          <p:spPr bwMode="auto">
            <a:xfrm rot="13500000">
              <a:off x="2270684" y="1447799"/>
              <a:ext cx="2133600" cy="2133600"/>
            </a:xfrm>
            <a:prstGeom prst="rt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8" idx="0"/>
            </p:cNvCxnSpPr>
            <p:nvPr/>
          </p:nvCxnSpPr>
          <p:spPr bwMode="auto">
            <a:xfrm>
              <a:off x="3337484" y="1005916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933294" y="4419600"/>
              <a:ext cx="1942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1990s: projection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608286" y="2282371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5486400" y="1005917"/>
            <a:ext cx="1403637" cy="3783015"/>
            <a:chOff x="5486400" y="1005917"/>
            <a:chExt cx="1403637" cy="3783015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993348" y="1005917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486400" y="4419600"/>
              <a:ext cx="140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2000s: LCD</a:t>
              </a: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0" y="0"/>
            <a:ext cx="2825859" cy="5105400"/>
          </a:xfrm>
          <a:prstGeom prst="rect">
            <a:avLst/>
          </a:prstGeom>
          <a:solidFill>
            <a:schemeClr val="bg1"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791537" y="152400"/>
            <a:ext cx="2454353" cy="4800600"/>
          </a:xfrm>
          <a:prstGeom prst="roundRect">
            <a:avLst>
              <a:gd name="adj" fmla="val 21962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n>
                <a:solidFill>
                  <a:srgbClr val="99CC00"/>
                </a:solidFill>
              </a:ln>
              <a:solidFill>
                <a:srgbClr val="99CC00"/>
              </a:solidFill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08 at 4.16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1" cy="54514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cameras…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nect-pr-top-1.jpg"/>
          <p:cNvPicPr>
            <a:picLocks noChangeAspect="1"/>
          </p:cNvPicPr>
          <p:nvPr/>
        </p:nvPicPr>
        <p:blipFill>
          <a:blip r:embed="rId2"/>
          <a:srcRect b="28035"/>
          <a:stretch>
            <a:fillRect/>
          </a:stretch>
        </p:blipFill>
        <p:spPr>
          <a:xfrm>
            <a:off x="2286000" y="2438400"/>
            <a:ext cx="6248401" cy="23082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…and more cameras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ven_Kratz_BackspaceExce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533400"/>
            <a:ext cx="9144001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638800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FF9900"/>
                </a:solidFill>
              </a:rPr>
              <a:t>limited space</a:t>
            </a:r>
            <a:r>
              <a:rPr b="1" dirty="0" smtClean="0"/>
              <a:t> </a:t>
            </a:r>
            <a:r>
              <a:rPr dirty="0" smtClean="0"/>
              <a:t>[backspace, Kratz 2012]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"/>
            <a:ext cx="9144000" cy="6874809"/>
            <a:chOff x="0" y="-1"/>
            <a:chExt cx="9144000" cy="6874809"/>
          </a:xfrm>
        </p:grpSpPr>
        <p:pic>
          <p:nvPicPr>
            <p:cNvPr id="3" name="Picture 2" descr="shoeSense_fig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9144000" cy="6874809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 bwMode="auto">
            <a:xfrm>
              <a:off x="0" y="5000118"/>
              <a:ext cx="3162706" cy="1857882"/>
            </a:xfrm>
            <a:prstGeom prst="roundRect">
              <a:avLst>
                <a:gd name="adj" fmla="val 28488"/>
              </a:avLst>
            </a:prstGeom>
            <a:noFill/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n>
                  <a:solidFill>
                    <a:srgbClr val="99CC00"/>
                  </a:solidFill>
                </a:ln>
                <a:solidFill>
                  <a:srgbClr val="99CC00"/>
                </a:solidFill>
                <a:latin typeface="Arial" pitchFamily="-112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114800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FF9900"/>
                </a:solidFill>
              </a:rPr>
              <a:t>maximum </a:t>
            </a:r>
            <a:r>
              <a:rPr dirty="0" smtClean="0"/>
              <a:t>space [shoeSense, Bailly 2011]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/>
          <p:nvPr/>
        </p:nvSpPr>
        <p:spPr bwMode="auto">
          <a:xfrm rot="16200000">
            <a:off x="2705102" y="-1497569"/>
            <a:ext cx="4038600" cy="822960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13500000">
            <a:off x="-167716" y="1463116"/>
            <a:ext cx="2133600" cy="2133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>
            <a:stCxn id="3" idx="4"/>
            <a:endCxn id="3" idx="0"/>
          </p:cNvCxnSpPr>
          <p:nvPr/>
        </p:nvCxnSpPr>
        <p:spPr bwMode="auto">
          <a:xfrm>
            <a:off x="899084" y="1021233"/>
            <a:ext cx="1588" cy="30173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334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1980s: CRT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0" y="5181600"/>
            <a:ext cx="9144000" cy="646331"/>
          </a:xfrm>
        </p:spPr>
        <p:txBody>
          <a:bodyPr/>
          <a:lstStyle/>
          <a:p>
            <a:r>
              <a:rPr dirty="0"/>
              <a:t>how to sense </a:t>
            </a:r>
            <a:r>
              <a:rPr b="1" dirty="0">
                <a:solidFill>
                  <a:srgbClr val="99CC00"/>
                </a:solidFill>
              </a:rPr>
              <a:t>3D</a:t>
            </a:r>
            <a:r>
              <a:rPr b="1" dirty="0"/>
              <a:t> </a:t>
            </a:r>
            <a:r>
              <a:rPr dirty="0"/>
              <a:t>using a flat form factor?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8600"/>
            <a:ext cx="210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stationary</a:t>
            </a:r>
            <a:endParaRPr lang="en-US" b="0" dirty="0" smtClean="0"/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2274102"/>
            <a:ext cx="408214" cy="478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270684" y="228600"/>
            <a:ext cx="2745816" cy="4560332"/>
            <a:chOff x="2270684" y="228600"/>
            <a:chExt cx="2745816" cy="4560332"/>
          </a:xfrm>
        </p:grpSpPr>
        <p:sp>
          <p:nvSpPr>
            <p:cNvPr id="8" name="Right Triangle 7"/>
            <p:cNvSpPr/>
            <p:nvPr/>
          </p:nvSpPr>
          <p:spPr bwMode="auto">
            <a:xfrm rot="13500000">
              <a:off x="2270684" y="1447799"/>
              <a:ext cx="2133600" cy="2133600"/>
            </a:xfrm>
            <a:prstGeom prst="rt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8" idx="0"/>
            </p:cNvCxnSpPr>
            <p:nvPr/>
          </p:nvCxnSpPr>
          <p:spPr bwMode="auto">
            <a:xfrm>
              <a:off x="3337484" y="1005916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933294" y="4419600"/>
              <a:ext cx="1942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1990s: projection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10259" y="228600"/>
              <a:ext cx="1185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moveable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608286" y="2282371"/>
              <a:ext cx="408214" cy="47897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5486400" y="228600"/>
            <a:ext cx="1403637" cy="4560332"/>
            <a:chOff x="5486400" y="228600"/>
            <a:chExt cx="1403637" cy="4560332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993348" y="1005917"/>
              <a:ext cx="1588" cy="30173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486400" y="4419600"/>
              <a:ext cx="140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2000s: LCD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55807" y="228600"/>
              <a:ext cx="49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flat</a:t>
              </a:r>
              <a:endParaRPr lang="en-US" b="0" dirty="0" smtClean="0"/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0" y="0"/>
            <a:ext cx="2825859" cy="5105400"/>
          </a:xfrm>
          <a:prstGeom prst="rect">
            <a:avLst/>
          </a:prstGeom>
          <a:solidFill>
            <a:schemeClr val="bg1"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860847" y="90256"/>
            <a:ext cx="2454353" cy="4800600"/>
          </a:xfrm>
          <a:prstGeom prst="roundRect">
            <a:avLst>
              <a:gd name="adj" fmla="val 28488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n>
                <a:solidFill>
                  <a:srgbClr val="99CC00"/>
                </a:solidFill>
              </a:ln>
              <a:solidFill>
                <a:srgbClr val="99CC00"/>
              </a:solidFill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lnSpc>
                <a:spcPct val="60000"/>
              </a:lnSpc>
              <a:defRPr/>
            </a:pP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film,</a:t>
            </a:r>
            <a:b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animation,</a:t>
            </a:r>
            <a:b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&amp; games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KayH20091103-IMG_4182+s.jpg"/>
          <p:cNvPicPr>
            <a:picLocks noChangeAspect="1"/>
          </p:cNvPicPr>
          <p:nvPr/>
        </p:nvPicPr>
        <p:blipFill>
          <a:blip r:embed="rId3"/>
          <a:srcRect l="45950" r="8884"/>
          <a:stretch>
            <a:fillRect/>
          </a:stretch>
        </p:blipFill>
        <p:spPr bwMode="auto">
          <a:xfrm>
            <a:off x="2209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2" descr="KayH20091103-IMG_4090 1024px r.jpg"/>
          <p:cNvPicPr>
            <a:picLocks noChangeAspect="1"/>
          </p:cNvPicPr>
          <p:nvPr/>
        </p:nvPicPr>
        <p:blipFill>
          <a:blip r:embed="rId4"/>
          <a:srcRect l="44086" r="23785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6" name="Picture 1"/>
          <p:cNvPicPr preferRelativeResize="0">
            <a:picLocks noChangeAspect="1" noChangeArrowheads="1"/>
          </p:cNvPicPr>
          <p:nvPr/>
        </p:nvPicPr>
        <p:blipFill>
          <a:blip r:embed="rId5"/>
          <a:srcRect l="41470" t="1102" r="25653"/>
          <a:stretch>
            <a:fillRect/>
          </a:stretch>
        </p:blipFill>
        <p:spPr bwMode="auto">
          <a:xfrm>
            <a:off x="6048375" y="0"/>
            <a:ext cx="3095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-173831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2658269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0" y="6211669"/>
            <a:ext cx="9144000" cy="646331"/>
          </a:xfrm>
        </p:spPr>
        <p:txBody>
          <a:bodyPr/>
          <a:lstStyle/>
          <a:p>
            <a:r>
              <a:rPr dirty="0"/>
              <a:t>ridgepad	      lumino	       multitoe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17996" y="5229761"/>
            <a:ext cx="1325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 pitchFamily="-112" charset="0"/>
                <a:ea typeface="ＭＳ Ｐゴシック" pitchFamily="-106" charset="-128"/>
                <a:cs typeface="ＭＳ Ｐゴシック" pitchFamily="-106" charset="-128"/>
              </a:rPr>
              <a:t>#3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96" y="5229761"/>
            <a:ext cx="1325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 pitchFamily="-112" charset="0"/>
                <a:ea typeface="ＭＳ Ｐゴシック" pitchFamily="-106" charset="-128"/>
                <a:cs typeface="ＭＳ Ｐゴシック" pitchFamily="-106" charset="-128"/>
              </a:rPr>
              <a:t>#1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98596" y="5229761"/>
            <a:ext cx="1325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 pitchFamily="-112" charset="0"/>
                <a:ea typeface="ＭＳ Ｐゴシック" pitchFamily="-106" charset="-128"/>
                <a:cs typeface="ＭＳ Ｐゴシック" pitchFamily="-106" charset="-128"/>
              </a:rPr>
              <a:t>#2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KayH20091103-IMG_4182+s.jpg"/>
          <p:cNvPicPr>
            <a:picLocks noChangeAspect="1"/>
          </p:cNvPicPr>
          <p:nvPr/>
        </p:nvPicPr>
        <p:blipFill>
          <a:blip r:embed="rId3"/>
          <a:srcRect l="45950" r="8884"/>
          <a:stretch>
            <a:fillRect/>
          </a:stretch>
        </p:blipFill>
        <p:spPr bwMode="auto">
          <a:xfrm>
            <a:off x="2209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2" descr="KayH20091103-IMG_4090 1024px r.jpg"/>
          <p:cNvPicPr>
            <a:picLocks noChangeAspect="1"/>
          </p:cNvPicPr>
          <p:nvPr/>
        </p:nvPicPr>
        <p:blipFill>
          <a:blip r:embed="rId4"/>
          <a:srcRect l="44086" r="23785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1"/>
          <p:cNvPicPr preferRelativeResize="0">
            <a:picLocks noChangeAspect="1" noChangeArrowheads="1"/>
          </p:cNvPicPr>
          <p:nvPr/>
        </p:nvPicPr>
        <p:blipFill>
          <a:blip r:embed="rId5"/>
          <a:srcRect l="41470" t="1102" r="25653"/>
          <a:stretch>
            <a:fillRect/>
          </a:stretch>
        </p:blipFill>
        <p:spPr bwMode="auto">
          <a:xfrm>
            <a:off x="6048375" y="0"/>
            <a:ext cx="3095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-173831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2658269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088" name="Rectangle 9"/>
          <p:cNvSpPr>
            <a:spLocks noChangeArrowheads="1"/>
          </p:cNvSpPr>
          <p:nvPr/>
        </p:nvSpPr>
        <p:spPr bwMode="auto">
          <a:xfrm>
            <a:off x="3276600" y="0"/>
            <a:ext cx="5867400" cy="685800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6211669"/>
            <a:ext cx="9144000" cy="646331"/>
          </a:xfrm>
        </p:spPr>
        <p:txBody>
          <a:bodyPr/>
          <a:lstStyle/>
          <a:p>
            <a:r>
              <a:rPr>
                <a:solidFill>
                  <a:srgbClr val="FFFFFF"/>
                </a:solidFill>
              </a:rPr>
              <a:t>ridgepad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96" y="5229761"/>
            <a:ext cx="1325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 pitchFamily="-112" charset="0"/>
                <a:ea typeface="ＭＳ Ｐゴシック" pitchFamily="-106" charset="-128"/>
                <a:cs typeface="ＭＳ Ｐゴシック" pitchFamily="-106" charset="-128"/>
              </a:rPr>
              <a:t>#1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" descr="HTC_Unveils_its_New_Windows_Mobile_TouchScreen_Phone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23034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8" descr="iphone_hom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762000"/>
            <a:ext cx="27257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72200" y="2424566"/>
            <a:ext cx="2286000" cy="2660197"/>
            <a:chOff x="5562600" y="3667125"/>
            <a:chExt cx="2295525" cy="2671763"/>
          </a:xfrm>
        </p:grpSpPr>
        <p:pic>
          <p:nvPicPr>
            <p:cNvPr id="176135" name="Picture 4" descr="HTC_Unveils_its_New_Windows_Mobile_TouchScreen_Phone_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62600" y="3667125"/>
              <a:ext cx="1295400" cy="231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6" name="Picture 8" descr="iphone_hom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24600" y="3810000"/>
              <a:ext cx="1533525" cy="2528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6133" name="Right Arrow 7"/>
          <p:cNvSpPr>
            <a:spLocks noChangeArrowheads="1"/>
          </p:cNvSpPr>
          <p:nvPr/>
        </p:nvSpPr>
        <p:spPr bwMode="auto">
          <a:xfrm>
            <a:off x="3962400" y="3733800"/>
            <a:ext cx="2590800" cy="1066800"/>
          </a:xfrm>
          <a:prstGeom prst="rightArrow">
            <a:avLst>
              <a:gd name="adj1" fmla="val 50000"/>
              <a:gd name="adj2" fmla="val 104890"/>
            </a:avLst>
          </a:prstGeom>
          <a:solidFill>
            <a:srgbClr val="FFFFFF"/>
          </a:solidFill>
          <a:ln w="76200">
            <a:solidFill>
              <a:srgbClr val="B7F15A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200" dirty="0">
              <a:solidFill>
                <a:srgbClr val="99CC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5221069"/>
            <a:ext cx="9144000" cy="646331"/>
          </a:xfrm>
        </p:spPr>
        <p:txBody>
          <a:bodyPr/>
          <a:lstStyle/>
          <a:p>
            <a:r>
              <a:rPr dirty="0" smtClean="0">
                <a:solidFill>
                  <a:srgbClr val="404040"/>
                </a:solidFill>
              </a:rPr>
              <a:t>reconstructing </a:t>
            </a:r>
            <a:r>
              <a:rPr b="1" dirty="0" smtClean="0">
                <a:solidFill>
                  <a:srgbClr val="99CC00"/>
                </a:solidFill>
              </a:rPr>
              <a:t>finger position in space</a:t>
            </a:r>
            <a:endParaRPr b="1" dirty="0">
              <a:solidFill>
                <a:srgbClr val="A1D54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 descr="C:\Documents and Settings\christian.holz\Desktop\Fingerprin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03147">
            <a:off x="2789238" y="144463"/>
            <a:ext cx="3875087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 descr="C:\Documents and Settings\christian.holz\Desktop\Fingerprin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03147">
            <a:off x="1957388" y="674688"/>
            <a:ext cx="3875087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 bwMode="auto">
          <a:xfrm rot="1058446">
            <a:off x="649288" y="-784225"/>
            <a:ext cx="7461250" cy="7354888"/>
          </a:xfrm>
          <a:prstGeom prst="donut">
            <a:avLst>
              <a:gd name="adj" fmla="val 31973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96" charset="0"/>
            </a:endParaRPr>
          </a:p>
        </p:txBody>
      </p:sp>
      <p:sp>
        <p:nvSpPr>
          <p:cNvPr id="180228" name="Rectangle 3"/>
          <p:cNvSpPr>
            <a:spLocks noChangeArrowheads="1"/>
          </p:cNvSpPr>
          <p:nvPr/>
        </p:nvSpPr>
        <p:spPr bwMode="auto">
          <a:xfrm>
            <a:off x="0" y="5181600"/>
            <a:ext cx="5867400" cy="16764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 descr="C:\Documents and Settings\christian.holz\Desktop\Fingerprin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03147">
            <a:off x="2789238" y="144463"/>
            <a:ext cx="3875087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 descr="C:\Documents and Settings\christian.holz\Desktop\Fingerprin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03147">
            <a:off x="3176588" y="-550863"/>
            <a:ext cx="3875087" cy="665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 bwMode="auto">
          <a:xfrm rot="1058446">
            <a:off x="558800" y="-1176338"/>
            <a:ext cx="7461250" cy="8864601"/>
          </a:xfrm>
          <a:prstGeom prst="donut">
            <a:avLst>
              <a:gd name="adj" fmla="val 31973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9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Freeform 8"/>
          <p:cNvSpPr>
            <a:spLocks noChangeArrowheads="1"/>
          </p:cNvSpPr>
          <p:nvPr/>
        </p:nvSpPr>
        <p:spPr bwMode="auto">
          <a:xfrm>
            <a:off x="4752975" y="522288"/>
            <a:ext cx="3930650" cy="4830762"/>
          </a:xfrm>
          <a:custGeom>
            <a:avLst/>
            <a:gdLst>
              <a:gd name="T0" fmla="*/ 3232161 w 3930769"/>
              <a:gd name="T1" fmla="*/ 554273 h 4831272"/>
              <a:gd name="T2" fmla="*/ 1113293 w 3930769"/>
              <a:gd name="T3" fmla="*/ 1606462 h 4831272"/>
              <a:gd name="T4" fmla="*/ 884889 w 3930769"/>
              <a:gd name="T5" fmla="*/ 3885722 h 4831272"/>
              <a:gd name="T6" fmla="*/ 3180459 w 3930769"/>
              <a:gd name="T7" fmla="*/ 2738926 h 4831272"/>
              <a:gd name="T8" fmla="*/ 3232161 w 3930769"/>
              <a:gd name="T9" fmla="*/ 554273 h 4831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30769"/>
              <a:gd name="T16" fmla="*/ 0 h 4831272"/>
              <a:gd name="T17" fmla="*/ 3930769 w 3930769"/>
              <a:gd name="T18" fmla="*/ 4831272 h 48312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30769" h="4831272">
                <a:moveTo>
                  <a:pt x="3234905" y="555925"/>
                </a:moveTo>
                <a:cubicBezTo>
                  <a:pt x="2202611" y="0"/>
                  <a:pt x="1505788" y="1054339"/>
                  <a:pt x="1114245" y="1611222"/>
                </a:cubicBezTo>
                <a:cubicBezTo>
                  <a:pt x="869351" y="1985513"/>
                  <a:pt x="0" y="3250721"/>
                  <a:pt x="885645" y="3897223"/>
                </a:cubicBezTo>
                <a:cubicBezTo>
                  <a:pt x="2044460" y="4831272"/>
                  <a:pt x="2791604" y="3303917"/>
                  <a:pt x="3183147" y="2747034"/>
                </a:cubicBezTo>
                <a:cubicBezTo>
                  <a:pt x="3574690" y="2190151"/>
                  <a:pt x="3930769" y="1002582"/>
                  <a:pt x="3234905" y="55592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3299" name="Picture 4" descr="C:\Documents and Settings\christian.holz\Desktop\Fingerprin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03147">
            <a:off x="5529263" y="204788"/>
            <a:ext cx="2652712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"/>
          <p:cNvSpPr/>
          <p:nvPr/>
        </p:nvSpPr>
        <p:spPr bwMode="auto">
          <a:xfrm>
            <a:off x="685800" y="457200"/>
            <a:ext cx="3155950" cy="3878263"/>
          </a:xfrm>
          <a:custGeom>
            <a:avLst/>
            <a:gdLst>
              <a:gd name="connsiteX0" fmla="*/ 2678759 w 3156185"/>
              <a:gd name="connsiteY0" fmla="*/ 145815 h 3875852"/>
              <a:gd name="connsiteX1" fmla="*/ 1747426 w 3156185"/>
              <a:gd name="connsiteY1" fmla="*/ 216370 h 3875852"/>
              <a:gd name="connsiteX2" fmla="*/ 576204 w 3156185"/>
              <a:gd name="connsiteY2" fmla="*/ 1444037 h 3875852"/>
              <a:gd name="connsiteX3" fmla="*/ 68204 w 3156185"/>
              <a:gd name="connsiteY3" fmla="*/ 2474148 h 3875852"/>
              <a:gd name="connsiteX4" fmla="*/ 166981 w 3156185"/>
              <a:gd name="connsiteY4" fmla="*/ 3334926 h 3875852"/>
              <a:gd name="connsiteX5" fmla="*/ 1041870 w 3156185"/>
              <a:gd name="connsiteY5" fmla="*/ 3842926 h 3875852"/>
              <a:gd name="connsiteX6" fmla="*/ 1944981 w 3156185"/>
              <a:gd name="connsiteY6" fmla="*/ 3532481 h 3875852"/>
              <a:gd name="connsiteX7" fmla="*/ 2819870 w 3156185"/>
              <a:gd name="connsiteY7" fmla="*/ 2177815 h 3875852"/>
              <a:gd name="connsiteX8" fmla="*/ 3144426 w 3156185"/>
              <a:gd name="connsiteY8" fmla="*/ 1119481 h 3875852"/>
              <a:gd name="connsiteX9" fmla="*/ 2890426 w 3156185"/>
              <a:gd name="connsiteY9" fmla="*/ 343370 h 3875852"/>
              <a:gd name="connsiteX10" fmla="*/ 2579981 w 3156185"/>
              <a:gd name="connsiteY10" fmla="*/ 131704 h 3875852"/>
              <a:gd name="connsiteX11" fmla="*/ 2579981 w 3156185"/>
              <a:gd name="connsiteY11" fmla="*/ 131704 h 3875852"/>
              <a:gd name="connsiteX0" fmla="*/ 2678759 w 3156185"/>
              <a:gd name="connsiteY0" fmla="*/ 145815 h 3875852"/>
              <a:gd name="connsiteX1" fmla="*/ 1747426 w 3156185"/>
              <a:gd name="connsiteY1" fmla="*/ 216370 h 3875852"/>
              <a:gd name="connsiteX2" fmla="*/ 576204 w 3156185"/>
              <a:gd name="connsiteY2" fmla="*/ 1444037 h 3875852"/>
              <a:gd name="connsiteX3" fmla="*/ 68204 w 3156185"/>
              <a:gd name="connsiteY3" fmla="*/ 2474148 h 3875852"/>
              <a:gd name="connsiteX4" fmla="*/ 166981 w 3156185"/>
              <a:gd name="connsiteY4" fmla="*/ 3334926 h 3875852"/>
              <a:gd name="connsiteX5" fmla="*/ 1041870 w 3156185"/>
              <a:gd name="connsiteY5" fmla="*/ 3842926 h 3875852"/>
              <a:gd name="connsiteX6" fmla="*/ 1944981 w 3156185"/>
              <a:gd name="connsiteY6" fmla="*/ 3532481 h 3875852"/>
              <a:gd name="connsiteX7" fmla="*/ 2819870 w 3156185"/>
              <a:gd name="connsiteY7" fmla="*/ 2177815 h 3875852"/>
              <a:gd name="connsiteX8" fmla="*/ 3144426 w 3156185"/>
              <a:gd name="connsiteY8" fmla="*/ 1119481 h 3875852"/>
              <a:gd name="connsiteX9" fmla="*/ 2890426 w 3156185"/>
              <a:gd name="connsiteY9" fmla="*/ 343370 h 3875852"/>
              <a:gd name="connsiteX10" fmla="*/ 2579981 w 3156185"/>
              <a:gd name="connsiteY10" fmla="*/ 131704 h 3875852"/>
              <a:gd name="connsiteX11" fmla="*/ 2579981 w 3156185"/>
              <a:gd name="connsiteY11" fmla="*/ 131704 h 3875852"/>
              <a:gd name="connsiteX0" fmla="*/ 1747426 w 3156185"/>
              <a:gd name="connsiteY0" fmla="*/ 84666 h 3744148"/>
              <a:gd name="connsiteX1" fmla="*/ 576204 w 3156185"/>
              <a:gd name="connsiteY1" fmla="*/ 1312333 h 3744148"/>
              <a:gd name="connsiteX2" fmla="*/ 68204 w 3156185"/>
              <a:gd name="connsiteY2" fmla="*/ 2342444 h 3744148"/>
              <a:gd name="connsiteX3" fmla="*/ 166981 w 3156185"/>
              <a:gd name="connsiteY3" fmla="*/ 3203222 h 3744148"/>
              <a:gd name="connsiteX4" fmla="*/ 1041870 w 3156185"/>
              <a:gd name="connsiteY4" fmla="*/ 3711222 h 3744148"/>
              <a:gd name="connsiteX5" fmla="*/ 1944981 w 3156185"/>
              <a:gd name="connsiteY5" fmla="*/ 3400777 h 3744148"/>
              <a:gd name="connsiteX6" fmla="*/ 2819870 w 3156185"/>
              <a:gd name="connsiteY6" fmla="*/ 2046111 h 3744148"/>
              <a:gd name="connsiteX7" fmla="*/ 3144426 w 3156185"/>
              <a:gd name="connsiteY7" fmla="*/ 987777 h 3744148"/>
              <a:gd name="connsiteX8" fmla="*/ 2890426 w 3156185"/>
              <a:gd name="connsiteY8" fmla="*/ 211666 h 3744148"/>
              <a:gd name="connsiteX9" fmla="*/ 2579981 w 3156185"/>
              <a:gd name="connsiteY9" fmla="*/ 0 h 3744148"/>
              <a:gd name="connsiteX10" fmla="*/ 2579981 w 3156185"/>
              <a:gd name="connsiteY10" fmla="*/ 0 h 3744148"/>
              <a:gd name="connsiteX0" fmla="*/ 1747426 w 3156185"/>
              <a:gd name="connsiteY0" fmla="*/ 84666 h 3744148"/>
              <a:gd name="connsiteX1" fmla="*/ 576204 w 3156185"/>
              <a:gd name="connsiteY1" fmla="*/ 1312333 h 3744148"/>
              <a:gd name="connsiteX2" fmla="*/ 68204 w 3156185"/>
              <a:gd name="connsiteY2" fmla="*/ 2342444 h 3744148"/>
              <a:gd name="connsiteX3" fmla="*/ 166981 w 3156185"/>
              <a:gd name="connsiteY3" fmla="*/ 3203222 h 3744148"/>
              <a:gd name="connsiteX4" fmla="*/ 1041870 w 3156185"/>
              <a:gd name="connsiteY4" fmla="*/ 3711222 h 3744148"/>
              <a:gd name="connsiteX5" fmla="*/ 1944981 w 3156185"/>
              <a:gd name="connsiteY5" fmla="*/ 3400777 h 3744148"/>
              <a:gd name="connsiteX6" fmla="*/ 2819870 w 3156185"/>
              <a:gd name="connsiteY6" fmla="*/ 2046111 h 3744148"/>
              <a:gd name="connsiteX7" fmla="*/ 3144426 w 3156185"/>
              <a:gd name="connsiteY7" fmla="*/ 987777 h 3744148"/>
              <a:gd name="connsiteX8" fmla="*/ 2890426 w 3156185"/>
              <a:gd name="connsiteY8" fmla="*/ 211666 h 3744148"/>
              <a:gd name="connsiteX9" fmla="*/ 2579981 w 3156185"/>
              <a:gd name="connsiteY9" fmla="*/ 0 h 3744148"/>
              <a:gd name="connsiteX10" fmla="*/ 2579981 w 3156185"/>
              <a:gd name="connsiteY10" fmla="*/ 0 h 3744148"/>
              <a:gd name="connsiteX0" fmla="*/ 1747426 w 3156185"/>
              <a:gd name="connsiteY0" fmla="*/ 84666 h 3744148"/>
              <a:gd name="connsiteX1" fmla="*/ 576204 w 3156185"/>
              <a:gd name="connsiteY1" fmla="*/ 1312333 h 3744148"/>
              <a:gd name="connsiteX2" fmla="*/ 68204 w 3156185"/>
              <a:gd name="connsiteY2" fmla="*/ 2342444 h 3744148"/>
              <a:gd name="connsiteX3" fmla="*/ 166981 w 3156185"/>
              <a:gd name="connsiteY3" fmla="*/ 3203222 h 3744148"/>
              <a:gd name="connsiteX4" fmla="*/ 1041870 w 3156185"/>
              <a:gd name="connsiteY4" fmla="*/ 3711222 h 3744148"/>
              <a:gd name="connsiteX5" fmla="*/ 1944981 w 3156185"/>
              <a:gd name="connsiteY5" fmla="*/ 3400777 h 3744148"/>
              <a:gd name="connsiteX6" fmla="*/ 2819870 w 3156185"/>
              <a:gd name="connsiteY6" fmla="*/ 2046111 h 3744148"/>
              <a:gd name="connsiteX7" fmla="*/ 3144426 w 3156185"/>
              <a:gd name="connsiteY7" fmla="*/ 987777 h 3744148"/>
              <a:gd name="connsiteX8" fmla="*/ 2890426 w 3156185"/>
              <a:gd name="connsiteY8" fmla="*/ 211666 h 3744148"/>
              <a:gd name="connsiteX9" fmla="*/ 2579981 w 3156185"/>
              <a:gd name="connsiteY9" fmla="*/ 0 h 3744148"/>
              <a:gd name="connsiteX10" fmla="*/ 2579981 w 3156185"/>
              <a:gd name="connsiteY10" fmla="*/ 0 h 3744148"/>
              <a:gd name="connsiteX11" fmla="*/ 1747426 w 3156185"/>
              <a:gd name="connsiteY11" fmla="*/ 84666 h 3744148"/>
              <a:gd name="connsiteX0" fmla="*/ 1747426 w 3156185"/>
              <a:gd name="connsiteY0" fmla="*/ 218722 h 3878204"/>
              <a:gd name="connsiteX1" fmla="*/ 576204 w 3156185"/>
              <a:gd name="connsiteY1" fmla="*/ 1446389 h 3878204"/>
              <a:gd name="connsiteX2" fmla="*/ 68204 w 3156185"/>
              <a:gd name="connsiteY2" fmla="*/ 2476500 h 3878204"/>
              <a:gd name="connsiteX3" fmla="*/ 166981 w 3156185"/>
              <a:gd name="connsiteY3" fmla="*/ 3337278 h 3878204"/>
              <a:gd name="connsiteX4" fmla="*/ 1041870 w 3156185"/>
              <a:gd name="connsiteY4" fmla="*/ 3845278 h 3878204"/>
              <a:gd name="connsiteX5" fmla="*/ 1944981 w 3156185"/>
              <a:gd name="connsiteY5" fmla="*/ 3534833 h 3878204"/>
              <a:gd name="connsiteX6" fmla="*/ 2819870 w 3156185"/>
              <a:gd name="connsiteY6" fmla="*/ 2180167 h 3878204"/>
              <a:gd name="connsiteX7" fmla="*/ 3144426 w 3156185"/>
              <a:gd name="connsiteY7" fmla="*/ 1121833 h 3878204"/>
              <a:gd name="connsiteX8" fmla="*/ 2890426 w 3156185"/>
              <a:gd name="connsiteY8" fmla="*/ 345722 h 3878204"/>
              <a:gd name="connsiteX9" fmla="*/ 2579981 w 3156185"/>
              <a:gd name="connsiteY9" fmla="*/ 134056 h 3878204"/>
              <a:gd name="connsiteX10" fmla="*/ 2579981 w 3156185"/>
              <a:gd name="connsiteY10" fmla="*/ 134056 h 3878204"/>
              <a:gd name="connsiteX11" fmla="*/ 1747426 w 3156185"/>
              <a:gd name="connsiteY11" fmla="*/ 218722 h 3878204"/>
              <a:gd name="connsiteX0" fmla="*/ 1747426 w 3156185"/>
              <a:gd name="connsiteY0" fmla="*/ 84666 h 3744148"/>
              <a:gd name="connsiteX1" fmla="*/ 576204 w 3156185"/>
              <a:gd name="connsiteY1" fmla="*/ 1312333 h 3744148"/>
              <a:gd name="connsiteX2" fmla="*/ 68204 w 3156185"/>
              <a:gd name="connsiteY2" fmla="*/ 2342444 h 3744148"/>
              <a:gd name="connsiteX3" fmla="*/ 166981 w 3156185"/>
              <a:gd name="connsiteY3" fmla="*/ 3203222 h 3744148"/>
              <a:gd name="connsiteX4" fmla="*/ 1041870 w 3156185"/>
              <a:gd name="connsiteY4" fmla="*/ 3711222 h 3744148"/>
              <a:gd name="connsiteX5" fmla="*/ 1944981 w 3156185"/>
              <a:gd name="connsiteY5" fmla="*/ 3400777 h 3744148"/>
              <a:gd name="connsiteX6" fmla="*/ 2819870 w 3156185"/>
              <a:gd name="connsiteY6" fmla="*/ 2046111 h 3744148"/>
              <a:gd name="connsiteX7" fmla="*/ 3144426 w 3156185"/>
              <a:gd name="connsiteY7" fmla="*/ 987777 h 3744148"/>
              <a:gd name="connsiteX8" fmla="*/ 2890426 w 3156185"/>
              <a:gd name="connsiteY8" fmla="*/ 211666 h 3744148"/>
              <a:gd name="connsiteX9" fmla="*/ 2579981 w 3156185"/>
              <a:gd name="connsiteY9" fmla="*/ 0 h 3744148"/>
              <a:gd name="connsiteX10" fmla="*/ 1747426 w 3156185"/>
              <a:gd name="connsiteY10" fmla="*/ 84666 h 3744148"/>
              <a:gd name="connsiteX0" fmla="*/ 1747426 w 3156185"/>
              <a:gd name="connsiteY0" fmla="*/ 218722 h 3878204"/>
              <a:gd name="connsiteX1" fmla="*/ 576204 w 3156185"/>
              <a:gd name="connsiteY1" fmla="*/ 1446389 h 3878204"/>
              <a:gd name="connsiteX2" fmla="*/ 68204 w 3156185"/>
              <a:gd name="connsiteY2" fmla="*/ 2476500 h 3878204"/>
              <a:gd name="connsiteX3" fmla="*/ 166981 w 3156185"/>
              <a:gd name="connsiteY3" fmla="*/ 3337278 h 3878204"/>
              <a:gd name="connsiteX4" fmla="*/ 1041870 w 3156185"/>
              <a:gd name="connsiteY4" fmla="*/ 3845278 h 3878204"/>
              <a:gd name="connsiteX5" fmla="*/ 1944981 w 3156185"/>
              <a:gd name="connsiteY5" fmla="*/ 3534833 h 3878204"/>
              <a:gd name="connsiteX6" fmla="*/ 2819870 w 3156185"/>
              <a:gd name="connsiteY6" fmla="*/ 2180167 h 3878204"/>
              <a:gd name="connsiteX7" fmla="*/ 3144426 w 3156185"/>
              <a:gd name="connsiteY7" fmla="*/ 1121833 h 3878204"/>
              <a:gd name="connsiteX8" fmla="*/ 2890426 w 3156185"/>
              <a:gd name="connsiteY8" fmla="*/ 345722 h 3878204"/>
              <a:gd name="connsiteX9" fmla="*/ 2579981 w 3156185"/>
              <a:gd name="connsiteY9" fmla="*/ 134056 h 3878204"/>
              <a:gd name="connsiteX10" fmla="*/ 1747426 w 3156185"/>
              <a:gd name="connsiteY10" fmla="*/ 218722 h 3878204"/>
              <a:gd name="connsiteX0" fmla="*/ 1747426 w 3156185"/>
              <a:gd name="connsiteY0" fmla="*/ 218722 h 3878204"/>
              <a:gd name="connsiteX1" fmla="*/ 576204 w 3156185"/>
              <a:gd name="connsiteY1" fmla="*/ 1446389 h 3878204"/>
              <a:gd name="connsiteX2" fmla="*/ 68204 w 3156185"/>
              <a:gd name="connsiteY2" fmla="*/ 2476500 h 3878204"/>
              <a:gd name="connsiteX3" fmla="*/ 166981 w 3156185"/>
              <a:gd name="connsiteY3" fmla="*/ 3337278 h 3878204"/>
              <a:gd name="connsiteX4" fmla="*/ 1041870 w 3156185"/>
              <a:gd name="connsiteY4" fmla="*/ 3845278 h 3878204"/>
              <a:gd name="connsiteX5" fmla="*/ 1944981 w 3156185"/>
              <a:gd name="connsiteY5" fmla="*/ 3534833 h 3878204"/>
              <a:gd name="connsiteX6" fmla="*/ 2819870 w 3156185"/>
              <a:gd name="connsiteY6" fmla="*/ 2180167 h 3878204"/>
              <a:gd name="connsiteX7" fmla="*/ 3144426 w 3156185"/>
              <a:gd name="connsiteY7" fmla="*/ 1121833 h 3878204"/>
              <a:gd name="connsiteX8" fmla="*/ 2890426 w 3156185"/>
              <a:gd name="connsiteY8" fmla="*/ 345722 h 3878204"/>
              <a:gd name="connsiteX9" fmla="*/ 2506603 w 3156185"/>
              <a:gd name="connsiteY9" fmla="*/ 108656 h 3878204"/>
              <a:gd name="connsiteX10" fmla="*/ 1747426 w 3156185"/>
              <a:gd name="connsiteY10" fmla="*/ 218722 h 387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56185" h="3878204">
                <a:moveTo>
                  <a:pt x="1747426" y="218722"/>
                </a:moveTo>
                <a:cubicBezTo>
                  <a:pt x="1151467" y="683448"/>
                  <a:pt x="856074" y="1070093"/>
                  <a:pt x="576204" y="1446389"/>
                </a:cubicBezTo>
                <a:cubicBezTo>
                  <a:pt x="296334" y="1822685"/>
                  <a:pt x="136408" y="2161352"/>
                  <a:pt x="68204" y="2476500"/>
                </a:cubicBezTo>
                <a:cubicBezTo>
                  <a:pt x="0" y="2791648"/>
                  <a:pt x="4703" y="3109148"/>
                  <a:pt x="166981" y="3337278"/>
                </a:cubicBezTo>
                <a:cubicBezTo>
                  <a:pt x="329259" y="3565408"/>
                  <a:pt x="745537" y="3812352"/>
                  <a:pt x="1041870" y="3845278"/>
                </a:cubicBezTo>
                <a:cubicBezTo>
                  <a:pt x="1338203" y="3878204"/>
                  <a:pt x="1648648" y="3812351"/>
                  <a:pt x="1944981" y="3534833"/>
                </a:cubicBezTo>
                <a:cubicBezTo>
                  <a:pt x="2241314" y="3257315"/>
                  <a:pt x="2619963" y="2582334"/>
                  <a:pt x="2819870" y="2180167"/>
                </a:cubicBezTo>
                <a:cubicBezTo>
                  <a:pt x="3019777" y="1778000"/>
                  <a:pt x="3132667" y="1427574"/>
                  <a:pt x="3144426" y="1121833"/>
                </a:cubicBezTo>
                <a:cubicBezTo>
                  <a:pt x="3156185" y="816092"/>
                  <a:pt x="2996730" y="514585"/>
                  <a:pt x="2890426" y="345722"/>
                </a:cubicBezTo>
                <a:cubicBezTo>
                  <a:pt x="2784122" y="176859"/>
                  <a:pt x="2506603" y="108656"/>
                  <a:pt x="2506603" y="108656"/>
                </a:cubicBezTo>
                <a:cubicBezTo>
                  <a:pt x="2316103" y="87489"/>
                  <a:pt x="2081389" y="0"/>
                  <a:pt x="1747426" y="218722"/>
                </a:cubicBezTo>
                <a:close/>
              </a:path>
            </a:pathLst>
          </a:custGeom>
          <a:noFill/>
          <a:ln w="762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latin typeface="Arial" pitchFamily="-96" charset="0"/>
            </a:endParaRPr>
          </a:p>
        </p:txBody>
      </p:sp>
      <p:sp>
        <p:nvSpPr>
          <p:cNvPr id="183302" name="Right Arrow 11"/>
          <p:cNvSpPr>
            <a:spLocks noChangeArrowheads="1"/>
          </p:cNvSpPr>
          <p:nvPr/>
        </p:nvSpPr>
        <p:spPr bwMode="auto">
          <a:xfrm>
            <a:off x="3810000" y="1981200"/>
            <a:ext cx="1447800" cy="1600200"/>
          </a:xfrm>
          <a:prstGeom prst="rightArrow">
            <a:avLst>
              <a:gd name="adj1" fmla="val 65870"/>
              <a:gd name="adj2" fmla="val 66440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1138773"/>
          </a:xfrm>
        </p:spPr>
        <p:txBody>
          <a:bodyPr/>
          <a:lstStyle/>
          <a:p>
            <a:pPr>
              <a:defRPr/>
            </a:pPr>
            <a:r>
              <a:rPr sz="3400" dirty="0"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  <a:t>gets everything a traditional touchpad </a:t>
            </a:r>
            <a:r>
              <a:rPr sz="3400" dirty="0" smtClean="0"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  <a:t>gets</a:t>
            </a:r>
            <a:br>
              <a:rPr sz="3400" dirty="0" smtClean="0"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</a:br>
            <a:r>
              <a:rPr sz="3400" dirty="0" smtClean="0"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  <a:t>but </a:t>
            </a:r>
            <a:r>
              <a:rPr sz="3400" dirty="0"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  <a:t>also</a:t>
            </a:r>
            <a:r>
              <a:rPr sz="3400" dirty="0">
                <a:solidFill>
                  <a:srgbClr val="99CC00"/>
                </a:solidFill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sz="3400" b="1" dirty="0">
                <a:solidFill>
                  <a:srgbClr val="99CC00"/>
                </a:solidFill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  <a:t>participantID and roll, pitch,</a:t>
            </a:r>
            <a:r>
              <a:rPr sz="3400" b="1" dirty="0" smtClean="0">
                <a:solidFill>
                  <a:srgbClr val="99CC00"/>
                </a:solidFill>
                <a:latin typeface="Arial" pitchFamily="-104" charset="0"/>
                <a:ea typeface="ＭＳ Ｐゴシック" pitchFamily="-106" charset="-128"/>
                <a:cs typeface="ＭＳ Ｐゴシック" pitchFamily="-106" charset="-128"/>
              </a:rPr>
              <a:t> &amp; yaw</a:t>
            </a:r>
            <a:endParaRPr lang="en-US" sz="3400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IMG_8245+ 1024px 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 descr="/Users/patrick/Documents/Talks/Contents/2009-HolzBaudisch-Guardian Fingerprint Reader and Motion on screen smal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4" fill="hold"/>
                                        <p:tgtEl>
                                          <p:spTgt spid="184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4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4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2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23"/>
                </p:tgtEl>
              </p:cMediaNode>
            </p:vide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52600" y="457200"/>
            <a:ext cx="6248400" cy="5224463"/>
            <a:chOff x="2667000" y="457200"/>
            <a:chExt cx="4710289" cy="5223933"/>
          </a:xfrm>
        </p:grpSpPr>
        <p:pic>
          <p:nvPicPr>
            <p:cNvPr id="185364" name="Picture 2"/>
            <p:cNvPicPr>
              <a:picLocks noChangeAspect="1" noChangeArrowheads="1"/>
            </p:cNvPicPr>
            <p:nvPr/>
          </p:nvPicPr>
          <p:blipFill>
            <a:blip r:embed="rId2"/>
            <a:srcRect l="57574" t="47211" b="13432"/>
            <a:stretch>
              <a:fillRect/>
            </a:stretch>
          </p:blipFill>
          <p:spPr bwMode="auto">
            <a:xfrm>
              <a:off x="4191000" y="3290711"/>
              <a:ext cx="318628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365" name="Picture 2"/>
            <p:cNvPicPr>
              <a:picLocks noChangeAspect="1" noChangeArrowheads="1"/>
            </p:cNvPicPr>
            <p:nvPr/>
          </p:nvPicPr>
          <p:blipFill>
            <a:blip r:embed="rId2"/>
            <a:srcRect l="18004" r="61703" b="12962"/>
            <a:stretch>
              <a:fillRect/>
            </a:stretch>
          </p:blipFill>
          <p:spPr bwMode="auto">
            <a:xfrm>
              <a:off x="2667000" y="457200"/>
              <a:ext cx="1524000" cy="5223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5348" name="Rectangle 7"/>
          <p:cNvSpPr>
            <a:spLocks noChangeArrowheads="1"/>
          </p:cNvSpPr>
          <p:nvPr/>
        </p:nvSpPr>
        <p:spPr bwMode="auto">
          <a:xfrm>
            <a:off x="228600" y="228600"/>
            <a:ext cx="216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minimum button size</a:t>
            </a:r>
          </a:p>
        </p:txBody>
      </p:sp>
      <p:sp>
        <p:nvSpPr>
          <p:cNvPr id="185350" name="TextBox 17"/>
          <p:cNvSpPr txBox="1">
            <a:spLocks noChangeArrowheads="1"/>
          </p:cNvSpPr>
          <p:nvPr/>
        </p:nvSpPr>
        <p:spPr bwMode="auto">
          <a:xfrm>
            <a:off x="2024063" y="5570538"/>
            <a:ext cx="15525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simulated</a:t>
            </a:r>
          </a:p>
          <a:p>
            <a:r>
              <a:rPr lang="en-US">
                <a:solidFill>
                  <a:srgbClr val="404040"/>
                </a:solidFill>
              </a:rPr>
              <a:t>capacitive</a:t>
            </a:r>
          </a:p>
        </p:txBody>
      </p:sp>
      <p:sp>
        <p:nvSpPr>
          <p:cNvPr id="185351" name="TextBox 23"/>
          <p:cNvSpPr txBox="1">
            <a:spLocks noChangeArrowheads="1"/>
          </p:cNvSpPr>
          <p:nvPr/>
        </p:nvSpPr>
        <p:spPr bwMode="auto">
          <a:xfrm>
            <a:off x="3886200" y="5786438"/>
            <a:ext cx="1557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fingerprint</a:t>
            </a:r>
          </a:p>
        </p:txBody>
      </p:sp>
      <p:sp>
        <p:nvSpPr>
          <p:cNvPr id="185352" name="TextBox 24"/>
          <p:cNvSpPr txBox="1">
            <a:spLocks noChangeArrowheads="1"/>
          </p:cNvSpPr>
          <p:nvPr/>
        </p:nvSpPr>
        <p:spPr bwMode="auto">
          <a:xfrm>
            <a:off x="6011863" y="5791200"/>
            <a:ext cx="1074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optical</a:t>
            </a:r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>
            <a:off x="2514600" y="4191000"/>
            <a:ext cx="2590800" cy="1066800"/>
          </a:xfrm>
          <a:prstGeom prst="rightArrow">
            <a:avLst>
              <a:gd name="adj1" fmla="val 50000"/>
              <a:gd name="adj2" fmla="val 104890"/>
            </a:avLst>
          </a:prstGeom>
          <a:solidFill>
            <a:srgbClr val="FFFFFF"/>
          </a:solidFill>
          <a:ln w="76200">
            <a:solidFill>
              <a:srgbClr val="B7F15A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200">
                <a:solidFill>
                  <a:srgbClr val="404040"/>
                </a:solidFill>
              </a:rPr>
              <a:t> 2x more accurate</a:t>
            </a:r>
          </a:p>
        </p:txBody>
      </p:sp>
      <p:sp>
        <p:nvSpPr>
          <p:cNvPr id="185354" name="TextBox 13"/>
          <p:cNvSpPr txBox="1">
            <a:spLocks noChangeArrowheads="1"/>
          </p:cNvSpPr>
          <p:nvPr/>
        </p:nvSpPr>
        <p:spPr bwMode="auto">
          <a:xfrm>
            <a:off x="452438" y="1085850"/>
            <a:ext cx="10398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7F7F7F"/>
                </a:solidFill>
              </a:rPr>
              <a:t>15mm</a:t>
            </a:r>
          </a:p>
        </p:txBody>
      </p:sp>
      <p:sp>
        <p:nvSpPr>
          <p:cNvPr id="185355" name="TextBox 14"/>
          <p:cNvSpPr txBox="1">
            <a:spLocks noChangeArrowheads="1"/>
          </p:cNvSpPr>
          <p:nvPr/>
        </p:nvSpPr>
        <p:spPr bwMode="auto">
          <a:xfrm>
            <a:off x="452438" y="2460625"/>
            <a:ext cx="1039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7F7F7F"/>
                </a:solidFill>
              </a:rPr>
              <a:t>10mm</a:t>
            </a:r>
          </a:p>
        </p:txBody>
      </p:sp>
      <p:sp>
        <p:nvSpPr>
          <p:cNvPr id="185356" name="TextBox 15"/>
          <p:cNvSpPr txBox="1">
            <a:spLocks noChangeArrowheads="1"/>
          </p:cNvSpPr>
          <p:nvPr/>
        </p:nvSpPr>
        <p:spPr bwMode="auto">
          <a:xfrm>
            <a:off x="623888" y="3836988"/>
            <a:ext cx="868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7F7F7F"/>
                </a:solidFill>
              </a:rPr>
              <a:t>5mm</a:t>
            </a:r>
          </a:p>
        </p:txBody>
      </p:sp>
      <p:cxnSp>
        <p:nvCxnSpPr>
          <p:cNvPr id="185357" name="Straight Connector 17"/>
          <p:cNvCxnSpPr>
            <a:cxnSpLocks noChangeShapeType="1"/>
          </p:cNvCxnSpPr>
          <p:nvPr/>
        </p:nvCxnSpPr>
        <p:spPr bwMode="auto">
          <a:xfrm rot="5400000" flipH="1" flipV="1">
            <a:off x="-696118" y="3077369"/>
            <a:ext cx="48704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398588" y="1371600"/>
            <a:ext cx="339725" cy="4141788"/>
            <a:chOff x="1371600" y="1371600"/>
            <a:chExt cx="609598" cy="4141540"/>
          </a:xfrm>
        </p:grpSpPr>
        <p:cxnSp>
          <p:nvCxnSpPr>
            <p:cNvPr id="185360" name="Straight Connector 18"/>
            <p:cNvCxnSpPr>
              <a:cxnSpLocks noChangeShapeType="1"/>
            </p:cNvCxnSpPr>
            <p:nvPr/>
          </p:nvCxnSpPr>
          <p:spPr bwMode="auto">
            <a:xfrm rot="10800000" flipV="1">
              <a:off x="1447800" y="4132624"/>
              <a:ext cx="533398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5361" name="Straight Connector 21"/>
            <p:cNvCxnSpPr>
              <a:cxnSpLocks noChangeShapeType="1"/>
            </p:cNvCxnSpPr>
            <p:nvPr/>
          </p:nvCxnSpPr>
          <p:spPr bwMode="auto">
            <a:xfrm rot="10800000" flipV="1">
              <a:off x="1447800" y="2752112"/>
              <a:ext cx="533398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5362" name="Straight Connector 22"/>
            <p:cNvCxnSpPr>
              <a:cxnSpLocks noChangeShapeType="1"/>
            </p:cNvCxnSpPr>
            <p:nvPr/>
          </p:nvCxnSpPr>
          <p:spPr bwMode="auto">
            <a:xfrm rot="10800000" flipV="1">
              <a:off x="1447800" y="1371600"/>
              <a:ext cx="533398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5363" name="Straight Connector 23"/>
            <p:cNvCxnSpPr>
              <a:cxnSpLocks noChangeShapeType="1"/>
            </p:cNvCxnSpPr>
            <p:nvPr/>
          </p:nvCxnSpPr>
          <p:spPr bwMode="auto">
            <a:xfrm rot="10800000" flipV="1">
              <a:off x="1371600" y="5513136"/>
              <a:ext cx="533398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85359" name="TextBox 26"/>
          <p:cNvSpPr txBox="1">
            <a:spLocks noChangeArrowheads="1"/>
          </p:cNvSpPr>
          <p:nvPr/>
        </p:nvSpPr>
        <p:spPr bwMode="auto">
          <a:xfrm>
            <a:off x="623888" y="5176838"/>
            <a:ext cx="868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7F7F7F"/>
                </a:solidFill>
              </a:rPr>
              <a:t>0mm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atar Motion Capture Mirrors Emotions P1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how to make a device though that senses </a:t>
            </a:r>
            <a:r>
              <a:rPr lang="en-US" b="1" dirty="0" smtClean="0">
                <a:solidFill>
                  <a:srgbClr val="99CC00"/>
                </a:solidFill>
              </a:rPr>
              <a:t>and displays?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3.jpg"/>
          <p:cNvPicPr>
            <a:picLocks noChangeAspect="1"/>
          </p:cNvPicPr>
          <p:nvPr/>
        </p:nvPicPr>
        <p:blipFill>
          <a:blip r:embed="rId2"/>
          <a:srcRect t="9597" r="49866"/>
          <a:stretch>
            <a:fillRect/>
          </a:stretch>
        </p:blipFill>
        <p:spPr>
          <a:xfrm>
            <a:off x="685800" y="381000"/>
            <a:ext cx="7315200" cy="60458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some day: in cell (pixel sense)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4428919" y="1695962"/>
            <a:ext cx="2276682" cy="1047238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5F8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56322" name="Picture 1" descr="Fiberio Prototype Hasso Plattner Institute confidenti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/>
              <a:t>f</a:t>
            </a:r>
            <a:r>
              <a:rPr dirty="0" smtClean="0"/>
              <a:t>iberio 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8371" name="Picture 1" descr="Q:\Baudisch\Projects\Understanding Touch (Christian Holz)\Project UIST 2012 FiberTouch\Images\2012.04.13 Fiber bundle and newspaper\IMG_3796+l.jpg"/>
          <p:cNvPicPr>
            <a:picLocks noChangeAspect="1" noChangeArrowheads="1"/>
          </p:cNvPicPr>
          <p:nvPr/>
        </p:nvPicPr>
        <p:blipFill>
          <a:blip r:embed="rId2"/>
          <a:srcRect l="21619" t="40092" r="31725" b="26633"/>
          <a:stretch>
            <a:fillRect/>
          </a:stretch>
        </p:blipFill>
        <p:spPr bwMode="auto">
          <a:xfrm>
            <a:off x="87313" y="1295400"/>
            <a:ext cx="89693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6-13 at 8.35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438"/>
            <a:ext cx="9144000" cy="5121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00200"/>
            <a:ext cx="883920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4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551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2FiberioOldPrototyp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5" name="Picture 1"/>
          <p:cNvPicPr>
            <a:picLocks noChangeAspect="1" noChangeArrowheads="1"/>
          </p:cNvPicPr>
          <p:nvPr/>
        </p:nvPicPr>
        <p:blipFill>
          <a:blip r:embed="rId2"/>
          <a:srcRect t="4141"/>
          <a:stretch>
            <a:fillRect/>
          </a:stretch>
        </p:blipFill>
        <p:spPr bwMode="auto">
          <a:xfrm>
            <a:off x="-14288" y="1447800"/>
            <a:ext cx="9158288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2"/>
          <a:srcRect t="11562"/>
          <a:stretch>
            <a:fillRect/>
          </a:stretch>
        </p:blipFill>
        <p:spPr bwMode="auto">
          <a:xfrm>
            <a:off x="101600" y="2209800"/>
            <a:ext cx="896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adget Show Assassins Creed 2 Motion Capture P1 The game 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-08-03 Fiberio Table Crop.jpg"/>
          <p:cNvPicPr>
            <a:picLocks noChangeAspect="1"/>
          </p:cNvPicPr>
          <p:nvPr/>
        </p:nvPicPr>
        <p:blipFill>
          <a:blip r:embed="rId2"/>
          <a:srcRect b="168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>
              <a:defRPr/>
            </a:pPr>
            <a:endParaRPr lang="en-US" dirty="0" smtClean="0">
              <a:latin typeface="Arial" pitchFamily="-96" charset="0"/>
            </a:endParaRPr>
          </a:p>
          <a:p>
            <a:pPr algn="r">
              <a:defRPr/>
            </a:pPr>
            <a:r>
              <a:rPr lang="en-US" dirty="0" smtClean="0">
                <a:latin typeface="Arial" pitchFamily="-96" charset="0"/>
              </a:rPr>
              <a:t>…we wanted 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-96" charset="0"/>
              </a:rPr>
              <a:t>apply this concept to</a:t>
            </a:r>
            <a:r>
              <a:rPr lang="en-US" dirty="0" smtClean="0">
                <a:solidFill>
                  <a:srgbClr val="99CC06"/>
                </a:solidFill>
                <a:latin typeface="Arial" pitchFamily="-96" charset="0"/>
              </a:rPr>
              <a:t> </a:t>
            </a:r>
            <a:r>
              <a:rPr lang="en-US" b="1" dirty="0" smtClean="0">
                <a:solidFill>
                  <a:srgbClr val="99CC06"/>
                </a:solidFill>
                <a:latin typeface="Arial" pitchFamily="-96" charset="0"/>
              </a:rPr>
              <a:t>other areas.</a:t>
            </a:r>
            <a:br>
              <a:rPr lang="en-US" b="1" dirty="0" smtClean="0">
                <a:solidFill>
                  <a:srgbClr val="99CC06"/>
                </a:solidFill>
                <a:latin typeface="Arial" pitchFamily="-96" charset="0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-96" charset="0"/>
              </a:rPr>
              <a:t>we needed </a:t>
            </a:r>
            <a:r>
              <a:rPr lang="en-US" b="1" dirty="0" smtClean="0">
                <a:solidFill>
                  <a:srgbClr val="99CC06"/>
                </a:solidFill>
                <a:latin typeface="Arial" pitchFamily="-96" charset="0"/>
              </a:rPr>
              <a:t>physical contact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-96" charset="0"/>
              </a:rPr>
              <a:t>though to track…</a:t>
            </a:r>
            <a:endParaRPr lang="en-US" dirty="0" smtClean="0">
              <a:solidFill>
                <a:srgbClr val="FF9900"/>
              </a:solidFill>
              <a:latin typeface="Arial" pitchFamily="-96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KayH20091103-IMG_4182+s.jpg"/>
          <p:cNvPicPr>
            <a:picLocks noChangeAspect="1"/>
          </p:cNvPicPr>
          <p:nvPr/>
        </p:nvPicPr>
        <p:blipFill>
          <a:blip r:embed="rId3"/>
          <a:srcRect l="45950" r="8884"/>
          <a:stretch>
            <a:fillRect/>
          </a:stretch>
        </p:blipFill>
        <p:spPr bwMode="auto">
          <a:xfrm>
            <a:off x="2209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Picture 2" descr="KayH20091103-IMG_4090 1024px r.jpg"/>
          <p:cNvPicPr>
            <a:picLocks noChangeAspect="1"/>
          </p:cNvPicPr>
          <p:nvPr/>
        </p:nvPicPr>
        <p:blipFill>
          <a:blip r:embed="rId4"/>
          <a:srcRect l="44086" r="23785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4" name="Picture 1"/>
          <p:cNvPicPr preferRelativeResize="0">
            <a:picLocks noChangeAspect="1" noChangeArrowheads="1"/>
          </p:cNvPicPr>
          <p:nvPr/>
        </p:nvPicPr>
        <p:blipFill>
          <a:blip r:embed="rId5"/>
          <a:srcRect l="41470" t="1102" r="25653"/>
          <a:stretch>
            <a:fillRect/>
          </a:stretch>
        </p:blipFill>
        <p:spPr bwMode="auto">
          <a:xfrm>
            <a:off x="6048375" y="0"/>
            <a:ext cx="3095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5" name="Rectangle 9"/>
          <p:cNvSpPr>
            <a:spLocks noChangeArrowheads="1"/>
          </p:cNvSpPr>
          <p:nvPr/>
        </p:nvSpPr>
        <p:spPr bwMode="auto">
          <a:xfrm>
            <a:off x="6096000" y="0"/>
            <a:ext cx="3276600" cy="685800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86" name="Rectangle 11"/>
          <p:cNvSpPr>
            <a:spLocks noChangeArrowheads="1"/>
          </p:cNvSpPr>
          <p:nvPr/>
        </p:nvSpPr>
        <p:spPr bwMode="auto">
          <a:xfrm>
            <a:off x="0" y="0"/>
            <a:ext cx="3276600" cy="685800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-173831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2658269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98596" y="4800600"/>
            <a:ext cx="1325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 pitchFamily="-112" charset="0"/>
                <a:ea typeface="ＭＳ Ｐゴシック" pitchFamily="-106" charset="-128"/>
                <a:cs typeface="ＭＳ Ｐゴシック" pitchFamily="-106" charset="-128"/>
              </a:rPr>
              <a:t>#2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0" y="5892224"/>
            <a:ext cx="9144000" cy="584776"/>
          </a:xfrm>
        </p:spPr>
        <p:txBody>
          <a:bodyPr/>
          <a:lstStyle/>
          <a:p>
            <a:r>
              <a:rPr sz="3200" dirty="0" smtClean="0">
                <a:solidFill>
                  <a:srgbClr val="A1D541"/>
                </a:solidFill>
              </a:rPr>
              <a:t>			      </a:t>
            </a:r>
            <a:r>
              <a:rPr sz="3200" dirty="0" smtClean="0"/>
              <a:t>lumino</a:t>
            </a:r>
            <a:endParaRPr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KayH20091103-IMG_4182+s.jpg"/>
          <p:cNvPicPr>
            <a:picLocks noChangeAspect="1"/>
          </p:cNvPicPr>
          <p:nvPr/>
        </p:nvPicPr>
        <p:blipFill>
          <a:blip r:embed="rId2"/>
          <a:srcRect l="6709" r="44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5602069"/>
            <a:ext cx="9144000" cy="646331"/>
          </a:xfrm>
        </p:spPr>
        <p:txBody>
          <a:bodyPr/>
          <a:lstStyle/>
          <a:p>
            <a:r>
              <a:rPr dirty="0" smtClean="0">
                <a:solidFill>
                  <a:srgbClr val="FFFFFF"/>
                </a:solidFill>
              </a:rPr>
              <a:t>lumino</a:t>
            </a:r>
            <a:endParaRPr dirty="0">
              <a:solidFill>
                <a:srgbClr val="A1D54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building_block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762000"/>
            <a:ext cx="9144001" cy="5105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6" descr="IMG_1292 mark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luminos = blocks with </a:t>
            </a:r>
            <a:r>
              <a:rPr b="1" dirty="0" smtClean="0">
                <a:solidFill>
                  <a:srgbClr val="99CC00"/>
                </a:solidFill>
              </a:rPr>
              <a:t>markers + seethru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7" descr="capture-122.jpg"/>
          <p:cNvPicPr>
            <a:picLocks noChangeAspect="1"/>
          </p:cNvPicPr>
          <p:nvPr/>
        </p:nvPicPr>
        <p:blipFill>
          <a:blip r:embed="rId3"/>
          <a:srcRect l="38229" t="34271" r="45236" b="31361"/>
          <a:stretch>
            <a:fillRect/>
          </a:stretch>
        </p:blipFill>
        <p:spPr bwMode="auto">
          <a:xfrm>
            <a:off x="4724400" y="0"/>
            <a:ext cx="4419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1" name="Picture 2" descr="KayH20091103-IMG_4182+s.jpg"/>
          <p:cNvPicPr>
            <a:picLocks noChangeAspect="1"/>
          </p:cNvPicPr>
          <p:nvPr/>
        </p:nvPicPr>
        <p:blipFill>
          <a:blip r:embed="rId4"/>
          <a:srcRect l="45950" r="8884"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1251744" y="3437732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 bwMode="auto">
          <a:xfrm rot="21414212">
            <a:off x="5308600" y="3414713"/>
            <a:ext cx="1795463" cy="838200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 rot="21414212">
            <a:off x="5275263" y="3013075"/>
            <a:ext cx="1795462" cy="838200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>
                <a:solidFill>
                  <a:srgbClr val="FFFFFF"/>
                </a:solidFill>
                <a:sym typeface="Wingdings" pitchFamily="-84" charset="2"/>
              </a:rPr>
              <a:t>makes </a:t>
            </a:r>
            <a:r>
              <a:rPr b="1" dirty="0" smtClean="0">
                <a:solidFill>
                  <a:srgbClr val="99CC06"/>
                </a:solidFill>
                <a:sym typeface="Wingdings" pitchFamily="-84" charset="2"/>
              </a:rPr>
              <a:t>3D scene…</a:t>
            </a:r>
            <a:endParaRPr b="1" dirty="0">
              <a:solidFill>
                <a:srgbClr val="99CC06"/>
              </a:solidFill>
              <a:sym typeface="Wingdings" pitchFamily="-84" charset="2"/>
            </a:endParaRPr>
          </a:p>
        </p:txBody>
      </p:sp>
      <p:sp>
        <p:nvSpPr>
          <p:cNvPr id="206853" name="TextBox 9"/>
          <p:cNvSpPr txBox="1">
            <a:spLocks noChangeArrowheads="1"/>
          </p:cNvSpPr>
          <p:nvPr/>
        </p:nvSpPr>
        <p:spPr bwMode="auto">
          <a:xfrm>
            <a:off x="4800600" y="4648200"/>
            <a:ext cx="4343400" cy="1135063"/>
          </a:xfrm>
          <a:prstGeom prst="rect">
            <a:avLst/>
          </a:prstGeom>
          <a:solidFill>
            <a:schemeClr val="tx1">
              <a:alpha val="70979"/>
            </a:schemeClr>
          </a:solidFill>
          <a:ln w="9525">
            <a:noFill/>
            <a:miter lim="800000"/>
            <a:headEnd/>
            <a:tailEnd/>
          </a:ln>
        </p:spPr>
        <p:txBody>
          <a:bodyPr lIns="216000" tIns="288000" rIns="216000" bIns="288000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</a:rPr>
              <a:t>…visible in 2D</a:t>
            </a:r>
            <a:endParaRPr lang="en-US" sz="3600" b="1" dirty="0">
              <a:solidFill>
                <a:srgbClr val="B7F15A"/>
              </a:solidFill>
              <a:sym typeface="Wingdings" pitchFamily="-84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0-16-Baudisch-ITS10-Lumino-Minute-Madness-WithoutTitl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609600"/>
            <a:ext cx="9144001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1200329"/>
          </a:xfrm>
        </p:spPr>
        <p:txBody>
          <a:bodyPr/>
          <a:lstStyle/>
          <a:p>
            <a:r>
              <a:rPr dirty="0" smtClean="0"/>
              <a:t>almost </a:t>
            </a:r>
            <a:r>
              <a:rPr dirty="0"/>
              <a:t>anything that happens in 3-</a:t>
            </a:r>
            <a:r>
              <a:rPr dirty="0" smtClean="0"/>
              <a:t>space </a:t>
            </a:r>
            <a:r>
              <a:rPr b="1" dirty="0" smtClean="0">
                <a:solidFill>
                  <a:srgbClr val="99CC00"/>
                </a:solidFill>
              </a:rPr>
              <a:t>manifests </a:t>
            </a:r>
            <a:r>
              <a:rPr b="1" dirty="0">
                <a:solidFill>
                  <a:srgbClr val="99CC00"/>
                </a:solidFill>
              </a:rPr>
              <a:t>itself on the surface</a:t>
            </a:r>
            <a:endParaRPr lang="en-US" dirty="0">
              <a:solidFill>
                <a:srgbClr val="99CC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>
                <a:latin typeface="Segoe UI" charset="0"/>
              </a:rPr>
              <a:t>gravity: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KayH20091103-IMG_4182+s.jpg"/>
          <p:cNvPicPr>
            <a:picLocks noChangeAspect="1"/>
          </p:cNvPicPr>
          <p:nvPr/>
        </p:nvPicPr>
        <p:blipFill>
          <a:blip r:embed="rId3"/>
          <a:srcRect l="45950" r="8884"/>
          <a:stretch>
            <a:fillRect/>
          </a:stretch>
        </p:blipFill>
        <p:spPr bwMode="auto">
          <a:xfrm>
            <a:off x="2209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3" name="Picture 2" descr="KayH20091103-IMG_4090 1024px r.jpg"/>
          <p:cNvPicPr>
            <a:picLocks noChangeAspect="1"/>
          </p:cNvPicPr>
          <p:nvPr/>
        </p:nvPicPr>
        <p:blipFill>
          <a:blip r:embed="rId4"/>
          <a:srcRect l="44086" r="23785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4" name="Picture 1"/>
          <p:cNvPicPr preferRelativeResize="0">
            <a:picLocks noChangeAspect="1" noChangeArrowheads="1"/>
          </p:cNvPicPr>
          <p:nvPr/>
        </p:nvPicPr>
        <p:blipFill>
          <a:blip r:embed="rId5"/>
          <a:srcRect l="41470" t="1102" r="25653"/>
          <a:stretch>
            <a:fillRect/>
          </a:stretch>
        </p:blipFill>
        <p:spPr bwMode="auto">
          <a:xfrm>
            <a:off x="6048375" y="0"/>
            <a:ext cx="3095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6" name="Rectangle 9"/>
          <p:cNvSpPr>
            <a:spLocks noChangeArrowheads="1"/>
          </p:cNvSpPr>
          <p:nvPr/>
        </p:nvSpPr>
        <p:spPr bwMode="auto">
          <a:xfrm>
            <a:off x="3276600" y="0"/>
            <a:ext cx="2819400" cy="685800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27" name="Rectangle 11"/>
          <p:cNvSpPr>
            <a:spLocks noChangeArrowheads="1"/>
          </p:cNvSpPr>
          <p:nvPr/>
        </p:nvSpPr>
        <p:spPr bwMode="auto">
          <a:xfrm>
            <a:off x="0" y="0"/>
            <a:ext cx="3276600" cy="685800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-173831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2658269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25" name="Rectangle 18"/>
          <p:cNvSpPr>
            <a:spLocks noChangeArrowheads="1"/>
          </p:cNvSpPr>
          <p:nvPr/>
        </p:nvSpPr>
        <p:spPr bwMode="auto">
          <a:xfrm>
            <a:off x="0" y="6248400"/>
            <a:ext cx="9144000" cy="615950"/>
          </a:xfrm>
          <a:prstGeom prst="rect">
            <a:avLst/>
          </a:prstGeom>
          <a:solidFill>
            <a:schemeClr val="tx1">
              <a:alpha val="6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90488" algn="l"/>
            <a:r>
              <a:rPr lang="en-US" sz="3400"/>
              <a:t>							</a:t>
            </a:r>
            <a:endParaRPr lang="en-US" sz="3400" b="1">
              <a:solidFill>
                <a:srgbClr val="A1D541"/>
              </a:solidFill>
            </a:endParaRPr>
          </a:p>
        </p:txBody>
      </p:sp>
      <p:sp>
        <p:nvSpPr>
          <p:cNvPr id="209931" name="Rectangle 2">
            <a:hlinkClick r:id="rId6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6172200" y="6211888"/>
            <a:ext cx="180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dirty="0" err="1" smtClean="0">
                <a:solidFill>
                  <a:srgbClr val="FFFFFF"/>
                </a:solidFill>
              </a:rPr>
              <a:t>multitoe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0" y="6211669"/>
            <a:ext cx="9144000" cy="646331"/>
          </a:xfrm>
          <a:noFill/>
        </p:spPr>
        <p:txBody>
          <a:bodyPr/>
          <a:lstStyle/>
          <a:p>
            <a:r>
              <a:rPr dirty="0" smtClean="0"/>
              <a:t>can we apply this </a:t>
            </a:r>
            <a:r>
              <a:rPr b="1" dirty="0" smtClean="0">
                <a:solidFill>
                  <a:srgbClr val="99CC00"/>
                </a:solidFill>
              </a:rPr>
              <a:t>to rooms…</a:t>
            </a:r>
            <a:endParaRPr lang="en-US" dirty="0">
              <a:solidFill>
                <a:srgbClr val="99CC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17996" y="5257800"/>
            <a:ext cx="1325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 pitchFamily="-112" charset="0"/>
                <a:ea typeface="ＭＳ Ｐゴシック" pitchFamily="-106" charset="-128"/>
                <a:cs typeface="ＭＳ Ｐゴシック" pitchFamily="-106" charset="-128"/>
              </a:rPr>
              <a:t>#3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Gadget Show Assassins Creed 2 Motion Capture P2 Mocap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00017721.jpg"/>
          <p:cNvPicPr>
            <a:picLocks noChangeAspect="1"/>
          </p:cNvPicPr>
          <p:nvPr/>
        </p:nvPicPr>
        <p:blipFill>
          <a:blip r:embed="rId2"/>
          <a:srcRect l="24265" r="30147"/>
          <a:stretch>
            <a:fillRect/>
          </a:stretch>
        </p:blipFill>
        <p:spPr bwMode="auto">
          <a:xfrm>
            <a:off x="4419600" y="0"/>
            <a:ext cx="47244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nmousepad.jpg"/>
          <p:cNvPicPr>
            <a:picLocks noChangeAspect="1"/>
          </p:cNvPicPr>
          <p:nvPr/>
        </p:nvPicPr>
        <p:blipFill>
          <a:blip r:embed="rId3"/>
          <a:srcRect l="42127" r="10000"/>
          <a:stretch>
            <a:fillRect/>
          </a:stretch>
        </p:blipFill>
        <p:spPr bwMode="auto">
          <a:xfrm>
            <a:off x="0" y="0"/>
            <a:ext cx="4377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>
                <a:latin typeface="Segoe UI" charset="0"/>
                <a:ea typeface="Segoe UI" charset="0"/>
                <a:cs typeface="Segoe UI" charset="0"/>
              </a:rPr>
              <a:t>one day: </a:t>
            </a:r>
            <a:r>
              <a:rPr b="1" dirty="0" smtClean="0">
                <a:solidFill>
                  <a:srgbClr val="99CC00"/>
                </a:solidFill>
                <a:latin typeface="Segoe UI" charset="0"/>
                <a:ea typeface="Segoe UI" charset="0"/>
                <a:cs typeface="Segoe UI" charset="0"/>
              </a:rPr>
              <a:t>roll out </a:t>
            </a:r>
            <a:r>
              <a:rPr dirty="0" smtClean="0">
                <a:latin typeface="Segoe UI" charset="0"/>
                <a:ea typeface="Segoe UI" charset="0"/>
                <a:cs typeface="Segoe UI" charset="0"/>
              </a:rPr>
              <a:t>resistive [unmousepad'09]</a:t>
            </a:r>
            <a:endParaRPr dirty="0">
              <a:solidFill>
                <a:srgbClr val="99CC06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MG_2021+ 1024.jpg"/>
          <p:cNvPicPr>
            <a:picLocks noChangeAspect="1"/>
          </p:cNvPicPr>
          <p:nvPr/>
        </p:nvPicPr>
        <p:blipFill>
          <a:blip r:embed="rId2"/>
          <a:srcRect l="33063" t="34444" r="37847" b="36440"/>
          <a:stretch>
            <a:fillRect/>
          </a:stretch>
        </p:blipFill>
        <p:spPr bwMode="auto">
          <a:xfrm>
            <a:off x="-25052" y="0"/>
            <a:ext cx="91690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>
                <a:solidFill>
                  <a:srgbClr val="FFFFFF"/>
                </a:solidFill>
                <a:latin typeface="Segoe UI" pitchFamily="-96" charset="0"/>
                <a:ea typeface="Segoe UI" pitchFamily="-96" charset="0"/>
              </a:rPr>
              <a:t>in the </a:t>
            </a:r>
            <a:r>
              <a:rPr dirty="0" smtClean="0">
                <a:solidFill>
                  <a:srgbClr val="FFFFFF"/>
                </a:solidFill>
                <a:latin typeface="Segoe UI" pitchFamily="-96" charset="0"/>
                <a:ea typeface="Segoe UI" pitchFamily="-96" charset="0"/>
              </a:rPr>
              <a:t>meantime </a:t>
            </a:r>
            <a:r>
              <a:rPr b="1" dirty="0" smtClean="0">
                <a:solidFill>
                  <a:srgbClr val="99CC00"/>
                </a:solidFill>
                <a:latin typeface="Segoe UI" pitchFamily="-96" charset="0"/>
                <a:ea typeface="Segoe UI" pitchFamily="-96" charset="0"/>
              </a:rPr>
              <a:t>FTIR/</a:t>
            </a:r>
            <a:r>
              <a:rPr b="1" dirty="0" smtClean="0">
                <a:solidFill>
                  <a:srgbClr val="A1D541"/>
                </a:solidFill>
                <a:latin typeface="Segoe UI" pitchFamily="-96" charset="0"/>
                <a:ea typeface="Segoe UI" pitchFamily="-96" charset="0"/>
              </a:rPr>
              <a:t>rear</a:t>
            </a:r>
            <a:r>
              <a:rPr b="1" dirty="0">
                <a:solidFill>
                  <a:srgbClr val="A1D541"/>
                </a:solidFill>
                <a:latin typeface="Segoe UI" pitchFamily="-96" charset="0"/>
                <a:ea typeface="Segoe UI" pitchFamily="-96" charset="0"/>
              </a:rPr>
              <a:t>-</a:t>
            </a:r>
            <a:r>
              <a:rPr b="1" dirty="0" smtClean="0">
                <a:solidFill>
                  <a:srgbClr val="A1D541"/>
                </a:solidFill>
                <a:latin typeface="Segoe UI" pitchFamily="-96" charset="0"/>
                <a:ea typeface="Segoe UI" pitchFamily="-96" charset="0"/>
              </a:rPr>
              <a:t>projection</a:t>
            </a:r>
            <a:endParaRPr lang="en-CA" b="1" dirty="0">
              <a:solidFill>
                <a:srgbClr val="A1D541"/>
              </a:solidFill>
              <a:latin typeface="Segoe UI" pitchFamily="-96" charset="0"/>
              <a:ea typeface="Segoe UI" pitchFamily="-96" charset="0"/>
              <a:cs typeface="Segoe UI" pitchFamily="-9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0-10-Baudisch-UIST10-Multito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0-10-Baudisch-UIST10-MultitoeHeadtracking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-96" charset="0"/>
              <a:ea typeface="Segoe UI" pitchFamily="-96" charset="0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-96" charset="0"/>
              <a:ea typeface="Segoe UI" pitchFamily="-96" charset="0"/>
            </a:endParaRPr>
          </a:p>
          <a:p>
            <a:pPr algn="r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-96" charset="0"/>
              <a:ea typeface="Segoe UI" pitchFamily="-96" charset="0"/>
            </a:endParaRPr>
          </a:p>
          <a:p>
            <a:pPr algn="r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-96" charset="0"/>
              <a:ea typeface="Segoe UI" pitchFamily="-96" charset="0"/>
            </a:endParaRPr>
          </a:p>
          <a:p>
            <a:pPr algn="r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-96" charset="0"/>
              <a:ea typeface="Segoe UI" pitchFamily="-96" charset="0"/>
            </a:endParaRP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-96" charset="0"/>
                <a:ea typeface="Segoe UI" pitchFamily="-96" charset="0"/>
              </a:rPr>
              <a:t>head tracking got us inspired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3"/>
          <p:cNvSpPr/>
          <p:nvPr/>
        </p:nvSpPr>
        <p:spPr>
          <a:xfrm>
            <a:off x="812800" y="2057400"/>
            <a:ext cx="7504113" cy="4800600"/>
          </a:xfrm>
          <a:custGeom>
            <a:avLst/>
            <a:gdLst>
              <a:gd name="connsiteX0" fmla="*/ 0 w 4632456"/>
              <a:gd name="connsiteY0" fmla="*/ 642347 h 2939683"/>
              <a:gd name="connsiteX1" fmla="*/ 2123524 w 4632456"/>
              <a:gd name="connsiteY1" fmla="*/ 0 h 2939683"/>
              <a:gd name="connsiteX2" fmla="*/ 4632456 w 4632456"/>
              <a:gd name="connsiteY2" fmla="*/ 1005085 h 2939683"/>
              <a:gd name="connsiteX3" fmla="*/ 2924569 w 4632456"/>
              <a:gd name="connsiteY3" fmla="*/ 2939683 h 2939683"/>
              <a:gd name="connsiteX4" fmla="*/ 0 w 4632456"/>
              <a:gd name="connsiteY4" fmla="*/ 642347 h 2939683"/>
              <a:gd name="connsiteX0" fmla="*/ 0 w 4632456"/>
              <a:gd name="connsiteY0" fmla="*/ 642347 h 2623907"/>
              <a:gd name="connsiteX1" fmla="*/ 2123524 w 4632456"/>
              <a:gd name="connsiteY1" fmla="*/ 0 h 2623907"/>
              <a:gd name="connsiteX2" fmla="*/ 4632456 w 4632456"/>
              <a:gd name="connsiteY2" fmla="*/ 1005085 h 2623907"/>
              <a:gd name="connsiteX3" fmla="*/ 2757326 w 4632456"/>
              <a:gd name="connsiteY3" fmla="*/ 2623907 h 2623907"/>
              <a:gd name="connsiteX4" fmla="*/ 0 w 4632456"/>
              <a:gd name="connsiteY4" fmla="*/ 642347 h 262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2456" h="2623907">
                <a:moveTo>
                  <a:pt x="0" y="642347"/>
                </a:moveTo>
                <a:lnTo>
                  <a:pt x="2123524" y="0"/>
                </a:lnTo>
                <a:lnTo>
                  <a:pt x="4632456" y="1005085"/>
                </a:lnTo>
                <a:lnTo>
                  <a:pt x="2757326" y="2623907"/>
                </a:lnTo>
                <a:lnTo>
                  <a:pt x="0" y="64234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uppieren 216"/>
          <p:cNvGrpSpPr>
            <a:grpSpLocks noChangeAspect="1"/>
          </p:cNvGrpSpPr>
          <p:nvPr/>
        </p:nvGrpSpPr>
        <p:grpSpPr>
          <a:xfrm rot="513721">
            <a:off x="2288614" y="1502469"/>
            <a:ext cx="4359456" cy="1864138"/>
            <a:chOff x="211667" y="2061633"/>
            <a:chExt cx="8479366" cy="3625850"/>
          </a:xfrm>
          <a:solidFill>
            <a:schemeClr val="bg1"/>
          </a:solidFill>
        </p:grpSpPr>
        <p:sp>
          <p:nvSpPr>
            <p:cNvPr id="31" name="Freeform 4"/>
            <p:cNvSpPr/>
            <p:nvPr/>
          </p:nvSpPr>
          <p:spPr>
            <a:xfrm>
              <a:off x="211667" y="2061633"/>
              <a:ext cx="8479366" cy="3625850"/>
            </a:xfrm>
            <a:custGeom>
              <a:avLst/>
              <a:gdLst>
                <a:gd name="connsiteX0" fmla="*/ 931333 w 8479366"/>
                <a:gd name="connsiteY0" fmla="*/ 2599267 h 3625850"/>
                <a:gd name="connsiteX1" fmla="*/ 1058333 w 8479366"/>
                <a:gd name="connsiteY1" fmla="*/ 2777067 h 3625850"/>
                <a:gd name="connsiteX2" fmla="*/ 1325033 w 8479366"/>
                <a:gd name="connsiteY2" fmla="*/ 2700867 h 3625850"/>
                <a:gd name="connsiteX3" fmla="*/ 2544233 w 8479366"/>
                <a:gd name="connsiteY3" fmla="*/ 2218267 h 3625850"/>
                <a:gd name="connsiteX4" fmla="*/ 3268133 w 8479366"/>
                <a:gd name="connsiteY4" fmla="*/ 2040467 h 3625850"/>
                <a:gd name="connsiteX5" fmla="*/ 4169833 w 8479366"/>
                <a:gd name="connsiteY5" fmla="*/ 1761067 h 3625850"/>
                <a:gd name="connsiteX6" fmla="*/ 4703233 w 8479366"/>
                <a:gd name="connsiteY6" fmla="*/ 1583267 h 3625850"/>
                <a:gd name="connsiteX7" fmla="*/ 5236633 w 8479366"/>
                <a:gd name="connsiteY7" fmla="*/ 1595967 h 3625850"/>
                <a:gd name="connsiteX8" fmla="*/ 5503333 w 8479366"/>
                <a:gd name="connsiteY8" fmla="*/ 1608667 h 3625850"/>
                <a:gd name="connsiteX9" fmla="*/ 5757333 w 8479366"/>
                <a:gd name="connsiteY9" fmla="*/ 1532467 h 3625850"/>
                <a:gd name="connsiteX10" fmla="*/ 6100233 w 8479366"/>
                <a:gd name="connsiteY10" fmla="*/ 1113367 h 3625850"/>
                <a:gd name="connsiteX11" fmla="*/ 6468533 w 8479366"/>
                <a:gd name="connsiteY11" fmla="*/ 719667 h 3625850"/>
                <a:gd name="connsiteX12" fmla="*/ 6836833 w 8479366"/>
                <a:gd name="connsiteY12" fmla="*/ 681567 h 3625850"/>
                <a:gd name="connsiteX13" fmla="*/ 7268633 w 8479366"/>
                <a:gd name="connsiteY13" fmla="*/ 783167 h 3625850"/>
                <a:gd name="connsiteX14" fmla="*/ 7268633 w 8479366"/>
                <a:gd name="connsiteY14" fmla="*/ 618067 h 3625850"/>
                <a:gd name="connsiteX15" fmla="*/ 7332133 w 8479366"/>
                <a:gd name="connsiteY15" fmla="*/ 440267 h 3625850"/>
                <a:gd name="connsiteX16" fmla="*/ 7459133 w 8479366"/>
                <a:gd name="connsiteY16" fmla="*/ 186267 h 3625850"/>
                <a:gd name="connsiteX17" fmla="*/ 7789333 w 8479366"/>
                <a:gd name="connsiteY17" fmla="*/ 8467 h 3625850"/>
                <a:gd name="connsiteX18" fmla="*/ 8157633 w 8479366"/>
                <a:gd name="connsiteY18" fmla="*/ 135467 h 3625850"/>
                <a:gd name="connsiteX19" fmla="*/ 8284633 w 8479366"/>
                <a:gd name="connsiteY19" fmla="*/ 529167 h 3625850"/>
                <a:gd name="connsiteX20" fmla="*/ 8068733 w 8479366"/>
                <a:gd name="connsiteY20" fmla="*/ 1075267 h 3625850"/>
                <a:gd name="connsiteX21" fmla="*/ 8259233 w 8479366"/>
                <a:gd name="connsiteY21" fmla="*/ 1265767 h 3625850"/>
                <a:gd name="connsiteX22" fmla="*/ 8411633 w 8479366"/>
                <a:gd name="connsiteY22" fmla="*/ 1392767 h 3625850"/>
                <a:gd name="connsiteX23" fmla="*/ 8475133 w 8479366"/>
                <a:gd name="connsiteY23" fmla="*/ 1595967 h 3625850"/>
                <a:gd name="connsiteX24" fmla="*/ 8437033 w 8479366"/>
                <a:gd name="connsiteY24" fmla="*/ 2307167 h 3625850"/>
                <a:gd name="connsiteX25" fmla="*/ 8411633 w 8479366"/>
                <a:gd name="connsiteY25" fmla="*/ 2523067 h 3625850"/>
                <a:gd name="connsiteX26" fmla="*/ 8271933 w 8479366"/>
                <a:gd name="connsiteY26" fmla="*/ 2535767 h 3625850"/>
                <a:gd name="connsiteX27" fmla="*/ 8195733 w 8479366"/>
                <a:gd name="connsiteY27" fmla="*/ 2992967 h 3625850"/>
                <a:gd name="connsiteX28" fmla="*/ 8056033 w 8479366"/>
                <a:gd name="connsiteY28" fmla="*/ 3259667 h 3625850"/>
                <a:gd name="connsiteX29" fmla="*/ 8030633 w 8479366"/>
                <a:gd name="connsiteY29" fmla="*/ 3373967 h 3625850"/>
                <a:gd name="connsiteX30" fmla="*/ 7852833 w 8479366"/>
                <a:gd name="connsiteY30" fmla="*/ 3488267 h 3625850"/>
                <a:gd name="connsiteX31" fmla="*/ 7560733 w 8479366"/>
                <a:gd name="connsiteY31" fmla="*/ 3424767 h 3625850"/>
                <a:gd name="connsiteX32" fmla="*/ 7344833 w 8479366"/>
                <a:gd name="connsiteY32" fmla="*/ 3437467 h 3625850"/>
                <a:gd name="connsiteX33" fmla="*/ 7459133 w 8479366"/>
                <a:gd name="connsiteY33" fmla="*/ 3221567 h 3625850"/>
                <a:gd name="connsiteX34" fmla="*/ 7649633 w 8479366"/>
                <a:gd name="connsiteY34" fmla="*/ 3081867 h 3625850"/>
                <a:gd name="connsiteX35" fmla="*/ 7763933 w 8479366"/>
                <a:gd name="connsiteY35" fmla="*/ 2751667 h 3625850"/>
                <a:gd name="connsiteX36" fmla="*/ 7852833 w 8479366"/>
                <a:gd name="connsiteY36" fmla="*/ 2269067 h 3625850"/>
                <a:gd name="connsiteX37" fmla="*/ 7205133 w 8479366"/>
                <a:gd name="connsiteY37" fmla="*/ 2802467 h 3625850"/>
                <a:gd name="connsiteX38" fmla="*/ 6874933 w 8479366"/>
                <a:gd name="connsiteY38" fmla="*/ 2980267 h 3625850"/>
                <a:gd name="connsiteX39" fmla="*/ 7179733 w 8479366"/>
                <a:gd name="connsiteY39" fmla="*/ 3005667 h 3625850"/>
                <a:gd name="connsiteX40" fmla="*/ 7357533 w 8479366"/>
                <a:gd name="connsiteY40" fmla="*/ 3208867 h 3625850"/>
                <a:gd name="connsiteX41" fmla="*/ 7306733 w 8479366"/>
                <a:gd name="connsiteY41" fmla="*/ 3335867 h 3625850"/>
                <a:gd name="connsiteX42" fmla="*/ 7014633 w 8479366"/>
                <a:gd name="connsiteY42" fmla="*/ 3424767 h 3625850"/>
                <a:gd name="connsiteX43" fmla="*/ 6646333 w 8479366"/>
                <a:gd name="connsiteY43" fmla="*/ 3285067 h 3625850"/>
                <a:gd name="connsiteX44" fmla="*/ 6519333 w 8479366"/>
                <a:gd name="connsiteY44" fmla="*/ 3119967 h 3625850"/>
                <a:gd name="connsiteX45" fmla="*/ 5693833 w 8479366"/>
                <a:gd name="connsiteY45" fmla="*/ 3234267 h 3625850"/>
                <a:gd name="connsiteX46" fmla="*/ 4461933 w 8479366"/>
                <a:gd name="connsiteY46" fmla="*/ 3310467 h 3625850"/>
                <a:gd name="connsiteX47" fmla="*/ 3077633 w 8479366"/>
                <a:gd name="connsiteY47" fmla="*/ 3361267 h 3625850"/>
                <a:gd name="connsiteX48" fmla="*/ 1756833 w 8479366"/>
                <a:gd name="connsiteY48" fmla="*/ 3462867 h 3625850"/>
                <a:gd name="connsiteX49" fmla="*/ 1020233 w 8479366"/>
                <a:gd name="connsiteY49" fmla="*/ 3539067 h 3625850"/>
                <a:gd name="connsiteX50" fmla="*/ 829733 w 8479366"/>
                <a:gd name="connsiteY50" fmla="*/ 3615267 h 3625850"/>
                <a:gd name="connsiteX51" fmla="*/ 588433 w 8479366"/>
                <a:gd name="connsiteY51" fmla="*/ 3475567 h 3625850"/>
                <a:gd name="connsiteX52" fmla="*/ 448733 w 8479366"/>
                <a:gd name="connsiteY52" fmla="*/ 3437467 h 3625850"/>
                <a:gd name="connsiteX53" fmla="*/ 93133 w 8479366"/>
                <a:gd name="connsiteY53" fmla="*/ 3424767 h 3625850"/>
                <a:gd name="connsiteX54" fmla="*/ 55033 w 8479366"/>
                <a:gd name="connsiteY54" fmla="*/ 2865967 h 3625850"/>
                <a:gd name="connsiteX55" fmla="*/ 423333 w 8479366"/>
                <a:gd name="connsiteY55" fmla="*/ 2891367 h 3625850"/>
                <a:gd name="connsiteX56" fmla="*/ 486833 w 8479366"/>
                <a:gd name="connsiteY56" fmla="*/ 2891367 h 3625850"/>
                <a:gd name="connsiteX57" fmla="*/ 563033 w 8479366"/>
                <a:gd name="connsiteY57" fmla="*/ 2599267 h 3625850"/>
                <a:gd name="connsiteX58" fmla="*/ 931333 w 8479366"/>
                <a:gd name="connsiteY58" fmla="*/ 2599267 h 362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8479366" h="3625850">
                  <a:moveTo>
                    <a:pt x="931333" y="2599267"/>
                  </a:moveTo>
                  <a:cubicBezTo>
                    <a:pt x="1013883" y="2628900"/>
                    <a:pt x="992716" y="2760134"/>
                    <a:pt x="1058333" y="2777067"/>
                  </a:cubicBezTo>
                  <a:cubicBezTo>
                    <a:pt x="1123950" y="2794000"/>
                    <a:pt x="1077383" y="2794000"/>
                    <a:pt x="1325033" y="2700867"/>
                  </a:cubicBezTo>
                  <a:cubicBezTo>
                    <a:pt x="1572683" y="2607734"/>
                    <a:pt x="2220383" y="2328334"/>
                    <a:pt x="2544233" y="2218267"/>
                  </a:cubicBezTo>
                  <a:cubicBezTo>
                    <a:pt x="2868083" y="2108200"/>
                    <a:pt x="2997200" y="2116667"/>
                    <a:pt x="3268133" y="2040467"/>
                  </a:cubicBezTo>
                  <a:cubicBezTo>
                    <a:pt x="3539066" y="1964267"/>
                    <a:pt x="3930650" y="1837267"/>
                    <a:pt x="4169833" y="1761067"/>
                  </a:cubicBezTo>
                  <a:cubicBezTo>
                    <a:pt x="4409016" y="1684867"/>
                    <a:pt x="4525433" y="1610784"/>
                    <a:pt x="4703233" y="1583267"/>
                  </a:cubicBezTo>
                  <a:cubicBezTo>
                    <a:pt x="4881033" y="1555750"/>
                    <a:pt x="5103283" y="1591734"/>
                    <a:pt x="5236633" y="1595967"/>
                  </a:cubicBezTo>
                  <a:cubicBezTo>
                    <a:pt x="5369983" y="1600200"/>
                    <a:pt x="5416550" y="1619250"/>
                    <a:pt x="5503333" y="1608667"/>
                  </a:cubicBezTo>
                  <a:cubicBezTo>
                    <a:pt x="5590116" y="1598084"/>
                    <a:pt x="5657850" y="1615017"/>
                    <a:pt x="5757333" y="1532467"/>
                  </a:cubicBezTo>
                  <a:cubicBezTo>
                    <a:pt x="5856816" y="1449917"/>
                    <a:pt x="5981700" y="1248834"/>
                    <a:pt x="6100233" y="1113367"/>
                  </a:cubicBezTo>
                  <a:cubicBezTo>
                    <a:pt x="6218766" y="977900"/>
                    <a:pt x="6345766" y="791634"/>
                    <a:pt x="6468533" y="719667"/>
                  </a:cubicBezTo>
                  <a:cubicBezTo>
                    <a:pt x="6591300" y="647700"/>
                    <a:pt x="6703483" y="670984"/>
                    <a:pt x="6836833" y="681567"/>
                  </a:cubicBezTo>
                  <a:cubicBezTo>
                    <a:pt x="6970183" y="692150"/>
                    <a:pt x="7196666" y="793750"/>
                    <a:pt x="7268633" y="783167"/>
                  </a:cubicBezTo>
                  <a:cubicBezTo>
                    <a:pt x="7340600" y="772584"/>
                    <a:pt x="7258050" y="675217"/>
                    <a:pt x="7268633" y="618067"/>
                  </a:cubicBezTo>
                  <a:cubicBezTo>
                    <a:pt x="7279216" y="560917"/>
                    <a:pt x="7300383" y="512234"/>
                    <a:pt x="7332133" y="440267"/>
                  </a:cubicBezTo>
                  <a:cubicBezTo>
                    <a:pt x="7363883" y="368300"/>
                    <a:pt x="7382933" y="258234"/>
                    <a:pt x="7459133" y="186267"/>
                  </a:cubicBezTo>
                  <a:cubicBezTo>
                    <a:pt x="7535333" y="114300"/>
                    <a:pt x="7672916" y="16934"/>
                    <a:pt x="7789333" y="8467"/>
                  </a:cubicBezTo>
                  <a:cubicBezTo>
                    <a:pt x="7905750" y="0"/>
                    <a:pt x="8075083" y="48684"/>
                    <a:pt x="8157633" y="135467"/>
                  </a:cubicBezTo>
                  <a:cubicBezTo>
                    <a:pt x="8240183" y="222250"/>
                    <a:pt x="8299450" y="372534"/>
                    <a:pt x="8284633" y="529167"/>
                  </a:cubicBezTo>
                  <a:cubicBezTo>
                    <a:pt x="8269816" y="685800"/>
                    <a:pt x="8072966" y="952500"/>
                    <a:pt x="8068733" y="1075267"/>
                  </a:cubicBezTo>
                  <a:cubicBezTo>
                    <a:pt x="8064500" y="1198034"/>
                    <a:pt x="8202083" y="1212850"/>
                    <a:pt x="8259233" y="1265767"/>
                  </a:cubicBezTo>
                  <a:cubicBezTo>
                    <a:pt x="8316383" y="1318684"/>
                    <a:pt x="8375650" y="1337734"/>
                    <a:pt x="8411633" y="1392767"/>
                  </a:cubicBezTo>
                  <a:cubicBezTo>
                    <a:pt x="8447616" y="1447800"/>
                    <a:pt x="8470900" y="1443567"/>
                    <a:pt x="8475133" y="1595967"/>
                  </a:cubicBezTo>
                  <a:cubicBezTo>
                    <a:pt x="8479366" y="1748367"/>
                    <a:pt x="8447616" y="2152650"/>
                    <a:pt x="8437033" y="2307167"/>
                  </a:cubicBezTo>
                  <a:cubicBezTo>
                    <a:pt x="8426450" y="2461684"/>
                    <a:pt x="8439150" y="2484967"/>
                    <a:pt x="8411633" y="2523067"/>
                  </a:cubicBezTo>
                  <a:cubicBezTo>
                    <a:pt x="8384116" y="2561167"/>
                    <a:pt x="8307916" y="2457450"/>
                    <a:pt x="8271933" y="2535767"/>
                  </a:cubicBezTo>
                  <a:cubicBezTo>
                    <a:pt x="8235950" y="2614084"/>
                    <a:pt x="8231716" y="2872317"/>
                    <a:pt x="8195733" y="2992967"/>
                  </a:cubicBezTo>
                  <a:cubicBezTo>
                    <a:pt x="8159750" y="3113617"/>
                    <a:pt x="8083550" y="3196167"/>
                    <a:pt x="8056033" y="3259667"/>
                  </a:cubicBezTo>
                  <a:cubicBezTo>
                    <a:pt x="8028516" y="3323167"/>
                    <a:pt x="8064500" y="3335867"/>
                    <a:pt x="8030633" y="3373967"/>
                  </a:cubicBezTo>
                  <a:cubicBezTo>
                    <a:pt x="7996766" y="3412067"/>
                    <a:pt x="7931150" y="3479800"/>
                    <a:pt x="7852833" y="3488267"/>
                  </a:cubicBezTo>
                  <a:cubicBezTo>
                    <a:pt x="7774516" y="3496734"/>
                    <a:pt x="7645400" y="3433234"/>
                    <a:pt x="7560733" y="3424767"/>
                  </a:cubicBezTo>
                  <a:cubicBezTo>
                    <a:pt x="7476066" y="3416300"/>
                    <a:pt x="7361766" y="3471334"/>
                    <a:pt x="7344833" y="3437467"/>
                  </a:cubicBezTo>
                  <a:cubicBezTo>
                    <a:pt x="7327900" y="3403600"/>
                    <a:pt x="7408333" y="3280834"/>
                    <a:pt x="7459133" y="3221567"/>
                  </a:cubicBezTo>
                  <a:cubicBezTo>
                    <a:pt x="7509933" y="3162300"/>
                    <a:pt x="7598833" y="3160184"/>
                    <a:pt x="7649633" y="3081867"/>
                  </a:cubicBezTo>
                  <a:cubicBezTo>
                    <a:pt x="7700433" y="3003550"/>
                    <a:pt x="7730066" y="2887134"/>
                    <a:pt x="7763933" y="2751667"/>
                  </a:cubicBezTo>
                  <a:cubicBezTo>
                    <a:pt x="7797800" y="2616200"/>
                    <a:pt x="7945966" y="2260600"/>
                    <a:pt x="7852833" y="2269067"/>
                  </a:cubicBezTo>
                  <a:cubicBezTo>
                    <a:pt x="7759700" y="2277534"/>
                    <a:pt x="7368116" y="2683934"/>
                    <a:pt x="7205133" y="2802467"/>
                  </a:cubicBezTo>
                  <a:cubicBezTo>
                    <a:pt x="7042150" y="2921000"/>
                    <a:pt x="6879166" y="2946400"/>
                    <a:pt x="6874933" y="2980267"/>
                  </a:cubicBezTo>
                  <a:cubicBezTo>
                    <a:pt x="6870700" y="3014134"/>
                    <a:pt x="7099300" y="2967567"/>
                    <a:pt x="7179733" y="3005667"/>
                  </a:cubicBezTo>
                  <a:cubicBezTo>
                    <a:pt x="7260166" y="3043767"/>
                    <a:pt x="7336366" y="3153834"/>
                    <a:pt x="7357533" y="3208867"/>
                  </a:cubicBezTo>
                  <a:cubicBezTo>
                    <a:pt x="7378700" y="3263900"/>
                    <a:pt x="7363883" y="3299884"/>
                    <a:pt x="7306733" y="3335867"/>
                  </a:cubicBezTo>
                  <a:cubicBezTo>
                    <a:pt x="7249583" y="3371850"/>
                    <a:pt x="7124700" y="3433234"/>
                    <a:pt x="7014633" y="3424767"/>
                  </a:cubicBezTo>
                  <a:cubicBezTo>
                    <a:pt x="6904566" y="3416300"/>
                    <a:pt x="6728883" y="3335867"/>
                    <a:pt x="6646333" y="3285067"/>
                  </a:cubicBezTo>
                  <a:cubicBezTo>
                    <a:pt x="6563783" y="3234267"/>
                    <a:pt x="6678083" y="3128434"/>
                    <a:pt x="6519333" y="3119967"/>
                  </a:cubicBezTo>
                  <a:cubicBezTo>
                    <a:pt x="6360583" y="3111500"/>
                    <a:pt x="6036733" y="3202517"/>
                    <a:pt x="5693833" y="3234267"/>
                  </a:cubicBezTo>
                  <a:cubicBezTo>
                    <a:pt x="5350933" y="3266017"/>
                    <a:pt x="4897966" y="3289300"/>
                    <a:pt x="4461933" y="3310467"/>
                  </a:cubicBezTo>
                  <a:cubicBezTo>
                    <a:pt x="4025900" y="3331634"/>
                    <a:pt x="3528483" y="3335867"/>
                    <a:pt x="3077633" y="3361267"/>
                  </a:cubicBezTo>
                  <a:cubicBezTo>
                    <a:pt x="2626783" y="3386667"/>
                    <a:pt x="2099733" y="3433234"/>
                    <a:pt x="1756833" y="3462867"/>
                  </a:cubicBezTo>
                  <a:cubicBezTo>
                    <a:pt x="1413933" y="3492500"/>
                    <a:pt x="1174750" y="3513667"/>
                    <a:pt x="1020233" y="3539067"/>
                  </a:cubicBezTo>
                  <a:cubicBezTo>
                    <a:pt x="865716" y="3564467"/>
                    <a:pt x="901700" y="3625850"/>
                    <a:pt x="829733" y="3615267"/>
                  </a:cubicBezTo>
                  <a:cubicBezTo>
                    <a:pt x="757766" y="3604684"/>
                    <a:pt x="651933" y="3505200"/>
                    <a:pt x="588433" y="3475567"/>
                  </a:cubicBezTo>
                  <a:cubicBezTo>
                    <a:pt x="524933" y="3445934"/>
                    <a:pt x="531283" y="3445934"/>
                    <a:pt x="448733" y="3437467"/>
                  </a:cubicBezTo>
                  <a:cubicBezTo>
                    <a:pt x="366183" y="3429000"/>
                    <a:pt x="158750" y="3520017"/>
                    <a:pt x="93133" y="3424767"/>
                  </a:cubicBezTo>
                  <a:cubicBezTo>
                    <a:pt x="27516" y="3329517"/>
                    <a:pt x="0" y="2954867"/>
                    <a:pt x="55033" y="2865967"/>
                  </a:cubicBezTo>
                  <a:cubicBezTo>
                    <a:pt x="110066" y="2777067"/>
                    <a:pt x="351366" y="2887134"/>
                    <a:pt x="423333" y="2891367"/>
                  </a:cubicBezTo>
                  <a:cubicBezTo>
                    <a:pt x="495300" y="2895600"/>
                    <a:pt x="463550" y="2940050"/>
                    <a:pt x="486833" y="2891367"/>
                  </a:cubicBezTo>
                  <a:cubicBezTo>
                    <a:pt x="510116" y="2842684"/>
                    <a:pt x="495300" y="2652184"/>
                    <a:pt x="563033" y="2599267"/>
                  </a:cubicBezTo>
                  <a:cubicBezTo>
                    <a:pt x="630766" y="2546350"/>
                    <a:pt x="848783" y="2569634"/>
                    <a:pt x="931333" y="259926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2" name="Freeform 5"/>
            <p:cNvSpPr/>
            <p:nvPr/>
          </p:nvSpPr>
          <p:spPr>
            <a:xfrm>
              <a:off x="6358204" y="3831428"/>
              <a:ext cx="728396" cy="1235872"/>
            </a:xfrm>
            <a:custGeom>
              <a:avLst/>
              <a:gdLst>
                <a:gd name="connsiteX0" fmla="*/ 116417 w 726017"/>
                <a:gd name="connsiteY0" fmla="*/ 0 h 1219200"/>
                <a:gd name="connsiteX1" fmla="*/ 2117 w 726017"/>
                <a:gd name="connsiteY1" fmla="*/ 266700 h 1219200"/>
                <a:gd name="connsiteX2" fmla="*/ 103717 w 726017"/>
                <a:gd name="connsiteY2" fmla="*/ 520700 h 1219200"/>
                <a:gd name="connsiteX3" fmla="*/ 383117 w 726017"/>
                <a:gd name="connsiteY3" fmla="*/ 876300 h 1219200"/>
                <a:gd name="connsiteX4" fmla="*/ 726017 w 726017"/>
                <a:gd name="connsiteY4" fmla="*/ 1219200 h 1219200"/>
                <a:gd name="connsiteX0" fmla="*/ 133070 w 728396"/>
                <a:gd name="connsiteY0" fmla="*/ 0 h 1235872"/>
                <a:gd name="connsiteX1" fmla="*/ 4496 w 728396"/>
                <a:gd name="connsiteY1" fmla="*/ 283372 h 1235872"/>
                <a:gd name="connsiteX2" fmla="*/ 106096 w 728396"/>
                <a:gd name="connsiteY2" fmla="*/ 537372 h 1235872"/>
                <a:gd name="connsiteX3" fmla="*/ 385496 w 728396"/>
                <a:gd name="connsiteY3" fmla="*/ 892972 h 1235872"/>
                <a:gd name="connsiteX4" fmla="*/ 728396 w 728396"/>
                <a:gd name="connsiteY4" fmla="*/ 1235872 h 123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396" h="1235872">
                  <a:moveTo>
                    <a:pt x="133070" y="0"/>
                  </a:moveTo>
                  <a:cubicBezTo>
                    <a:pt x="76978" y="89958"/>
                    <a:pt x="8992" y="193810"/>
                    <a:pt x="4496" y="283372"/>
                  </a:cubicBezTo>
                  <a:cubicBezTo>
                    <a:pt x="0" y="372934"/>
                    <a:pt x="42596" y="435772"/>
                    <a:pt x="106096" y="537372"/>
                  </a:cubicBezTo>
                  <a:cubicBezTo>
                    <a:pt x="169596" y="638972"/>
                    <a:pt x="281779" y="776555"/>
                    <a:pt x="385496" y="892972"/>
                  </a:cubicBezTo>
                  <a:cubicBezTo>
                    <a:pt x="489213" y="1009389"/>
                    <a:pt x="608804" y="1122630"/>
                    <a:pt x="728396" y="1235872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3" name="Freeform 6"/>
            <p:cNvSpPr/>
            <p:nvPr/>
          </p:nvSpPr>
          <p:spPr>
            <a:xfrm>
              <a:off x="5768180" y="3568700"/>
              <a:ext cx="1039019" cy="1638300"/>
            </a:xfrm>
            <a:custGeom>
              <a:avLst/>
              <a:gdLst>
                <a:gd name="connsiteX0" fmla="*/ 243417 w 1043517"/>
                <a:gd name="connsiteY0" fmla="*/ 0 h 1638300"/>
                <a:gd name="connsiteX1" fmla="*/ 40217 w 1043517"/>
                <a:gd name="connsiteY1" fmla="*/ 482600 h 1638300"/>
                <a:gd name="connsiteX2" fmla="*/ 167217 w 1043517"/>
                <a:gd name="connsiteY2" fmla="*/ 965200 h 1638300"/>
                <a:gd name="connsiteX3" fmla="*/ 1043517 w 1043517"/>
                <a:gd name="connsiteY3" fmla="*/ 1638300 h 1638300"/>
                <a:gd name="connsiteX0" fmla="*/ 209153 w 1009253"/>
                <a:gd name="connsiteY0" fmla="*/ 0 h 1638300"/>
                <a:gd name="connsiteX1" fmla="*/ 5953 w 1009253"/>
                <a:gd name="connsiteY1" fmla="*/ 482600 h 1638300"/>
                <a:gd name="connsiteX2" fmla="*/ 173434 w 1009253"/>
                <a:gd name="connsiteY2" fmla="*/ 927100 h 1638300"/>
                <a:gd name="connsiteX3" fmla="*/ 1009253 w 1009253"/>
                <a:gd name="connsiteY3" fmla="*/ 1638300 h 1638300"/>
                <a:gd name="connsiteX0" fmla="*/ 209153 w 1009253"/>
                <a:gd name="connsiteY0" fmla="*/ 0 h 1638300"/>
                <a:gd name="connsiteX1" fmla="*/ 5953 w 1009253"/>
                <a:gd name="connsiteY1" fmla="*/ 482600 h 1638300"/>
                <a:gd name="connsiteX2" fmla="*/ 173434 w 1009253"/>
                <a:gd name="connsiteY2" fmla="*/ 927100 h 1638300"/>
                <a:gd name="connsiteX3" fmla="*/ 1009253 w 1009253"/>
                <a:gd name="connsiteY3" fmla="*/ 1638300 h 1638300"/>
                <a:gd name="connsiteX0" fmla="*/ 210344 w 1010444"/>
                <a:gd name="connsiteY0" fmla="*/ 0 h 1638300"/>
                <a:gd name="connsiteX1" fmla="*/ 7144 w 1010444"/>
                <a:gd name="connsiteY1" fmla="*/ 482600 h 1638300"/>
                <a:gd name="connsiteX2" fmla="*/ 167481 w 1010444"/>
                <a:gd name="connsiteY2" fmla="*/ 936625 h 1638300"/>
                <a:gd name="connsiteX3" fmla="*/ 1010444 w 1010444"/>
                <a:gd name="connsiteY3" fmla="*/ 1638300 h 1638300"/>
                <a:gd name="connsiteX0" fmla="*/ 210344 w 1010444"/>
                <a:gd name="connsiteY0" fmla="*/ 0 h 1638300"/>
                <a:gd name="connsiteX1" fmla="*/ 7144 w 1010444"/>
                <a:gd name="connsiteY1" fmla="*/ 482600 h 1638300"/>
                <a:gd name="connsiteX2" fmla="*/ 167481 w 1010444"/>
                <a:gd name="connsiteY2" fmla="*/ 936625 h 1638300"/>
                <a:gd name="connsiteX3" fmla="*/ 1010444 w 1010444"/>
                <a:gd name="connsiteY3" fmla="*/ 1638300 h 1638300"/>
                <a:gd name="connsiteX0" fmla="*/ 238919 w 1039019"/>
                <a:gd name="connsiteY0" fmla="*/ 0 h 1638300"/>
                <a:gd name="connsiteX1" fmla="*/ 35719 w 1039019"/>
                <a:gd name="connsiteY1" fmla="*/ 482600 h 1638300"/>
                <a:gd name="connsiteX2" fmla="*/ 196056 w 1039019"/>
                <a:gd name="connsiteY2" fmla="*/ 936625 h 1638300"/>
                <a:gd name="connsiteX3" fmla="*/ 1039019 w 1039019"/>
                <a:gd name="connsiteY3" fmla="*/ 1638300 h 1638300"/>
                <a:gd name="connsiteX0" fmla="*/ 238919 w 1039019"/>
                <a:gd name="connsiteY0" fmla="*/ 0 h 1638300"/>
                <a:gd name="connsiteX1" fmla="*/ 35719 w 1039019"/>
                <a:gd name="connsiteY1" fmla="*/ 482600 h 1638300"/>
                <a:gd name="connsiteX2" fmla="*/ 196056 w 1039019"/>
                <a:gd name="connsiteY2" fmla="*/ 936625 h 1638300"/>
                <a:gd name="connsiteX3" fmla="*/ 1039019 w 1039019"/>
                <a:gd name="connsiteY3" fmla="*/ 163830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19" h="1638300">
                  <a:moveTo>
                    <a:pt x="238919" y="0"/>
                  </a:moveTo>
                  <a:cubicBezTo>
                    <a:pt x="143669" y="160866"/>
                    <a:pt x="69056" y="328877"/>
                    <a:pt x="35719" y="482600"/>
                  </a:cubicBezTo>
                  <a:cubicBezTo>
                    <a:pt x="0" y="641085"/>
                    <a:pt x="28839" y="744008"/>
                    <a:pt x="196056" y="936625"/>
                  </a:cubicBezTo>
                  <a:cubicBezTo>
                    <a:pt x="356129" y="1148291"/>
                    <a:pt x="684477" y="1398058"/>
                    <a:pt x="1039019" y="163830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4" name="Freeform 7"/>
            <p:cNvSpPr/>
            <p:nvPr/>
          </p:nvSpPr>
          <p:spPr>
            <a:xfrm>
              <a:off x="1153583" y="4559300"/>
              <a:ext cx="3647017" cy="1083733"/>
            </a:xfrm>
            <a:custGeom>
              <a:avLst/>
              <a:gdLst>
                <a:gd name="connsiteX0" fmla="*/ 3647017 w 3647017"/>
                <a:gd name="connsiteY0" fmla="*/ 0 h 1083733"/>
                <a:gd name="connsiteX1" fmla="*/ 2516717 w 3647017"/>
                <a:gd name="connsiteY1" fmla="*/ 177800 h 1083733"/>
                <a:gd name="connsiteX2" fmla="*/ 1983317 w 3647017"/>
                <a:gd name="connsiteY2" fmla="*/ 317500 h 1083733"/>
                <a:gd name="connsiteX3" fmla="*/ 1767417 w 3647017"/>
                <a:gd name="connsiteY3" fmla="*/ 482600 h 1083733"/>
                <a:gd name="connsiteX4" fmla="*/ 281517 w 3647017"/>
                <a:gd name="connsiteY4" fmla="*/ 990600 h 1083733"/>
                <a:gd name="connsiteX5" fmla="*/ 78317 w 3647017"/>
                <a:gd name="connsiteY5" fmla="*/ 104140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7017" h="1083733">
                  <a:moveTo>
                    <a:pt x="3647017" y="0"/>
                  </a:moveTo>
                  <a:cubicBezTo>
                    <a:pt x="3220508" y="62441"/>
                    <a:pt x="2794000" y="124883"/>
                    <a:pt x="2516717" y="177800"/>
                  </a:cubicBezTo>
                  <a:cubicBezTo>
                    <a:pt x="2239434" y="230717"/>
                    <a:pt x="2108200" y="266700"/>
                    <a:pt x="1983317" y="317500"/>
                  </a:cubicBezTo>
                  <a:cubicBezTo>
                    <a:pt x="1858434" y="368300"/>
                    <a:pt x="2051050" y="370417"/>
                    <a:pt x="1767417" y="482600"/>
                  </a:cubicBezTo>
                  <a:cubicBezTo>
                    <a:pt x="1483784" y="594783"/>
                    <a:pt x="563034" y="897467"/>
                    <a:pt x="281517" y="990600"/>
                  </a:cubicBezTo>
                  <a:cubicBezTo>
                    <a:pt x="0" y="1083733"/>
                    <a:pt x="78317" y="1041400"/>
                    <a:pt x="78317" y="104140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5" name="Freihandform 221"/>
            <p:cNvSpPr/>
            <p:nvPr/>
          </p:nvSpPr>
          <p:spPr>
            <a:xfrm>
              <a:off x="6093619" y="3464719"/>
              <a:ext cx="400050" cy="364331"/>
            </a:xfrm>
            <a:custGeom>
              <a:avLst/>
              <a:gdLst>
                <a:gd name="connsiteX0" fmla="*/ 0 w 400050"/>
                <a:gd name="connsiteY0" fmla="*/ 0 h 364331"/>
                <a:gd name="connsiteX1" fmla="*/ 400050 w 400050"/>
                <a:gd name="connsiteY1" fmla="*/ 364331 h 36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050" h="364331">
                  <a:moveTo>
                    <a:pt x="0" y="0"/>
                  </a:moveTo>
                  <a:cubicBezTo>
                    <a:pt x="185340" y="148232"/>
                    <a:pt x="370681" y="296465"/>
                    <a:pt x="400050" y="364331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Freihandform 222"/>
            <p:cNvSpPr/>
            <p:nvPr/>
          </p:nvSpPr>
          <p:spPr>
            <a:xfrm>
              <a:off x="7512823" y="2528888"/>
              <a:ext cx="810809" cy="478631"/>
            </a:xfrm>
            <a:custGeom>
              <a:avLst/>
              <a:gdLst>
                <a:gd name="connsiteX0" fmla="*/ 14287 w 834628"/>
                <a:gd name="connsiteY0" fmla="*/ 0 h 478631"/>
                <a:gd name="connsiteX1" fmla="*/ 21431 w 834628"/>
                <a:gd name="connsiteY1" fmla="*/ 314325 h 478631"/>
                <a:gd name="connsiteX2" fmla="*/ 142875 w 834628"/>
                <a:gd name="connsiteY2" fmla="*/ 54768 h 478631"/>
                <a:gd name="connsiteX3" fmla="*/ 469106 w 834628"/>
                <a:gd name="connsiteY3" fmla="*/ 283368 h 478631"/>
                <a:gd name="connsiteX4" fmla="*/ 740568 w 834628"/>
                <a:gd name="connsiteY4" fmla="*/ 238125 h 478631"/>
                <a:gd name="connsiteX5" fmla="*/ 802481 w 834628"/>
                <a:gd name="connsiteY5" fmla="*/ 478631 h 478631"/>
                <a:gd name="connsiteX0" fmla="*/ 14287 w 834628"/>
                <a:gd name="connsiteY0" fmla="*/ 0 h 478631"/>
                <a:gd name="connsiteX1" fmla="*/ 21431 w 834628"/>
                <a:gd name="connsiteY1" fmla="*/ 314325 h 478631"/>
                <a:gd name="connsiteX2" fmla="*/ 142875 w 834628"/>
                <a:gd name="connsiteY2" fmla="*/ 54768 h 478631"/>
                <a:gd name="connsiteX3" fmla="*/ 469106 w 834628"/>
                <a:gd name="connsiteY3" fmla="*/ 283368 h 478631"/>
                <a:gd name="connsiteX4" fmla="*/ 740568 w 834628"/>
                <a:gd name="connsiteY4" fmla="*/ 238125 h 478631"/>
                <a:gd name="connsiteX5" fmla="*/ 802481 w 834628"/>
                <a:gd name="connsiteY5" fmla="*/ 478631 h 478631"/>
                <a:gd name="connsiteX0" fmla="*/ 21451 w 841792"/>
                <a:gd name="connsiteY0" fmla="*/ 0 h 478631"/>
                <a:gd name="connsiteX1" fmla="*/ 28595 w 841792"/>
                <a:gd name="connsiteY1" fmla="*/ 314325 h 478631"/>
                <a:gd name="connsiteX2" fmla="*/ 150039 w 841792"/>
                <a:gd name="connsiteY2" fmla="*/ 54768 h 478631"/>
                <a:gd name="connsiteX3" fmla="*/ 476270 w 841792"/>
                <a:gd name="connsiteY3" fmla="*/ 283368 h 478631"/>
                <a:gd name="connsiteX4" fmla="*/ 747732 w 841792"/>
                <a:gd name="connsiteY4" fmla="*/ 238125 h 478631"/>
                <a:gd name="connsiteX5" fmla="*/ 809645 w 841792"/>
                <a:gd name="connsiteY5" fmla="*/ 478631 h 478631"/>
                <a:gd name="connsiteX0" fmla="*/ 21451 w 841792"/>
                <a:gd name="connsiteY0" fmla="*/ 0 h 478631"/>
                <a:gd name="connsiteX1" fmla="*/ 28595 w 841792"/>
                <a:gd name="connsiteY1" fmla="*/ 314325 h 478631"/>
                <a:gd name="connsiteX2" fmla="*/ 150039 w 841792"/>
                <a:gd name="connsiteY2" fmla="*/ 54768 h 478631"/>
                <a:gd name="connsiteX3" fmla="*/ 476270 w 841792"/>
                <a:gd name="connsiteY3" fmla="*/ 283368 h 478631"/>
                <a:gd name="connsiteX4" fmla="*/ 747732 w 841792"/>
                <a:gd name="connsiteY4" fmla="*/ 238125 h 478631"/>
                <a:gd name="connsiteX5" fmla="*/ 809645 w 841792"/>
                <a:gd name="connsiteY5" fmla="*/ 478631 h 478631"/>
                <a:gd name="connsiteX0" fmla="*/ 21451 w 841792"/>
                <a:gd name="connsiteY0" fmla="*/ 0 h 478631"/>
                <a:gd name="connsiteX1" fmla="*/ 28595 w 841792"/>
                <a:gd name="connsiteY1" fmla="*/ 314325 h 478631"/>
                <a:gd name="connsiteX2" fmla="*/ 150039 w 841792"/>
                <a:gd name="connsiteY2" fmla="*/ 54768 h 478631"/>
                <a:gd name="connsiteX3" fmla="*/ 476270 w 841792"/>
                <a:gd name="connsiteY3" fmla="*/ 283368 h 478631"/>
                <a:gd name="connsiteX4" fmla="*/ 747732 w 841792"/>
                <a:gd name="connsiteY4" fmla="*/ 238125 h 478631"/>
                <a:gd name="connsiteX5" fmla="*/ 809645 w 841792"/>
                <a:gd name="connsiteY5" fmla="*/ 478631 h 478631"/>
                <a:gd name="connsiteX0" fmla="*/ 21451 w 841792"/>
                <a:gd name="connsiteY0" fmla="*/ 0 h 478631"/>
                <a:gd name="connsiteX1" fmla="*/ 28595 w 841792"/>
                <a:gd name="connsiteY1" fmla="*/ 314325 h 478631"/>
                <a:gd name="connsiteX2" fmla="*/ 150039 w 841792"/>
                <a:gd name="connsiteY2" fmla="*/ 54768 h 478631"/>
                <a:gd name="connsiteX3" fmla="*/ 476270 w 841792"/>
                <a:gd name="connsiteY3" fmla="*/ 283368 h 478631"/>
                <a:gd name="connsiteX4" fmla="*/ 747732 w 841792"/>
                <a:gd name="connsiteY4" fmla="*/ 238125 h 478631"/>
                <a:gd name="connsiteX5" fmla="*/ 809645 w 841792"/>
                <a:gd name="connsiteY5" fmla="*/ 478631 h 478631"/>
                <a:gd name="connsiteX0" fmla="*/ 21451 w 810809"/>
                <a:gd name="connsiteY0" fmla="*/ 0 h 478631"/>
                <a:gd name="connsiteX1" fmla="*/ 28595 w 810809"/>
                <a:gd name="connsiteY1" fmla="*/ 314325 h 478631"/>
                <a:gd name="connsiteX2" fmla="*/ 150039 w 810809"/>
                <a:gd name="connsiteY2" fmla="*/ 54768 h 478631"/>
                <a:gd name="connsiteX3" fmla="*/ 476270 w 810809"/>
                <a:gd name="connsiteY3" fmla="*/ 283368 h 478631"/>
                <a:gd name="connsiteX4" fmla="*/ 747732 w 810809"/>
                <a:gd name="connsiteY4" fmla="*/ 238125 h 478631"/>
                <a:gd name="connsiteX5" fmla="*/ 809645 w 810809"/>
                <a:gd name="connsiteY5" fmla="*/ 478631 h 47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0809" h="478631">
                  <a:moveTo>
                    <a:pt x="21451" y="0"/>
                  </a:moveTo>
                  <a:cubicBezTo>
                    <a:pt x="14287" y="112122"/>
                    <a:pt x="0" y="250432"/>
                    <a:pt x="28595" y="314325"/>
                  </a:cubicBezTo>
                  <a:cubicBezTo>
                    <a:pt x="97630" y="209157"/>
                    <a:pt x="75426" y="59928"/>
                    <a:pt x="150039" y="54768"/>
                  </a:cubicBezTo>
                  <a:cubicBezTo>
                    <a:pt x="224652" y="49608"/>
                    <a:pt x="379012" y="283769"/>
                    <a:pt x="476270" y="283368"/>
                  </a:cubicBezTo>
                  <a:cubicBezTo>
                    <a:pt x="680637" y="302026"/>
                    <a:pt x="692169" y="205581"/>
                    <a:pt x="747732" y="238125"/>
                  </a:cubicBezTo>
                  <a:cubicBezTo>
                    <a:pt x="803295" y="270669"/>
                    <a:pt x="810809" y="351237"/>
                    <a:pt x="809645" y="478631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Freihandform 223"/>
            <p:cNvSpPr/>
            <p:nvPr/>
          </p:nvSpPr>
          <p:spPr>
            <a:xfrm>
              <a:off x="700088" y="4943475"/>
              <a:ext cx="215502" cy="718741"/>
            </a:xfrm>
            <a:custGeom>
              <a:avLst/>
              <a:gdLst>
                <a:gd name="connsiteX0" fmla="*/ 0 w 215502"/>
                <a:gd name="connsiteY0" fmla="*/ 0 h 718741"/>
                <a:gd name="connsiteX1" fmla="*/ 66675 w 215502"/>
                <a:gd name="connsiteY1" fmla="*/ 385763 h 718741"/>
                <a:gd name="connsiteX2" fmla="*/ 207168 w 215502"/>
                <a:gd name="connsiteY2" fmla="*/ 666750 h 71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02" h="718741">
                  <a:moveTo>
                    <a:pt x="0" y="0"/>
                  </a:moveTo>
                  <a:cubicBezTo>
                    <a:pt x="16073" y="137319"/>
                    <a:pt x="32147" y="274638"/>
                    <a:pt x="66675" y="385763"/>
                  </a:cubicBezTo>
                  <a:cubicBezTo>
                    <a:pt x="101203" y="496888"/>
                    <a:pt x="215502" y="718741"/>
                    <a:pt x="207168" y="66675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" name="Gruppieren 161"/>
          <p:cNvGrpSpPr>
            <a:grpSpLocks noChangeAspect="1"/>
          </p:cNvGrpSpPr>
          <p:nvPr/>
        </p:nvGrpSpPr>
        <p:grpSpPr>
          <a:xfrm>
            <a:off x="2271319" y="102083"/>
            <a:ext cx="1221983" cy="4263021"/>
            <a:chOff x="3275637" y="642918"/>
            <a:chExt cx="1613828" cy="5629984"/>
          </a:xfrm>
          <a:solidFill>
            <a:schemeClr val="bg1"/>
          </a:solidFill>
        </p:grpSpPr>
        <p:sp>
          <p:nvSpPr>
            <p:cNvPr id="21" name="Freihandform 162"/>
            <p:cNvSpPr/>
            <p:nvPr/>
          </p:nvSpPr>
          <p:spPr>
            <a:xfrm>
              <a:off x="3275637" y="642918"/>
              <a:ext cx="1613828" cy="5629984"/>
            </a:xfrm>
            <a:custGeom>
              <a:avLst/>
              <a:gdLst>
                <a:gd name="connsiteX0" fmla="*/ 175071 w 1603349"/>
                <a:gd name="connsiteY0" fmla="*/ 2973689 h 5629984"/>
                <a:gd name="connsiteX1" fmla="*/ 122172 w 1603349"/>
                <a:gd name="connsiteY1" fmla="*/ 2739421 h 5629984"/>
                <a:gd name="connsiteX2" fmla="*/ 39044 w 1603349"/>
                <a:gd name="connsiteY2" fmla="*/ 2474925 h 5629984"/>
                <a:gd name="connsiteX3" fmla="*/ 1259 w 1603349"/>
                <a:gd name="connsiteY3" fmla="*/ 2112188 h 5629984"/>
                <a:gd name="connsiteX4" fmla="*/ 46601 w 1603349"/>
                <a:gd name="connsiteY4" fmla="*/ 1749451 h 5629984"/>
                <a:gd name="connsiteX5" fmla="*/ 31487 w 1603349"/>
                <a:gd name="connsiteY5" fmla="*/ 1688995 h 5629984"/>
                <a:gd name="connsiteX6" fmla="*/ 167514 w 1603349"/>
                <a:gd name="connsiteY6" fmla="*/ 1122218 h 5629984"/>
                <a:gd name="connsiteX7" fmla="*/ 741848 w 1603349"/>
                <a:gd name="connsiteY7" fmla="*/ 736810 h 5629984"/>
                <a:gd name="connsiteX8" fmla="*/ 824975 w 1603349"/>
                <a:gd name="connsiteY8" fmla="*/ 487428 h 5629984"/>
                <a:gd name="connsiteX9" fmla="*/ 900545 w 1603349"/>
                <a:gd name="connsiteY9" fmla="*/ 185147 h 5629984"/>
                <a:gd name="connsiteX10" fmla="*/ 1180155 w 1603349"/>
                <a:gd name="connsiteY10" fmla="*/ 3778 h 5629984"/>
                <a:gd name="connsiteX11" fmla="*/ 1459765 w 1603349"/>
                <a:gd name="connsiteY11" fmla="*/ 207818 h 5629984"/>
                <a:gd name="connsiteX12" fmla="*/ 1550449 w 1603349"/>
                <a:gd name="connsiteY12" fmla="*/ 472314 h 5629984"/>
                <a:gd name="connsiteX13" fmla="*/ 1452208 w 1603349"/>
                <a:gd name="connsiteY13" fmla="*/ 593226 h 5629984"/>
                <a:gd name="connsiteX14" fmla="*/ 1474879 w 1603349"/>
                <a:gd name="connsiteY14" fmla="*/ 661239 h 5629984"/>
                <a:gd name="connsiteX15" fmla="*/ 1406866 w 1603349"/>
                <a:gd name="connsiteY15" fmla="*/ 683910 h 5629984"/>
                <a:gd name="connsiteX16" fmla="*/ 1361524 w 1603349"/>
                <a:gd name="connsiteY16" fmla="*/ 797266 h 5629984"/>
                <a:gd name="connsiteX17" fmla="*/ 1361524 w 1603349"/>
                <a:gd name="connsiteY17" fmla="*/ 872836 h 5629984"/>
                <a:gd name="connsiteX18" fmla="*/ 1293511 w 1603349"/>
                <a:gd name="connsiteY18" fmla="*/ 880393 h 5629984"/>
                <a:gd name="connsiteX19" fmla="*/ 1233054 w 1603349"/>
                <a:gd name="connsiteY19" fmla="*/ 940849 h 5629984"/>
                <a:gd name="connsiteX20" fmla="*/ 1353967 w 1603349"/>
                <a:gd name="connsiteY20" fmla="*/ 1016419 h 5629984"/>
                <a:gd name="connsiteX21" fmla="*/ 1399309 w 1603349"/>
                <a:gd name="connsiteY21" fmla="*/ 1212902 h 5629984"/>
                <a:gd name="connsiteX22" fmla="*/ 1369081 w 1603349"/>
                <a:gd name="connsiteY22" fmla="*/ 1401828 h 5629984"/>
                <a:gd name="connsiteX23" fmla="*/ 1414423 w 1603349"/>
                <a:gd name="connsiteY23" fmla="*/ 1628538 h 5629984"/>
                <a:gd name="connsiteX24" fmla="*/ 1323739 w 1603349"/>
                <a:gd name="connsiteY24" fmla="*/ 1688995 h 5629984"/>
                <a:gd name="connsiteX25" fmla="*/ 1323739 w 1603349"/>
                <a:gd name="connsiteY25" fmla="*/ 1855249 h 5629984"/>
                <a:gd name="connsiteX26" fmla="*/ 1414423 w 1603349"/>
                <a:gd name="connsiteY26" fmla="*/ 2127302 h 5629984"/>
                <a:gd name="connsiteX27" fmla="*/ 1444651 w 1603349"/>
                <a:gd name="connsiteY27" fmla="*/ 2384241 h 5629984"/>
                <a:gd name="connsiteX28" fmla="*/ 1527778 w 1603349"/>
                <a:gd name="connsiteY28" fmla="*/ 2663851 h 5629984"/>
                <a:gd name="connsiteX29" fmla="*/ 1565563 w 1603349"/>
                <a:gd name="connsiteY29" fmla="*/ 2845219 h 5629984"/>
                <a:gd name="connsiteX30" fmla="*/ 1520221 w 1603349"/>
                <a:gd name="connsiteY30" fmla="*/ 3071930 h 5629984"/>
                <a:gd name="connsiteX31" fmla="*/ 1391752 w 1603349"/>
                <a:gd name="connsiteY31" fmla="*/ 3139943 h 5629984"/>
                <a:gd name="connsiteX32" fmla="*/ 1353967 w 1603349"/>
                <a:gd name="connsiteY32" fmla="*/ 3079487 h 5629984"/>
                <a:gd name="connsiteX33" fmla="*/ 1361524 w 1603349"/>
                <a:gd name="connsiteY33" fmla="*/ 2943461 h 5629984"/>
                <a:gd name="connsiteX34" fmla="*/ 1338853 w 1603349"/>
                <a:gd name="connsiteY34" fmla="*/ 2799877 h 5629984"/>
                <a:gd name="connsiteX35" fmla="*/ 1376638 w 1603349"/>
                <a:gd name="connsiteY35" fmla="*/ 2694079 h 5629984"/>
                <a:gd name="connsiteX36" fmla="*/ 1331296 w 1603349"/>
                <a:gd name="connsiteY36" fmla="*/ 2535381 h 5629984"/>
                <a:gd name="connsiteX37" fmla="*/ 1248168 w 1603349"/>
                <a:gd name="connsiteY37" fmla="*/ 2399355 h 5629984"/>
                <a:gd name="connsiteX38" fmla="*/ 1293511 w 1603349"/>
                <a:gd name="connsiteY38" fmla="*/ 2694079 h 5629984"/>
                <a:gd name="connsiteX39" fmla="*/ 1338853 w 1603349"/>
                <a:gd name="connsiteY39" fmla="*/ 2898119 h 5629984"/>
                <a:gd name="connsiteX40" fmla="*/ 1361524 w 1603349"/>
                <a:gd name="connsiteY40" fmla="*/ 3155057 h 5629984"/>
                <a:gd name="connsiteX41" fmla="*/ 1353967 w 1603349"/>
                <a:gd name="connsiteY41" fmla="*/ 3812519 h 5629984"/>
                <a:gd name="connsiteX42" fmla="*/ 1316182 w 1603349"/>
                <a:gd name="connsiteY42" fmla="*/ 4031672 h 5629984"/>
                <a:gd name="connsiteX43" fmla="*/ 1270840 w 1603349"/>
                <a:gd name="connsiteY43" fmla="*/ 4303725 h 5629984"/>
                <a:gd name="connsiteX44" fmla="*/ 1270840 w 1603349"/>
                <a:gd name="connsiteY44" fmla="*/ 4749590 h 5629984"/>
                <a:gd name="connsiteX45" fmla="*/ 1255725 w 1603349"/>
                <a:gd name="connsiteY45" fmla="*/ 4832717 h 5629984"/>
                <a:gd name="connsiteX46" fmla="*/ 1376638 w 1603349"/>
                <a:gd name="connsiteY46" fmla="*/ 4915844 h 5629984"/>
                <a:gd name="connsiteX47" fmla="*/ 1588235 w 1603349"/>
                <a:gd name="connsiteY47" fmla="*/ 5066985 h 5629984"/>
                <a:gd name="connsiteX48" fmla="*/ 1467322 w 1603349"/>
                <a:gd name="connsiteY48" fmla="*/ 5203011 h 5629984"/>
                <a:gd name="connsiteX49" fmla="*/ 1210383 w 1603349"/>
                <a:gd name="connsiteY49" fmla="*/ 5134998 h 5629984"/>
                <a:gd name="connsiteX50" fmla="*/ 1149927 w 1603349"/>
                <a:gd name="connsiteY50" fmla="*/ 5059428 h 5629984"/>
                <a:gd name="connsiteX51" fmla="*/ 998787 w 1603349"/>
                <a:gd name="connsiteY51" fmla="*/ 5036757 h 5629984"/>
                <a:gd name="connsiteX52" fmla="*/ 885431 w 1603349"/>
                <a:gd name="connsiteY52" fmla="*/ 4976300 h 5629984"/>
                <a:gd name="connsiteX53" fmla="*/ 870317 w 1603349"/>
                <a:gd name="connsiteY53" fmla="*/ 4810046 h 5629984"/>
                <a:gd name="connsiteX54" fmla="*/ 832532 w 1603349"/>
                <a:gd name="connsiteY54" fmla="*/ 4719362 h 5629984"/>
                <a:gd name="connsiteX55" fmla="*/ 900545 w 1603349"/>
                <a:gd name="connsiteY55" fmla="*/ 4575778 h 5629984"/>
                <a:gd name="connsiteX56" fmla="*/ 870317 w 1603349"/>
                <a:gd name="connsiteY56" fmla="*/ 4364181 h 5629984"/>
                <a:gd name="connsiteX57" fmla="*/ 892988 w 1603349"/>
                <a:gd name="connsiteY57" fmla="*/ 4061900 h 5629984"/>
                <a:gd name="connsiteX58" fmla="*/ 908102 w 1603349"/>
                <a:gd name="connsiteY58" fmla="*/ 3865418 h 5629984"/>
                <a:gd name="connsiteX59" fmla="*/ 840089 w 1603349"/>
                <a:gd name="connsiteY59" fmla="*/ 3449781 h 5629984"/>
                <a:gd name="connsiteX60" fmla="*/ 787190 w 1603349"/>
                <a:gd name="connsiteY60" fmla="*/ 3631150 h 5629984"/>
                <a:gd name="connsiteX61" fmla="*/ 749405 w 1603349"/>
                <a:gd name="connsiteY61" fmla="*/ 4046786 h 5629984"/>
                <a:gd name="connsiteX62" fmla="*/ 696506 w 1603349"/>
                <a:gd name="connsiteY62" fmla="*/ 4258383 h 5629984"/>
                <a:gd name="connsiteX63" fmla="*/ 636049 w 1603349"/>
                <a:gd name="connsiteY63" fmla="*/ 4333953 h 5629984"/>
                <a:gd name="connsiteX64" fmla="*/ 666278 w 1603349"/>
                <a:gd name="connsiteY64" fmla="*/ 4560664 h 5629984"/>
                <a:gd name="connsiteX65" fmla="*/ 704063 w 1603349"/>
                <a:gd name="connsiteY65" fmla="*/ 4870502 h 5629984"/>
                <a:gd name="connsiteX66" fmla="*/ 643606 w 1603349"/>
                <a:gd name="connsiteY66" fmla="*/ 4991415 h 5629984"/>
                <a:gd name="connsiteX67" fmla="*/ 681392 w 1603349"/>
                <a:gd name="connsiteY67" fmla="*/ 5112327 h 5629984"/>
                <a:gd name="connsiteX68" fmla="*/ 673835 w 1603349"/>
                <a:gd name="connsiteY68" fmla="*/ 5187897 h 5629984"/>
                <a:gd name="connsiteX69" fmla="*/ 817418 w 1603349"/>
                <a:gd name="connsiteY69" fmla="*/ 5414608 h 5629984"/>
                <a:gd name="connsiteX70" fmla="*/ 832532 w 1603349"/>
                <a:gd name="connsiteY70" fmla="*/ 5550634 h 5629984"/>
                <a:gd name="connsiteX71" fmla="*/ 613378 w 1603349"/>
                <a:gd name="connsiteY71" fmla="*/ 5618648 h 5629984"/>
                <a:gd name="connsiteX72" fmla="*/ 439567 w 1603349"/>
                <a:gd name="connsiteY72" fmla="*/ 5482621 h 5629984"/>
                <a:gd name="connsiteX73" fmla="*/ 341325 w 1603349"/>
                <a:gd name="connsiteY73" fmla="*/ 5240796 h 5629984"/>
                <a:gd name="connsiteX74" fmla="*/ 348882 w 1603349"/>
                <a:gd name="connsiteY74" fmla="*/ 5112327 h 5629984"/>
                <a:gd name="connsiteX75" fmla="*/ 303540 w 1603349"/>
                <a:gd name="connsiteY75" fmla="*/ 5051871 h 5629984"/>
                <a:gd name="connsiteX76" fmla="*/ 288426 w 1603349"/>
                <a:gd name="connsiteY76" fmla="*/ 4757147 h 5629984"/>
                <a:gd name="connsiteX77" fmla="*/ 303540 w 1603349"/>
                <a:gd name="connsiteY77" fmla="*/ 4674019 h 5629984"/>
                <a:gd name="connsiteX78" fmla="*/ 280869 w 1603349"/>
                <a:gd name="connsiteY78" fmla="*/ 4401967 h 5629984"/>
                <a:gd name="connsiteX79" fmla="*/ 295983 w 1603349"/>
                <a:gd name="connsiteY79" fmla="*/ 4009001 h 5629984"/>
                <a:gd name="connsiteX80" fmla="*/ 333768 w 1603349"/>
                <a:gd name="connsiteY80" fmla="*/ 3676492 h 5629984"/>
                <a:gd name="connsiteX81" fmla="*/ 341325 w 1603349"/>
                <a:gd name="connsiteY81" fmla="*/ 3472453 h 5629984"/>
                <a:gd name="connsiteX82" fmla="*/ 318654 w 1603349"/>
                <a:gd name="connsiteY82" fmla="*/ 3351540 h 5629984"/>
                <a:gd name="connsiteX83" fmla="*/ 273312 w 1603349"/>
                <a:gd name="connsiteY83" fmla="*/ 3343983 h 5629984"/>
                <a:gd name="connsiteX84" fmla="*/ 258198 w 1603349"/>
                <a:gd name="connsiteY84" fmla="*/ 3306198 h 5629984"/>
                <a:gd name="connsiteX85" fmla="*/ 205299 w 1603349"/>
                <a:gd name="connsiteY85" fmla="*/ 3298641 h 5629984"/>
                <a:gd name="connsiteX86" fmla="*/ 159957 w 1603349"/>
                <a:gd name="connsiteY86" fmla="*/ 3117272 h 5629984"/>
                <a:gd name="connsiteX87" fmla="*/ 175071 w 1603349"/>
                <a:gd name="connsiteY87" fmla="*/ 2973689 h 5629984"/>
                <a:gd name="connsiteX0" fmla="*/ 175071 w 1603349"/>
                <a:gd name="connsiteY0" fmla="*/ 2973689 h 5629984"/>
                <a:gd name="connsiteX1" fmla="*/ 122172 w 1603349"/>
                <a:gd name="connsiteY1" fmla="*/ 2739421 h 5629984"/>
                <a:gd name="connsiteX2" fmla="*/ 39044 w 1603349"/>
                <a:gd name="connsiteY2" fmla="*/ 2474925 h 5629984"/>
                <a:gd name="connsiteX3" fmla="*/ 1259 w 1603349"/>
                <a:gd name="connsiteY3" fmla="*/ 2112188 h 5629984"/>
                <a:gd name="connsiteX4" fmla="*/ 46601 w 1603349"/>
                <a:gd name="connsiteY4" fmla="*/ 1749451 h 5629984"/>
                <a:gd name="connsiteX5" fmla="*/ 31487 w 1603349"/>
                <a:gd name="connsiteY5" fmla="*/ 1688995 h 5629984"/>
                <a:gd name="connsiteX6" fmla="*/ 167514 w 1603349"/>
                <a:gd name="connsiteY6" fmla="*/ 1122218 h 5629984"/>
                <a:gd name="connsiteX7" fmla="*/ 741848 w 1603349"/>
                <a:gd name="connsiteY7" fmla="*/ 736810 h 5629984"/>
                <a:gd name="connsiteX8" fmla="*/ 824975 w 1603349"/>
                <a:gd name="connsiteY8" fmla="*/ 487428 h 5629984"/>
                <a:gd name="connsiteX9" fmla="*/ 900545 w 1603349"/>
                <a:gd name="connsiteY9" fmla="*/ 185147 h 5629984"/>
                <a:gd name="connsiteX10" fmla="*/ 1180155 w 1603349"/>
                <a:gd name="connsiteY10" fmla="*/ 3778 h 5629984"/>
                <a:gd name="connsiteX11" fmla="*/ 1459765 w 1603349"/>
                <a:gd name="connsiteY11" fmla="*/ 207818 h 5629984"/>
                <a:gd name="connsiteX12" fmla="*/ 1550449 w 1603349"/>
                <a:gd name="connsiteY12" fmla="*/ 472314 h 5629984"/>
                <a:gd name="connsiteX13" fmla="*/ 1452208 w 1603349"/>
                <a:gd name="connsiteY13" fmla="*/ 593226 h 5629984"/>
                <a:gd name="connsiteX14" fmla="*/ 1474879 w 1603349"/>
                <a:gd name="connsiteY14" fmla="*/ 661239 h 5629984"/>
                <a:gd name="connsiteX15" fmla="*/ 1406866 w 1603349"/>
                <a:gd name="connsiteY15" fmla="*/ 683910 h 5629984"/>
                <a:gd name="connsiteX16" fmla="*/ 1361524 w 1603349"/>
                <a:gd name="connsiteY16" fmla="*/ 797266 h 5629984"/>
                <a:gd name="connsiteX17" fmla="*/ 1361524 w 1603349"/>
                <a:gd name="connsiteY17" fmla="*/ 872836 h 5629984"/>
                <a:gd name="connsiteX18" fmla="*/ 1293511 w 1603349"/>
                <a:gd name="connsiteY18" fmla="*/ 880393 h 5629984"/>
                <a:gd name="connsiteX19" fmla="*/ 1233054 w 1603349"/>
                <a:gd name="connsiteY19" fmla="*/ 940849 h 5629984"/>
                <a:gd name="connsiteX20" fmla="*/ 1353967 w 1603349"/>
                <a:gd name="connsiteY20" fmla="*/ 1016419 h 5629984"/>
                <a:gd name="connsiteX21" fmla="*/ 1399309 w 1603349"/>
                <a:gd name="connsiteY21" fmla="*/ 1212902 h 5629984"/>
                <a:gd name="connsiteX22" fmla="*/ 1369081 w 1603349"/>
                <a:gd name="connsiteY22" fmla="*/ 1401828 h 5629984"/>
                <a:gd name="connsiteX23" fmla="*/ 1361069 w 1603349"/>
                <a:gd name="connsiteY23" fmla="*/ 1564602 h 5629984"/>
                <a:gd name="connsiteX24" fmla="*/ 1323739 w 1603349"/>
                <a:gd name="connsiteY24" fmla="*/ 1688995 h 5629984"/>
                <a:gd name="connsiteX25" fmla="*/ 1323739 w 1603349"/>
                <a:gd name="connsiteY25" fmla="*/ 1855249 h 5629984"/>
                <a:gd name="connsiteX26" fmla="*/ 1414423 w 1603349"/>
                <a:gd name="connsiteY26" fmla="*/ 2127302 h 5629984"/>
                <a:gd name="connsiteX27" fmla="*/ 1444651 w 1603349"/>
                <a:gd name="connsiteY27" fmla="*/ 2384241 h 5629984"/>
                <a:gd name="connsiteX28" fmla="*/ 1527778 w 1603349"/>
                <a:gd name="connsiteY28" fmla="*/ 2663851 h 5629984"/>
                <a:gd name="connsiteX29" fmla="*/ 1565563 w 1603349"/>
                <a:gd name="connsiteY29" fmla="*/ 2845219 h 5629984"/>
                <a:gd name="connsiteX30" fmla="*/ 1520221 w 1603349"/>
                <a:gd name="connsiteY30" fmla="*/ 3071930 h 5629984"/>
                <a:gd name="connsiteX31" fmla="*/ 1391752 w 1603349"/>
                <a:gd name="connsiteY31" fmla="*/ 3139943 h 5629984"/>
                <a:gd name="connsiteX32" fmla="*/ 1353967 w 1603349"/>
                <a:gd name="connsiteY32" fmla="*/ 3079487 h 5629984"/>
                <a:gd name="connsiteX33" fmla="*/ 1361524 w 1603349"/>
                <a:gd name="connsiteY33" fmla="*/ 2943461 h 5629984"/>
                <a:gd name="connsiteX34" fmla="*/ 1338853 w 1603349"/>
                <a:gd name="connsiteY34" fmla="*/ 2799877 h 5629984"/>
                <a:gd name="connsiteX35" fmla="*/ 1376638 w 1603349"/>
                <a:gd name="connsiteY35" fmla="*/ 2694079 h 5629984"/>
                <a:gd name="connsiteX36" fmla="*/ 1331296 w 1603349"/>
                <a:gd name="connsiteY36" fmla="*/ 2535381 h 5629984"/>
                <a:gd name="connsiteX37" fmla="*/ 1248168 w 1603349"/>
                <a:gd name="connsiteY37" fmla="*/ 2399355 h 5629984"/>
                <a:gd name="connsiteX38" fmla="*/ 1293511 w 1603349"/>
                <a:gd name="connsiteY38" fmla="*/ 2694079 h 5629984"/>
                <a:gd name="connsiteX39" fmla="*/ 1338853 w 1603349"/>
                <a:gd name="connsiteY39" fmla="*/ 2898119 h 5629984"/>
                <a:gd name="connsiteX40" fmla="*/ 1361524 w 1603349"/>
                <a:gd name="connsiteY40" fmla="*/ 3155057 h 5629984"/>
                <a:gd name="connsiteX41" fmla="*/ 1353967 w 1603349"/>
                <a:gd name="connsiteY41" fmla="*/ 3812519 h 5629984"/>
                <a:gd name="connsiteX42" fmla="*/ 1316182 w 1603349"/>
                <a:gd name="connsiteY42" fmla="*/ 4031672 h 5629984"/>
                <a:gd name="connsiteX43" fmla="*/ 1270840 w 1603349"/>
                <a:gd name="connsiteY43" fmla="*/ 4303725 h 5629984"/>
                <a:gd name="connsiteX44" fmla="*/ 1270840 w 1603349"/>
                <a:gd name="connsiteY44" fmla="*/ 4749590 h 5629984"/>
                <a:gd name="connsiteX45" fmla="*/ 1255725 w 1603349"/>
                <a:gd name="connsiteY45" fmla="*/ 4832717 h 5629984"/>
                <a:gd name="connsiteX46" fmla="*/ 1376638 w 1603349"/>
                <a:gd name="connsiteY46" fmla="*/ 4915844 h 5629984"/>
                <a:gd name="connsiteX47" fmla="*/ 1588235 w 1603349"/>
                <a:gd name="connsiteY47" fmla="*/ 5066985 h 5629984"/>
                <a:gd name="connsiteX48" fmla="*/ 1467322 w 1603349"/>
                <a:gd name="connsiteY48" fmla="*/ 5203011 h 5629984"/>
                <a:gd name="connsiteX49" fmla="*/ 1210383 w 1603349"/>
                <a:gd name="connsiteY49" fmla="*/ 5134998 h 5629984"/>
                <a:gd name="connsiteX50" fmla="*/ 1149927 w 1603349"/>
                <a:gd name="connsiteY50" fmla="*/ 5059428 h 5629984"/>
                <a:gd name="connsiteX51" fmla="*/ 998787 w 1603349"/>
                <a:gd name="connsiteY51" fmla="*/ 5036757 h 5629984"/>
                <a:gd name="connsiteX52" fmla="*/ 885431 w 1603349"/>
                <a:gd name="connsiteY52" fmla="*/ 4976300 h 5629984"/>
                <a:gd name="connsiteX53" fmla="*/ 870317 w 1603349"/>
                <a:gd name="connsiteY53" fmla="*/ 4810046 h 5629984"/>
                <a:gd name="connsiteX54" fmla="*/ 832532 w 1603349"/>
                <a:gd name="connsiteY54" fmla="*/ 4719362 h 5629984"/>
                <a:gd name="connsiteX55" fmla="*/ 900545 w 1603349"/>
                <a:gd name="connsiteY55" fmla="*/ 4575778 h 5629984"/>
                <a:gd name="connsiteX56" fmla="*/ 870317 w 1603349"/>
                <a:gd name="connsiteY56" fmla="*/ 4364181 h 5629984"/>
                <a:gd name="connsiteX57" fmla="*/ 892988 w 1603349"/>
                <a:gd name="connsiteY57" fmla="*/ 4061900 h 5629984"/>
                <a:gd name="connsiteX58" fmla="*/ 908102 w 1603349"/>
                <a:gd name="connsiteY58" fmla="*/ 3865418 h 5629984"/>
                <a:gd name="connsiteX59" fmla="*/ 840089 w 1603349"/>
                <a:gd name="connsiteY59" fmla="*/ 3449781 h 5629984"/>
                <a:gd name="connsiteX60" fmla="*/ 787190 w 1603349"/>
                <a:gd name="connsiteY60" fmla="*/ 3631150 h 5629984"/>
                <a:gd name="connsiteX61" fmla="*/ 749405 w 1603349"/>
                <a:gd name="connsiteY61" fmla="*/ 4046786 h 5629984"/>
                <a:gd name="connsiteX62" fmla="*/ 696506 w 1603349"/>
                <a:gd name="connsiteY62" fmla="*/ 4258383 h 5629984"/>
                <a:gd name="connsiteX63" fmla="*/ 636049 w 1603349"/>
                <a:gd name="connsiteY63" fmla="*/ 4333953 h 5629984"/>
                <a:gd name="connsiteX64" fmla="*/ 666278 w 1603349"/>
                <a:gd name="connsiteY64" fmla="*/ 4560664 h 5629984"/>
                <a:gd name="connsiteX65" fmla="*/ 704063 w 1603349"/>
                <a:gd name="connsiteY65" fmla="*/ 4870502 h 5629984"/>
                <a:gd name="connsiteX66" fmla="*/ 643606 w 1603349"/>
                <a:gd name="connsiteY66" fmla="*/ 4991415 h 5629984"/>
                <a:gd name="connsiteX67" fmla="*/ 681392 w 1603349"/>
                <a:gd name="connsiteY67" fmla="*/ 5112327 h 5629984"/>
                <a:gd name="connsiteX68" fmla="*/ 673835 w 1603349"/>
                <a:gd name="connsiteY68" fmla="*/ 5187897 h 5629984"/>
                <a:gd name="connsiteX69" fmla="*/ 817418 w 1603349"/>
                <a:gd name="connsiteY69" fmla="*/ 5414608 h 5629984"/>
                <a:gd name="connsiteX70" fmla="*/ 832532 w 1603349"/>
                <a:gd name="connsiteY70" fmla="*/ 5550634 h 5629984"/>
                <a:gd name="connsiteX71" fmla="*/ 613378 w 1603349"/>
                <a:gd name="connsiteY71" fmla="*/ 5618648 h 5629984"/>
                <a:gd name="connsiteX72" fmla="*/ 439567 w 1603349"/>
                <a:gd name="connsiteY72" fmla="*/ 5482621 h 5629984"/>
                <a:gd name="connsiteX73" fmla="*/ 341325 w 1603349"/>
                <a:gd name="connsiteY73" fmla="*/ 5240796 h 5629984"/>
                <a:gd name="connsiteX74" fmla="*/ 348882 w 1603349"/>
                <a:gd name="connsiteY74" fmla="*/ 5112327 h 5629984"/>
                <a:gd name="connsiteX75" fmla="*/ 303540 w 1603349"/>
                <a:gd name="connsiteY75" fmla="*/ 5051871 h 5629984"/>
                <a:gd name="connsiteX76" fmla="*/ 288426 w 1603349"/>
                <a:gd name="connsiteY76" fmla="*/ 4757147 h 5629984"/>
                <a:gd name="connsiteX77" fmla="*/ 303540 w 1603349"/>
                <a:gd name="connsiteY77" fmla="*/ 4674019 h 5629984"/>
                <a:gd name="connsiteX78" fmla="*/ 280869 w 1603349"/>
                <a:gd name="connsiteY78" fmla="*/ 4401967 h 5629984"/>
                <a:gd name="connsiteX79" fmla="*/ 295983 w 1603349"/>
                <a:gd name="connsiteY79" fmla="*/ 4009001 h 5629984"/>
                <a:gd name="connsiteX80" fmla="*/ 333768 w 1603349"/>
                <a:gd name="connsiteY80" fmla="*/ 3676492 h 5629984"/>
                <a:gd name="connsiteX81" fmla="*/ 341325 w 1603349"/>
                <a:gd name="connsiteY81" fmla="*/ 3472453 h 5629984"/>
                <a:gd name="connsiteX82" fmla="*/ 318654 w 1603349"/>
                <a:gd name="connsiteY82" fmla="*/ 3351540 h 5629984"/>
                <a:gd name="connsiteX83" fmla="*/ 273312 w 1603349"/>
                <a:gd name="connsiteY83" fmla="*/ 3343983 h 5629984"/>
                <a:gd name="connsiteX84" fmla="*/ 258198 w 1603349"/>
                <a:gd name="connsiteY84" fmla="*/ 3306198 h 5629984"/>
                <a:gd name="connsiteX85" fmla="*/ 205299 w 1603349"/>
                <a:gd name="connsiteY85" fmla="*/ 3298641 h 5629984"/>
                <a:gd name="connsiteX86" fmla="*/ 159957 w 1603349"/>
                <a:gd name="connsiteY86" fmla="*/ 3117272 h 5629984"/>
                <a:gd name="connsiteX87" fmla="*/ 175071 w 1603349"/>
                <a:gd name="connsiteY87" fmla="*/ 2973689 h 5629984"/>
                <a:gd name="connsiteX0" fmla="*/ 175071 w 1603349"/>
                <a:gd name="connsiteY0" fmla="*/ 2973689 h 5629984"/>
                <a:gd name="connsiteX1" fmla="*/ 122172 w 1603349"/>
                <a:gd name="connsiteY1" fmla="*/ 2739421 h 5629984"/>
                <a:gd name="connsiteX2" fmla="*/ 39044 w 1603349"/>
                <a:gd name="connsiteY2" fmla="*/ 2474925 h 5629984"/>
                <a:gd name="connsiteX3" fmla="*/ 1259 w 1603349"/>
                <a:gd name="connsiteY3" fmla="*/ 2112188 h 5629984"/>
                <a:gd name="connsiteX4" fmla="*/ 46601 w 1603349"/>
                <a:gd name="connsiteY4" fmla="*/ 1749451 h 5629984"/>
                <a:gd name="connsiteX5" fmla="*/ 31487 w 1603349"/>
                <a:gd name="connsiteY5" fmla="*/ 1688995 h 5629984"/>
                <a:gd name="connsiteX6" fmla="*/ 167514 w 1603349"/>
                <a:gd name="connsiteY6" fmla="*/ 1122218 h 5629984"/>
                <a:gd name="connsiteX7" fmla="*/ 741848 w 1603349"/>
                <a:gd name="connsiteY7" fmla="*/ 736810 h 5629984"/>
                <a:gd name="connsiteX8" fmla="*/ 824975 w 1603349"/>
                <a:gd name="connsiteY8" fmla="*/ 487428 h 5629984"/>
                <a:gd name="connsiteX9" fmla="*/ 900545 w 1603349"/>
                <a:gd name="connsiteY9" fmla="*/ 185147 h 5629984"/>
                <a:gd name="connsiteX10" fmla="*/ 1180155 w 1603349"/>
                <a:gd name="connsiteY10" fmla="*/ 3778 h 5629984"/>
                <a:gd name="connsiteX11" fmla="*/ 1459765 w 1603349"/>
                <a:gd name="connsiteY11" fmla="*/ 207818 h 5629984"/>
                <a:gd name="connsiteX12" fmla="*/ 1550449 w 1603349"/>
                <a:gd name="connsiteY12" fmla="*/ 472314 h 5629984"/>
                <a:gd name="connsiteX13" fmla="*/ 1484180 w 1603349"/>
                <a:gd name="connsiteY13" fmla="*/ 593226 h 5629984"/>
                <a:gd name="connsiteX14" fmla="*/ 1474879 w 1603349"/>
                <a:gd name="connsiteY14" fmla="*/ 661239 h 5629984"/>
                <a:gd name="connsiteX15" fmla="*/ 1406866 w 1603349"/>
                <a:gd name="connsiteY15" fmla="*/ 683910 h 5629984"/>
                <a:gd name="connsiteX16" fmla="*/ 1361524 w 1603349"/>
                <a:gd name="connsiteY16" fmla="*/ 797266 h 5629984"/>
                <a:gd name="connsiteX17" fmla="*/ 1361524 w 1603349"/>
                <a:gd name="connsiteY17" fmla="*/ 872836 h 5629984"/>
                <a:gd name="connsiteX18" fmla="*/ 1293511 w 1603349"/>
                <a:gd name="connsiteY18" fmla="*/ 880393 h 5629984"/>
                <a:gd name="connsiteX19" fmla="*/ 1233054 w 1603349"/>
                <a:gd name="connsiteY19" fmla="*/ 940849 h 5629984"/>
                <a:gd name="connsiteX20" fmla="*/ 1353967 w 1603349"/>
                <a:gd name="connsiteY20" fmla="*/ 1016419 h 5629984"/>
                <a:gd name="connsiteX21" fmla="*/ 1399309 w 1603349"/>
                <a:gd name="connsiteY21" fmla="*/ 1212902 h 5629984"/>
                <a:gd name="connsiteX22" fmla="*/ 1369081 w 1603349"/>
                <a:gd name="connsiteY22" fmla="*/ 1401828 h 5629984"/>
                <a:gd name="connsiteX23" fmla="*/ 1361069 w 1603349"/>
                <a:gd name="connsiteY23" fmla="*/ 1564602 h 5629984"/>
                <a:gd name="connsiteX24" fmla="*/ 1323739 w 1603349"/>
                <a:gd name="connsiteY24" fmla="*/ 1688995 h 5629984"/>
                <a:gd name="connsiteX25" fmla="*/ 1323739 w 1603349"/>
                <a:gd name="connsiteY25" fmla="*/ 1855249 h 5629984"/>
                <a:gd name="connsiteX26" fmla="*/ 1414423 w 1603349"/>
                <a:gd name="connsiteY26" fmla="*/ 2127302 h 5629984"/>
                <a:gd name="connsiteX27" fmla="*/ 1444651 w 1603349"/>
                <a:gd name="connsiteY27" fmla="*/ 2384241 h 5629984"/>
                <a:gd name="connsiteX28" fmla="*/ 1527778 w 1603349"/>
                <a:gd name="connsiteY28" fmla="*/ 2663851 h 5629984"/>
                <a:gd name="connsiteX29" fmla="*/ 1565563 w 1603349"/>
                <a:gd name="connsiteY29" fmla="*/ 2845219 h 5629984"/>
                <a:gd name="connsiteX30" fmla="*/ 1520221 w 1603349"/>
                <a:gd name="connsiteY30" fmla="*/ 3071930 h 5629984"/>
                <a:gd name="connsiteX31" fmla="*/ 1391752 w 1603349"/>
                <a:gd name="connsiteY31" fmla="*/ 3139943 h 5629984"/>
                <a:gd name="connsiteX32" fmla="*/ 1353967 w 1603349"/>
                <a:gd name="connsiteY32" fmla="*/ 3079487 h 5629984"/>
                <a:gd name="connsiteX33" fmla="*/ 1361524 w 1603349"/>
                <a:gd name="connsiteY33" fmla="*/ 2943461 h 5629984"/>
                <a:gd name="connsiteX34" fmla="*/ 1338853 w 1603349"/>
                <a:gd name="connsiteY34" fmla="*/ 2799877 h 5629984"/>
                <a:gd name="connsiteX35" fmla="*/ 1376638 w 1603349"/>
                <a:gd name="connsiteY35" fmla="*/ 2694079 h 5629984"/>
                <a:gd name="connsiteX36" fmla="*/ 1331296 w 1603349"/>
                <a:gd name="connsiteY36" fmla="*/ 2535381 h 5629984"/>
                <a:gd name="connsiteX37" fmla="*/ 1248168 w 1603349"/>
                <a:gd name="connsiteY37" fmla="*/ 2399355 h 5629984"/>
                <a:gd name="connsiteX38" fmla="*/ 1293511 w 1603349"/>
                <a:gd name="connsiteY38" fmla="*/ 2694079 h 5629984"/>
                <a:gd name="connsiteX39" fmla="*/ 1338853 w 1603349"/>
                <a:gd name="connsiteY39" fmla="*/ 2898119 h 5629984"/>
                <a:gd name="connsiteX40" fmla="*/ 1361524 w 1603349"/>
                <a:gd name="connsiteY40" fmla="*/ 3155057 h 5629984"/>
                <a:gd name="connsiteX41" fmla="*/ 1353967 w 1603349"/>
                <a:gd name="connsiteY41" fmla="*/ 3812519 h 5629984"/>
                <a:gd name="connsiteX42" fmla="*/ 1316182 w 1603349"/>
                <a:gd name="connsiteY42" fmla="*/ 4031672 h 5629984"/>
                <a:gd name="connsiteX43" fmla="*/ 1270840 w 1603349"/>
                <a:gd name="connsiteY43" fmla="*/ 4303725 h 5629984"/>
                <a:gd name="connsiteX44" fmla="*/ 1270840 w 1603349"/>
                <a:gd name="connsiteY44" fmla="*/ 4749590 h 5629984"/>
                <a:gd name="connsiteX45" fmla="*/ 1255725 w 1603349"/>
                <a:gd name="connsiteY45" fmla="*/ 4832717 h 5629984"/>
                <a:gd name="connsiteX46" fmla="*/ 1376638 w 1603349"/>
                <a:gd name="connsiteY46" fmla="*/ 4915844 h 5629984"/>
                <a:gd name="connsiteX47" fmla="*/ 1588235 w 1603349"/>
                <a:gd name="connsiteY47" fmla="*/ 5066985 h 5629984"/>
                <a:gd name="connsiteX48" fmla="*/ 1467322 w 1603349"/>
                <a:gd name="connsiteY48" fmla="*/ 5203011 h 5629984"/>
                <a:gd name="connsiteX49" fmla="*/ 1210383 w 1603349"/>
                <a:gd name="connsiteY49" fmla="*/ 5134998 h 5629984"/>
                <a:gd name="connsiteX50" fmla="*/ 1149927 w 1603349"/>
                <a:gd name="connsiteY50" fmla="*/ 5059428 h 5629984"/>
                <a:gd name="connsiteX51" fmla="*/ 998787 w 1603349"/>
                <a:gd name="connsiteY51" fmla="*/ 5036757 h 5629984"/>
                <a:gd name="connsiteX52" fmla="*/ 885431 w 1603349"/>
                <a:gd name="connsiteY52" fmla="*/ 4976300 h 5629984"/>
                <a:gd name="connsiteX53" fmla="*/ 870317 w 1603349"/>
                <a:gd name="connsiteY53" fmla="*/ 4810046 h 5629984"/>
                <a:gd name="connsiteX54" fmla="*/ 832532 w 1603349"/>
                <a:gd name="connsiteY54" fmla="*/ 4719362 h 5629984"/>
                <a:gd name="connsiteX55" fmla="*/ 900545 w 1603349"/>
                <a:gd name="connsiteY55" fmla="*/ 4575778 h 5629984"/>
                <a:gd name="connsiteX56" fmla="*/ 870317 w 1603349"/>
                <a:gd name="connsiteY56" fmla="*/ 4364181 h 5629984"/>
                <a:gd name="connsiteX57" fmla="*/ 892988 w 1603349"/>
                <a:gd name="connsiteY57" fmla="*/ 4061900 h 5629984"/>
                <a:gd name="connsiteX58" fmla="*/ 908102 w 1603349"/>
                <a:gd name="connsiteY58" fmla="*/ 3865418 h 5629984"/>
                <a:gd name="connsiteX59" fmla="*/ 840089 w 1603349"/>
                <a:gd name="connsiteY59" fmla="*/ 3449781 h 5629984"/>
                <a:gd name="connsiteX60" fmla="*/ 787190 w 1603349"/>
                <a:gd name="connsiteY60" fmla="*/ 3631150 h 5629984"/>
                <a:gd name="connsiteX61" fmla="*/ 749405 w 1603349"/>
                <a:gd name="connsiteY61" fmla="*/ 4046786 h 5629984"/>
                <a:gd name="connsiteX62" fmla="*/ 696506 w 1603349"/>
                <a:gd name="connsiteY62" fmla="*/ 4258383 h 5629984"/>
                <a:gd name="connsiteX63" fmla="*/ 636049 w 1603349"/>
                <a:gd name="connsiteY63" fmla="*/ 4333953 h 5629984"/>
                <a:gd name="connsiteX64" fmla="*/ 666278 w 1603349"/>
                <a:gd name="connsiteY64" fmla="*/ 4560664 h 5629984"/>
                <a:gd name="connsiteX65" fmla="*/ 704063 w 1603349"/>
                <a:gd name="connsiteY65" fmla="*/ 4870502 h 5629984"/>
                <a:gd name="connsiteX66" fmla="*/ 643606 w 1603349"/>
                <a:gd name="connsiteY66" fmla="*/ 4991415 h 5629984"/>
                <a:gd name="connsiteX67" fmla="*/ 681392 w 1603349"/>
                <a:gd name="connsiteY67" fmla="*/ 5112327 h 5629984"/>
                <a:gd name="connsiteX68" fmla="*/ 673835 w 1603349"/>
                <a:gd name="connsiteY68" fmla="*/ 5187897 h 5629984"/>
                <a:gd name="connsiteX69" fmla="*/ 817418 w 1603349"/>
                <a:gd name="connsiteY69" fmla="*/ 5414608 h 5629984"/>
                <a:gd name="connsiteX70" fmla="*/ 832532 w 1603349"/>
                <a:gd name="connsiteY70" fmla="*/ 5550634 h 5629984"/>
                <a:gd name="connsiteX71" fmla="*/ 613378 w 1603349"/>
                <a:gd name="connsiteY71" fmla="*/ 5618648 h 5629984"/>
                <a:gd name="connsiteX72" fmla="*/ 439567 w 1603349"/>
                <a:gd name="connsiteY72" fmla="*/ 5482621 h 5629984"/>
                <a:gd name="connsiteX73" fmla="*/ 341325 w 1603349"/>
                <a:gd name="connsiteY73" fmla="*/ 5240796 h 5629984"/>
                <a:gd name="connsiteX74" fmla="*/ 348882 w 1603349"/>
                <a:gd name="connsiteY74" fmla="*/ 5112327 h 5629984"/>
                <a:gd name="connsiteX75" fmla="*/ 303540 w 1603349"/>
                <a:gd name="connsiteY75" fmla="*/ 5051871 h 5629984"/>
                <a:gd name="connsiteX76" fmla="*/ 288426 w 1603349"/>
                <a:gd name="connsiteY76" fmla="*/ 4757147 h 5629984"/>
                <a:gd name="connsiteX77" fmla="*/ 303540 w 1603349"/>
                <a:gd name="connsiteY77" fmla="*/ 4674019 h 5629984"/>
                <a:gd name="connsiteX78" fmla="*/ 280869 w 1603349"/>
                <a:gd name="connsiteY78" fmla="*/ 4401967 h 5629984"/>
                <a:gd name="connsiteX79" fmla="*/ 295983 w 1603349"/>
                <a:gd name="connsiteY79" fmla="*/ 4009001 h 5629984"/>
                <a:gd name="connsiteX80" fmla="*/ 333768 w 1603349"/>
                <a:gd name="connsiteY80" fmla="*/ 3676492 h 5629984"/>
                <a:gd name="connsiteX81" fmla="*/ 341325 w 1603349"/>
                <a:gd name="connsiteY81" fmla="*/ 3472453 h 5629984"/>
                <a:gd name="connsiteX82" fmla="*/ 318654 w 1603349"/>
                <a:gd name="connsiteY82" fmla="*/ 3351540 h 5629984"/>
                <a:gd name="connsiteX83" fmla="*/ 273312 w 1603349"/>
                <a:gd name="connsiteY83" fmla="*/ 3343983 h 5629984"/>
                <a:gd name="connsiteX84" fmla="*/ 258198 w 1603349"/>
                <a:gd name="connsiteY84" fmla="*/ 3306198 h 5629984"/>
                <a:gd name="connsiteX85" fmla="*/ 205299 w 1603349"/>
                <a:gd name="connsiteY85" fmla="*/ 3298641 h 5629984"/>
                <a:gd name="connsiteX86" fmla="*/ 159957 w 1603349"/>
                <a:gd name="connsiteY86" fmla="*/ 3117272 h 5629984"/>
                <a:gd name="connsiteX87" fmla="*/ 175071 w 1603349"/>
                <a:gd name="connsiteY87" fmla="*/ 2973689 h 5629984"/>
                <a:gd name="connsiteX0" fmla="*/ 185550 w 1613828"/>
                <a:gd name="connsiteY0" fmla="*/ 2973689 h 5629984"/>
                <a:gd name="connsiteX1" fmla="*/ 132651 w 1613828"/>
                <a:gd name="connsiteY1" fmla="*/ 2739421 h 5629984"/>
                <a:gd name="connsiteX2" fmla="*/ 49523 w 1613828"/>
                <a:gd name="connsiteY2" fmla="*/ 2474925 h 5629984"/>
                <a:gd name="connsiteX3" fmla="*/ 11738 w 1613828"/>
                <a:gd name="connsiteY3" fmla="*/ 2112188 h 5629984"/>
                <a:gd name="connsiteX4" fmla="*/ 57080 w 1613828"/>
                <a:gd name="connsiteY4" fmla="*/ 1749451 h 5629984"/>
                <a:gd name="connsiteX5" fmla="*/ 41966 w 1613828"/>
                <a:gd name="connsiteY5" fmla="*/ 1688995 h 5629984"/>
                <a:gd name="connsiteX6" fmla="*/ 308879 w 1613828"/>
                <a:gd name="connsiteY6" fmla="*/ 969648 h 5629984"/>
                <a:gd name="connsiteX7" fmla="*/ 752327 w 1613828"/>
                <a:gd name="connsiteY7" fmla="*/ 736810 h 5629984"/>
                <a:gd name="connsiteX8" fmla="*/ 835454 w 1613828"/>
                <a:gd name="connsiteY8" fmla="*/ 487428 h 5629984"/>
                <a:gd name="connsiteX9" fmla="*/ 911024 w 1613828"/>
                <a:gd name="connsiteY9" fmla="*/ 185147 h 5629984"/>
                <a:gd name="connsiteX10" fmla="*/ 1190634 w 1613828"/>
                <a:gd name="connsiteY10" fmla="*/ 3778 h 5629984"/>
                <a:gd name="connsiteX11" fmla="*/ 1470244 w 1613828"/>
                <a:gd name="connsiteY11" fmla="*/ 207818 h 5629984"/>
                <a:gd name="connsiteX12" fmla="*/ 1560928 w 1613828"/>
                <a:gd name="connsiteY12" fmla="*/ 472314 h 5629984"/>
                <a:gd name="connsiteX13" fmla="*/ 1494659 w 1613828"/>
                <a:gd name="connsiteY13" fmla="*/ 593226 h 5629984"/>
                <a:gd name="connsiteX14" fmla="*/ 1485358 w 1613828"/>
                <a:gd name="connsiteY14" fmla="*/ 661239 h 5629984"/>
                <a:gd name="connsiteX15" fmla="*/ 1417345 w 1613828"/>
                <a:gd name="connsiteY15" fmla="*/ 683910 h 5629984"/>
                <a:gd name="connsiteX16" fmla="*/ 1372003 w 1613828"/>
                <a:gd name="connsiteY16" fmla="*/ 797266 h 5629984"/>
                <a:gd name="connsiteX17" fmla="*/ 1372003 w 1613828"/>
                <a:gd name="connsiteY17" fmla="*/ 872836 h 5629984"/>
                <a:gd name="connsiteX18" fmla="*/ 1303990 w 1613828"/>
                <a:gd name="connsiteY18" fmla="*/ 880393 h 5629984"/>
                <a:gd name="connsiteX19" fmla="*/ 1243533 w 1613828"/>
                <a:gd name="connsiteY19" fmla="*/ 940849 h 5629984"/>
                <a:gd name="connsiteX20" fmla="*/ 1364446 w 1613828"/>
                <a:gd name="connsiteY20" fmla="*/ 1016419 h 5629984"/>
                <a:gd name="connsiteX21" fmla="*/ 1409788 w 1613828"/>
                <a:gd name="connsiteY21" fmla="*/ 1212902 h 5629984"/>
                <a:gd name="connsiteX22" fmla="*/ 1379560 w 1613828"/>
                <a:gd name="connsiteY22" fmla="*/ 1401828 h 5629984"/>
                <a:gd name="connsiteX23" fmla="*/ 1371548 w 1613828"/>
                <a:gd name="connsiteY23" fmla="*/ 1564602 h 5629984"/>
                <a:gd name="connsiteX24" fmla="*/ 1334218 w 1613828"/>
                <a:gd name="connsiteY24" fmla="*/ 1688995 h 5629984"/>
                <a:gd name="connsiteX25" fmla="*/ 1334218 w 1613828"/>
                <a:gd name="connsiteY25" fmla="*/ 1855249 h 5629984"/>
                <a:gd name="connsiteX26" fmla="*/ 1424902 w 1613828"/>
                <a:gd name="connsiteY26" fmla="*/ 2127302 h 5629984"/>
                <a:gd name="connsiteX27" fmla="*/ 1455130 w 1613828"/>
                <a:gd name="connsiteY27" fmla="*/ 2384241 h 5629984"/>
                <a:gd name="connsiteX28" fmla="*/ 1538257 w 1613828"/>
                <a:gd name="connsiteY28" fmla="*/ 2663851 h 5629984"/>
                <a:gd name="connsiteX29" fmla="*/ 1576042 w 1613828"/>
                <a:gd name="connsiteY29" fmla="*/ 2845219 h 5629984"/>
                <a:gd name="connsiteX30" fmla="*/ 1530700 w 1613828"/>
                <a:gd name="connsiteY30" fmla="*/ 3071930 h 5629984"/>
                <a:gd name="connsiteX31" fmla="*/ 1402231 w 1613828"/>
                <a:gd name="connsiteY31" fmla="*/ 3139943 h 5629984"/>
                <a:gd name="connsiteX32" fmla="*/ 1364446 w 1613828"/>
                <a:gd name="connsiteY32" fmla="*/ 3079487 h 5629984"/>
                <a:gd name="connsiteX33" fmla="*/ 1372003 w 1613828"/>
                <a:gd name="connsiteY33" fmla="*/ 2943461 h 5629984"/>
                <a:gd name="connsiteX34" fmla="*/ 1349332 w 1613828"/>
                <a:gd name="connsiteY34" fmla="*/ 2799877 h 5629984"/>
                <a:gd name="connsiteX35" fmla="*/ 1387117 w 1613828"/>
                <a:gd name="connsiteY35" fmla="*/ 2694079 h 5629984"/>
                <a:gd name="connsiteX36" fmla="*/ 1341775 w 1613828"/>
                <a:gd name="connsiteY36" fmla="*/ 2535381 h 5629984"/>
                <a:gd name="connsiteX37" fmla="*/ 1258647 w 1613828"/>
                <a:gd name="connsiteY37" fmla="*/ 2399355 h 5629984"/>
                <a:gd name="connsiteX38" fmla="*/ 1303990 w 1613828"/>
                <a:gd name="connsiteY38" fmla="*/ 2694079 h 5629984"/>
                <a:gd name="connsiteX39" fmla="*/ 1349332 w 1613828"/>
                <a:gd name="connsiteY39" fmla="*/ 2898119 h 5629984"/>
                <a:gd name="connsiteX40" fmla="*/ 1372003 w 1613828"/>
                <a:gd name="connsiteY40" fmla="*/ 3155057 h 5629984"/>
                <a:gd name="connsiteX41" fmla="*/ 1364446 w 1613828"/>
                <a:gd name="connsiteY41" fmla="*/ 3812519 h 5629984"/>
                <a:gd name="connsiteX42" fmla="*/ 1326661 w 1613828"/>
                <a:gd name="connsiteY42" fmla="*/ 4031672 h 5629984"/>
                <a:gd name="connsiteX43" fmla="*/ 1281319 w 1613828"/>
                <a:gd name="connsiteY43" fmla="*/ 4303725 h 5629984"/>
                <a:gd name="connsiteX44" fmla="*/ 1281319 w 1613828"/>
                <a:gd name="connsiteY44" fmla="*/ 4749590 h 5629984"/>
                <a:gd name="connsiteX45" fmla="*/ 1266204 w 1613828"/>
                <a:gd name="connsiteY45" fmla="*/ 4832717 h 5629984"/>
                <a:gd name="connsiteX46" fmla="*/ 1387117 w 1613828"/>
                <a:gd name="connsiteY46" fmla="*/ 4915844 h 5629984"/>
                <a:gd name="connsiteX47" fmla="*/ 1598714 w 1613828"/>
                <a:gd name="connsiteY47" fmla="*/ 5066985 h 5629984"/>
                <a:gd name="connsiteX48" fmla="*/ 1477801 w 1613828"/>
                <a:gd name="connsiteY48" fmla="*/ 5203011 h 5629984"/>
                <a:gd name="connsiteX49" fmla="*/ 1220862 w 1613828"/>
                <a:gd name="connsiteY49" fmla="*/ 5134998 h 5629984"/>
                <a:gd name="connsiteX50" fmla="*/ 1160406 w 1613828"/>
                <a:gd name="connsiteY50" fmla="*/ 5059428 h 5629984"/>
                <a:gd name="connsiteX51" fmla="*/ 1009266 w 1613828"/>
                <a:gd name="connsiteY51" fmla="*/ 5036757 h 5629984"/>
                <a:gd name="connsiteX52" fmla="*/ 895910 w 1613828"/>
                <a:gd name="connsiteY52" fmla="*/ 4976300 h 5629984"/>
                <a:gd name="connsiteX53" fmla="*/ 880796 w 1613828"/>
                <a:gd name="connsiteY53" fmla="*/ 4810046 h 5629984"/>
                <a:gd name="connsiteX54" fmla="*/ 843011 w 1613828"/>
                <a:gd name="connsiteY54" fmla="*/ 4719362 h 5629984"/>
                <a:gd name="connsiteX55" fmla="*/ 911024 w 1613828"/>
                <a:gd name="connsiteY55" fmla="*/ 4575778 h 5629984"/>
                <a:gd name="connsiteX56" fmla="*/ 880796 w 1613828"/>
                <a:gd name="connsiteY56" fmla="*/ 4364181 h 5629984"/>
                <a:gd name="connsiteX57" fmla="*/ 903467 w 1613828"/>
                <a:gd name="connsiteY57" fmla="*/ 4061900 h 5629984"/>
                <a:gd name="connsiteX58" fmla="*/ 918581 w 1613828"/>
                <a:gd name="connsiteY58" fmla="*/ 3865418 h 5629984"/>
                <a:gd name="connsiteX59" fmla="*/ 850568 w 1613828"/>
                <a:gd name="connsiteY59" fmla="*/ 3449781 h 5629984"/>
                <a:gd name="connsiteX60" fmla="*/ 797669 w 1613828"/>
                <a:gd name="connsiteY60" fmla="*/ 3631150 h 5629984"/>
                <a:gd name="connsiteX61" fmla="*/ 759884 w 1613828"/>
                <a:gd name="connsiteY61" fmla="*/ 4046786 h 5629984"/>
                <a:gd name="connsiteX62" fmla="*/ 706985 w 1613828"/>
                <a:gd name="connsiteY62" fmla="*/ 4258383 h 5629984"/>
                <a:gd name="connsiteX63" fmla="*/ 646528 w 1613828"/>
                <a:gd name="connsiteY63" fmla="*/ 4333953 h 5629984"/>
                <a:gd name="connsiteX64" fmla="*/ 676757 w 1613828"/>
                <a:gd name="connsiteY64" fmla="*/ 4560664 h 5629984"/>
                <a:gd name="connsiteX65" fmla="*/ 714542 w 1613828"/>
                <a:gd name="connsiteY65" fmla="*/ 4870502 h 5629984"/>
                <a:gd name="connsiteX66" fmla="*/ 654085 w 1613828"/>
                <a:gd name="connsiteY66" fmla="*/ 4991415 h 5629984"/>
                <a:gd name="connsiteX67" fmla="*/ 691871 w 1613828"/>
                <a:gd name="connsiteY67" fmla="*/ 5112327 h 5629984"/>
                <a:gd name="connsiteX68" fmla="*/ 684314 w 1613828"/>
                <a:gd name="connsiteY68" fmla="*/ 5187897 h 5629984"/>
                <a:gd name="connsiteX69" fmla="*/ 827897 w 1613828"/>
                <a:gd name="connsiteY69" fmla="*/ 5414608 h 5629984"/>
                <a:gd name="connsiteX70" fmla="*/ 843011 w 1613828"/>
                <a:gd name="connsiteY70" fmla="*/ 5550634 h 5629984"/>
                <a:gd name="connsiteX71" fmla="*/ 623857 w 1613828"/>
                <a:gd name="connsiteY71" fmla="*/ 5618648 h 5629984"/>
                <a:gd name="connsiteX72" fmla="*/ 450046 w 1613828"/>
                <a:gd name="connsiteY72" fmla="*/ 5482621 h 5629984"/>
                <a:gd name="connsiteX73" fmla="*/ 351804 w 1613828"/>
                <a:gd name="connsiteY73" fmla="*/ 5240796 h 5629984"/>
                <a:gd name="connsiteX74" fmla="*/ 359361 w 1613828"/>
                <a:gd name="connsiteY74" fmla="*/ 5112327 h 5629984"/>
                <a:gd name="connsiteX75" fmla="*/ 314019 w 1613828"/>
                <a:gd name="connsiteY75" fmla="*/ 5051871 h 5629984"/>
                <a:gd name="connsiteX76" fmla="*/ 298905 w 1613828"/>
                <a:gd name="connsiteY76" fmla="*/ 4757147 h 5629984"/>
                <a:gd name="connsiteX77" fmla="*/ 314019 w 1613828"/>
                <a:gd name="connsiteY77" fmla="*/ 4674019 h 5629984"/>
                <a:gd name="connsiteX78" fmla="*/ 291348 w 1613828"/>
                <a:gd name="connsiteY78" fmla="*/ 4401967 h 5629984"/>
                <a:gd name="connsiteX79" fmla="*/ 306462 w 1613828"/>
                <a:gd name="connsiteY79" fmla="*/ 4009001 h 5629984"/>
                <a:gd name="connsiteX80" fmla="*/ 344247 w 1613828"/>
                <a:gd name="connsiteY80" fmla="*/ 3676492 h 5629984"/>
                <a:gd name="connsiteX81" fmla="*/ 351804 w 1613828"/>
                <a:gd name="connsiteY81" fmla="*/ 3472453 h 5629984"/>
                <a:gd name="connsiteX82" fmla="*/ 329133 w 1613828"/>
                <a:gd name="connsiteY82" fmla="*/ 3351540 h 5629984"/>
                <a:gd name="connsiteX83" fmla="*/ 283791 w 1613828"/>
                <a:gd name="connsiteY83" fmla="*/ 3343983 h 5629984"/>
                <a:gd name="connsiteX84" fmla="*/ 268677 w 1613828"/>
                <a:gd name="connsiteY84" fmla="*/ 3306198 h 5629984"/>
                <a:gd name="connsiteX85" fmla="*/ 215778 w 1613828"/>
                <a:gd name="connsiteY85" fmla="*/ 3298641 h 5629984"/>
                <a:gd name="connsiteX86" fmla="*/ 170436 w 1613828"/>
                <a:gd name="connsiteY86" fmla="*/ 3117272 h 5629984"/>
                <a:gd name="connsiteX87" fmla="*/ 185550 w 1613828"/>
                <a:gd name="connsiteY87" fmla="*/ 2973689 h 56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613828" h="5629984">
                  <a:moveTo>
                    <a:pt x="185550" y="2973689"/>
                  </a:moveTo>
                  <a:cubicBezTo>
                    <a:pt x="179253" y="2910714"/>
                    <a:pt x="155322" y="2822548"/>
                    <a:pt x="132651" y="2739421"/>
                  </a:cubicBezTo>
                  <a:cubicBezTo>
                    <a:pt x="109980" y="2656294"/>
                    <a:pt x="69675" y="2579464"/>
                    <a:pt x="49523" y="2474925"/>
                  </a:cubicBezTo>
                  <a:cubicBezTo>
                    <a:pt x="29371" y="2370386"/>
                    <a:pt x="10479" y="2233100"/>
                    <a:pt x="11738" y="2112188"/>
                  </a:cubicBezTo>
                  <a:cubicBezTo>
                    <a:pt x="12997" y="1991276"/>
                    <a:pt x="52042" y="1819983"/>
                    <a:pt x="57080" y="1749451"/>
                  </a:cubicBezTo>
                  <a:cubicBezTo>
                    <a:pt x="62118" y="1678919"/>
                    <a:pt x="0" y="1818962"/>
                    <a:pt x="41966" y="1688995"/>
                  </a:cubicBezTo>
                  <a:cubicBezTo>
                    <a:pt x="83932" y="1559028"/>
                    <a:pt x="190486" y="1128345"/>
                    <a:pt x="308879" y="969648"/>
                  </a:cubicBezTo>
                  <a:cubicBezTo>
                    <a:pt x="427272" y="810951"/>
                    <a:pt x="664565" y="817180"/>
                    <a:pt x="752327" y="736810"/>
                  </a:cubicBezTo>
                  <a:cubicBezTo>
                    <a:pt x="840090" y="656440"/>
                    <a:pt x="809005" y="579372"/>
                    <a:pt x="835454" y="487428"/>
                  </a:cubicBezTo>
                  <a:cubicBezTo>
                    <a:pt x="861903" y="395484"/>
                    <a:pt x="851827" y="265755"/>
                    <a:pt x="911024" y="185147"/>
                  </a:cubicBezTo>
                  <a:cubicBezTo>
                    <a:pt x="970221" y="104539"/>
                    <a:pt x="1097431" y="0"/>
                    <a:pt x="1190634" y="3778"/>
                  </a:cubicBezTo>
                  <a:cubicBezTo>
                    <a:pt x="1283837" y="7556"/>
                    <a:pt x="1408528" y="129729"/>
                    <a:pt x="1470244" y="207818"/>
                  </a:cubicBezTo>
                  <a:cubicBezTo>
                    <a:pt x="1531960" y="285907"/>
                    <a:pt x="1562188" y="408079"/>
                    <a:pt x="1560928" y="472314"/>
                  </a:cubicBezTo>
                  <a:cubicBezTo>
                    <a:pt x="1559669" y="536549"/>
                    <a:pt x="1507254" y="561739"/>
                    <a:pt x="1494659" y="593226"/>
                  </a:cubicBezTo>
                  <a:cubicBezTo>
                    <a:pt x="1482064" y="624713"/>
                    <a:pt x="1498244" y="646125"/>
                    <a:pt x="1485358" y="661239"/>
                  </a:cubicBezTo>
                  <a:cubicBezTo>
                    <a:pt x="1472472" y="676353"/>
                    <a:pt x="1436237" y="661239"/>
                    <a:pt x="1417345" y="683910"/>
                  </a:cubicBezTo>
                  <a:cubicBezTo>
                    <a:pt x="1398453" y="706581"/>
                    <a:pt x="1379560" y="765779"/>
                    <a:pt x="1372003" y="797266"/>
                  </a:cubicBezTo>
                  <a:cubicBezTo>
                    <a:pt x="1364446" y="828753"/>
                    <a:pt x="1383338" y="858982"/>
                    <a:pt x="1372003" y="872836"/>
                  </a:cubicBezTo>
                  <a:cubicBezTo>
                    <a:pt x="1360668" y="886690"/>
                    <a:pt x="1325402" y="869058"/>
                    <a:pt x="1303990" y="880393"/>
                  </a:cubicBezTo>
                  <a:cubicBezTo>
                    <a:pt x="1282578" y="891728"/>
                    <a:pt x="1233457" y="918178"/>
                    <a:pt x="1243533" y="940849"/>
                  </a:cubicBezTo>
                  <a:cubicBezTo>
                    <a:pt x="1253609" y="963520"/>
                    <a:pt x="1336737" y="971077"/>
                    <a:pt x="1364446" y="1016419"/>
                  </a:cubicBezTo>
                  <a:cubicBezTo>
                    <a:pt x="1392155" y="1061761"/>
                    <a:pt x="1407269" y="1148667"/>
                    <a:pt x="1409788" y="1212902"/>
                  </a:cubicBezTo>
                  <a:cubicBezTo>
                    <a:pt x="1412307" y="1277137"/>
                    <a:pt x="1385933" y="1343212"/>
                    <a:pt x="1379560" y="1401828"/>
                  </a:cubicBezTo>
                  <a:cubicBezTo>
                    <a:pt x="1373187" y="1460444"/>
                    <a:pt x="1379105" y="1516741"/>
                    <a:pt x="1371548" y="1564602"/>
                  </a:cubicBezTo>
                  <a:cubicBezTo>
                    <a:pt x="1363991" y="1612463"/>
                    <a:pt x="1340440" y="1640554"/>
                    <a:pt x="1334218" y="1688995"/>
                  </a:cubicBezTo>
                  <a:cubicBezTo>
                    <a:pt x="1327996" y="1737436"/>
                    <a:pt x="1319104" y="1782198"/>
                    <a:pt x="1334218" y="1855249"/>
                  </a:cubicBezTo>
                  <a:cubicBezTo>
                    <a:pt x="1349332" y="1928300"/>
                    <a:pt x="1404750" y="2039137"/>
                    <a:pt x="1424902" y="2127302"/>
                  </a:cubicBezTo>
                  <a:cubicBezTo>
                    <a:pt x="1445054" y="2215467"/>
                    <a:pt x="1436238" y="2294816"/>
                    <a:pt x="1455130" y="2384241"/>
                  </a:cubicBezTo>
                  <a:cubicBezTo>
                    <a:pt x="1474022" y="2473666"/>
                    <a:pt x="1518105" y="2587021"/>
                    <a:pt x="1538257" y="2663851"/>
                  </a:cubicBezTo>
                  <a:cubicBezTo>
                    <a:pt x="1558409" y="2740681"/>
                    <a:pt x="1577301" y="2777206"/>
                    <a:pt x="1576042" y="2845219"/>
                  </a:cubicBezTo>
                  <a:cubicBezTo>
                    <a:pt x="1574783" y="2913232"/>
                    <a:pt x="1559669" y="3022809"/>
                    <a:pt x="1530700" y="3071930"/>
                  </a:cubicBezTo>
                  <a:cubicBezTo>
                    <a:pt x="1501732" y="3121051"/>
                    <a:pt x="1429940" y="3138684"/>
                    <a:pt x="1402231" y="3139943"/>
                  </a:cubicBezTo>
                  <a:cubicBezTo>
                    <a:pt x="1374522" y="3141203"/>
                    <a:pt x="1369484" y="3112234"/>
                    <a:pt x="1364446" y="3079487"/>
                  </a:cubicBezTo>
                  <a:cubicBezTo>
                    <a:pt x="1359408" y="3046740"/>
                    <a:pt x="1374522" y="2990063"/>
                    <a:pt x="1372003" y="2943461"/>
                  </a:cubicBezTo>
                  <a:cubicBezTo>
                    <a:pt x="1369484" y="2896859"/>
                    <a:pt x="1346813" y="2841441"/>
                    <a:pt x="1349332" y="2799877"/>
                  </a:cubicBezTo>
                  <a:cubicBezTo>
                    <a:pt x="1351851" y="2758313"/>
                    <a:pt x="1388377" y="2738162"/>
                    <a:pt x="1387117" y="2694079"/>
                  </a:cubicBezTo>
                  <a:cubicBezTo>
                    <a:pt x="1385858" y="2649996"/>
                    <a:pt x="1363187" y="2584502"/>
                    <a:pt x="1341775" y="2535381"/>
                  </a:cubicBezTo>
                  <a:cubicBezTo>
                    <a:pt x="1320363" y="2486260"/>
                    <a:pt x="1264945" y="2372905"/>
                    <a:pt x="1258647" y="2399355"/>
                  </a:cubicBezTo>
                  <a:cubicBezTo>
                    <a:pt x="1252350" y="2425805"/>
                    <a:pt x="1288876" y="2610952"/>
                    <a:pt x="1303990" y="2694079"/>
                  </a:cubicBezTo>
                  <a:cubicBezTo>
                    <a:pt x="1319104" y="2777206"/>
                    <a:pt x="1337997" y="2821289"/>
                    <a:pt x="1349332" y="2898119"/>
                  </a:cubicBezTo>
                  <a:cubicBezTo>
                    <a:pt x="1360667" y="2974949"/>
                    <a:pt x="1369484" y="3002657"/>
                    <a:pt x="1372003" y="3155057"/>
                  </a:cubicBezTo>
                  <a:cubicBezTo>
                    <a:pt x="1374522" y="3307457"/>
                    <a:pt x="1372003" y="3666417"/>
                    <a:pt x="1364446" y="3812519"/>
                  </a:cubicBezTo>
                  <a:cubicBezTo>
                    <a:pt x="1356889" y="3958621"/>
                    <a:pt x="1340515" y="3949804"/>
                    <a:pt x="1326661" y="4031672"/>
                  </a:cubicBezTo>
                  <a:cubicBezTo>
                    <a:pt x="1312807" y="4113540"/>
                    <a:pt x="1288876" y="4184072"/>
                    <a:pt x="1281319" y="4303725"/>
                  </a:cubicBezTo>
                  <a:cubicBezTo>
                    <a:pt x="1273762" y="4423378"/>
                    <a:pt x="1283838" y="4661425"/>
                    <a:pt x="1281319" y="4749590"/>
                  </a:cubicBezTo>
                  <a:cubicBezTo>
                    <a:pt x="1278800" y="4837755"/>
                    <a:pt x="1248571" y="4805008"/>
                    <a:pt x="1266204" y="4832717"/>
                  </a:cubicBezTo>
                  <a:cubicBezTo>
                    <a:pt x="1283837" y="4860426"/>
                    <a:pt x="1387117" y="4915844"/>
                    <a:pt x="1387117" y="4915844"/>
                  </a:cubicBezTo>
                  <a:cubicBezTo>
                    <a:pt x="1442535" y="4954889"/>
                    <a:pt x="1583600" y="5019124"/>
                    <a:pt x="1598714" y="5066985"/>
                  </a:cubicBezTo>
                  <a:cubicBezTo>
                    <a:pt x="1613828" y="5114846"/>
                    <a:pt x="1540776" y="5191676"/>
                    <a:pt x="1477801" y="5203011"/>
                  </a:cubicBezTo>
                  <a:cubicBezTo>
                    <a:pt x="1414826" y="5214346"/>
                    <a:pt x="1273761" y="5158929"/>
                    <a:pt x="1220862" y="5134998"/>
                  </a:cubicBezTo>
                  <a:cubicBezTo>
                    <a:pt x="1167963" y="5111068"/>
                    <a:pt x="1195672" y="5075801"/>
                    <a:pt x="1160406" y="5059428"/>
                  </a:cubicBezTo>
                  <a:cubicBezTo>
                    <a:pt x="1125140" y="5043055"/>
                    <a:pt x="1053349" y="5050612"/>
                    <a:pt x="1009266" y="5036757"/>
                  </a:cubicBezTo>
                  <a:cubicBezTo>
                    <a:pt x="965183" y="5022902"/>
                    <a:pt x="917322" y="5014085"/>
                    <a:pt x="895910" y="4976300"/>
                  </a:cubicBezTo>
                  <a:cubicBezTo>
                    <a:pt x="874498" y="4938515"/>
                    <a:pt x="889612" y="4852869"/>
                    <a:pt x="880796" y="4810046"/>
                  </a:cubicBezTo>
                  <a:cubicBezTo>
                    <a:pt x="871980" y="4767223"/>
                    <a:pt x="837973" y="4758407"/>
                    <a:pt x="843011" y="4719362"/>
                  </a:cubicBezTo>
                  <a:cubicBezTo>
                    <a:pt x="848049" y="4680317"/>
                    <a:pt x="904727" y="4634975"/>
                    <a:pt x="911024" y="4575778"/>
                  </a:cubicBezTo>
                  <a:cubicBezTo>
                    <a:pt x="917321" y="4516581"/>
                    <a:pt x="882055" y="4449827"/>
                    <a:pt x="880796" y="4364181"/>
                  </a:cubicBezTo>
                  <a:cubicBezTo>
                    <a:pt x="879537" y="4278535"/>
                    <a:pt x="897170" y="4145027"/>
                    <a:pt x="903467" y="4061900"/>
                  </a:cubicBezTo>
                  <a:cubicBezTo>
                    <a:pt x="909764" y="3978773"/>
                    <a:pt x="927398" y="3967438"/>
                    <a:pt x="918581" y="3865418"/>
                  </a:cubicBezTo>
                  <a:cubicBezTo>
                    <a:pt x="909765" y="3763398"/>
                    <a:pt x="870720" y="3488826"/>
                    <a:pt x="850568" y="3449781"/>
                  </a:cubicBezTo>
                  <a:cubicBezTo>
                    <a:pt x="830416" y="3410736"/>
                    <a:pt x="812783" y="3531649"/>
                    <a:pt x="797669" y="3631150"/>
                  </a:cubicBezTo>
                  <a:cubicBezTo>
                    <a:pt x="782555" y="3730651"/>
                    <a:pt x="774998" y="3942247"/>
                    <a:pt x="759884" y="4046786"/>
                  </a:cubicBezTo>
                  <a:cubicBezTo>
                    <a:pt x="744770" y="4151325"/>
                    <a:pt x="725878" y="4210522"/>
                    <a:pt x="706985" y="4258383"/>
                  </a:cubicBezTo>
                  <a:cubicBezTo>
                    <a:pt x="688092" y="4306244"/>
                    <a:pt x="651566" y="4283573"/>
                    <a:pt x="646528" y="4333953"/>
                  </a:cubicBezTo>
                  <a:cubicBezTo>
                    <a:pt x="641490" y="4384333"/>
                    <a:pt x="665421" y="4471239"/>
                    <a:pt x="676757" y="4560664"/>
                  </a:cubicBezTo>
                  <a:cubicBezTo>
                    <a:pt x="688093" y="4650089"/>
                    <a:pt x="718321" y="4798710"/>
                    <a:pt x="714542" y="4870502"/>
                  </a:cubicBezTo>
                  <a:cubicBezTo>
                    <a:pt x="710763" y="4942294"/>
                    <a:pt x="657864" y="4951111"/>
                    <a:pt x="654085" y="4991415"/>
                  </a:cubicBezTo>
                  <a:cubicBezTo>
                    <a:pt x="650307" y="5031719"/>
                    <a:pt x="686833" y="5079580"/>
                    <a:pt x="691871" y="5112327"/>
                  </a:cubicBezTo>
                  <a:cubicBezTo>
                    <a:pt x="696909" y="5145074"/>
                    <a:pt x="661643" y="5137517"/>
                    <a:pt x="684314" y="5187897"/>
                  </a:cubicBezTo>
                  <a:cubicBezTo>
                    <a:pt x="706985" y="5238277"/>
                    <a:pt x="801448" y="5354152"/>
                    <a:pt x="827897" y="5414608"/>
                  </a:cubicBezTo>
                  <a:cubicBezTo>
                    <a:pt x="854347" y="5475064"/>
                    <a:pt x="877018" y="5516627"/>
                    <a:pt x="843011" y="5550634"/>
                  </a:cubicBezTo>
                  <a:cubicBezTo>
                    <a:pt x="809004" y="5584641"/>
                    <a:pt x="689351" y="5629984"/>
                    <a:pt x="623857" y="5618648"/>
                  </a:cubicBezTo>
                  <a:cubicBezTo>
                    <a:pt x="558363" y="5607312"/>
                    <a:pt x="495388" y="5545596"/>
                    <a:pt x="450046" y="5482621"/>
                  </a:cubicBezTo>
                  <a:cubicBezTo>
                    <a:pt x="404704" y="5419646"/>
                    <a:pt x="366918" y="5302512"/>
                    <a:pt x="351804" y="5240796"/>
                  </a:cubicBezTo>
                  <a:cubicBezTo>
                    <a:pt x="336690" y="5179080"/>
                    <a:pt x="365659" y="5143815"/>
                    <a:pt x="359361" y="5112327"/>
                  </a:cubicBezTo>
                  <a:cubicBezTo>
                    <a:pt x="353064" y="5080840"/>
                    <a:pt x="324095" y="5111068"/>
                    <a:pt x="314019" y="5051871"/>
                  </a:cubicBezTo>
                  <a:cubicBezTo>
                    <a:pt x="303943" y="4992674"/>
                    <a:pt x="298905" y="4820122"/>
                    <a:pt x="298905" y="4757147"/>
                  </a:cubicBezTo>
                  <a:cubicBezTo>
                    <a:pt x="298905" y="4694172"/>
                    <a:pt x="315279" y="4733216"/>
                    <a:pt x="314019" y="4674019"/>
                  </a:cubicBezTo>
                  <a:cubicBezTo>
                    <a:pt x="312760" y="4614822"/>
                    <a:pt x="292607" y="4512803"/>
                    <a:pt x="291348" y="4401967"/>
                  </a:cubicBezTo>
                  <a:cubicBezTo>
                    <a:pt x="290089" y="4291131"/>
                    <a:pt x="297646" y="4129913"/>
                    <a:pt x="306462" y="4009001"/>
                  </a:cubicBezTo>
                  <a:cubicBezTo>
                    <a:pt x="315278" y="3888089"/>
                    <a:pt x="336690" y="3765917"/>
                    <a:pt x="344247" y="3676492"/>
                  </a:cubicBezTo>
                  <a:cubicBezTo>
                    <a:pt x="351804" y="3587067"/>
                    <a:pt x="354323" y="3526612"/>
                    <a:pt x="351804" y="3472453"/>
                  </a:cubicBezTo>
                  <a:cubicBezTo>
                    <a:pt x="349285" y="3418294"/>
                    <a:pt x="340468" y="3372952"/>
                    <a:pt x="329133" y="3351540"/>
                  </a:cubicBezTo>
                  <a:cubicBezTo>
                    <a:pt x="317798" y="3330128"/>
                    <a:pt x="293867" y="3351540"/>
                    <a:pt x="283791" y="3343983"/>
                  </a:cubicBezTo>
                  <a:cubicBezTo>
                    <a:pt x="273715" y="3336426"/>
                    <a:pt x="280013" y="3313755"/>
                    <a:pt x="268677" y="3306198"/>
                  </a:cubicBezTo>
                  <a:cubicBezTo>
                    <a:pt x="257342" y="3298641"/>
                    <a:pt x="232152" y="3330129"/>
                    <a:pt x="215778" y="3298641"/>
                  </a:cubicBezTo>
                  <a:cubicBezTo>
                    <a:pt x="199405" y="3267153"/>
                    <a:pt x="175474" y="3173950"/>
                    <a:pt x="170436" y="3117272"/>
                  </a:cubicBezTo>
                  <a:cubicBezTo>
                    <a:pt x="165398" y="3060594"/>
                    <a:pt x="191848" y="3036664"/>
                    <a:pt x="185550" y="297368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Freihandform 163"/>
            <p:cNvSpPr/>
            <p:nvPr/>
          </p:nvSpPr>
          <p:spPr>
            <a:xfrm>
              <a:off x="3567065" y="2143116"/>
              <a:ext cx="264814" cy="1898502"/>
            </a:xfrm>
            <a:custGeom>
              <a:avLst/>
              <a:gdLst>
                <a:gd name="connsiteX0" fmla="*/ 254252 w 303292"/>
                <a:gd name="connsiteY0" fmla="*/ 0 h 1886893"/>
                <a:gd name="connsiteX1" fmla="*/ 27915 w 303292"/>
                <a:gd name="connsiteY1" fmla="*/ 520574 h 1886893"/>
                <a:gd name="connsiteX2" fmla="*/ 86763 w 303292"/>
                <a:gd name="connsiteY2" fmla="*/ 1321806 h 1886893"/>
                <a:gd name="connsiteX3" fmla="*/ 204458 w 303292"/>
                <a:gd name="connsiteY3" fmla="*/ 1511928 h 1886893"/>
                <a:gd name="connsiteX4" fmla="*/ 249725 w 303292"/>
                <a:gd name="connsiteY4" fmla="*/ 1579829 h 1886893"/>
                <a:gd name="connsiteX5" fmla="*/ 285939 w 303292"/>
                <a:gd name="connsiteY5" fmla="*/ 1765425 h 1886893"/>
                <a:gd name="connsiteX6" fmla="*/ 290466 w 303292"/>
                <a:gd name="connsiteY6" fmla="*/ 1801639 h 1886893"/>
                <a:gd name="connsiteX7" fmla="*/ 208985 w 303292"/>
                <a:gd name="connsiteY7" fmla="*/ 1638677 h 1886893"/>
                <a:gd name="connsiteX8" fmla="*/ 222565 w 303292"/>
                <a:gd name="connsiteY8" fmla="*/ 1806166 h 1886893"/>
                <a:gd name="connsiteX9" fmla="*/ 249725 w 303292"/>
                <a:gd name="connsiteY9" fmla="*/ 1819746 h 1886893"/>
                <a:gd name="connsiteX10" fmla="*/ 258779 w 303292"/>
                <a:gd name="connsiteY10" fmla="*/ 1842380 h 1886893"/>
                <a:gd name="connsiteX11" fmla="*/ 208985 w 303292"/>
                <a:gd name="connsiteY11" fmla="*/ 1883121 h 1886893"/>
                <a:gd name="connsiteX12" fmla="*/ 150137 w 303292"/>
                <a:gd name="connsiteY12" fmla="*/ 1865014 h 1886893"/>
                <a:gd name="connsiteX13" fmla="*/ 91290 w 303292"/>
                <a:gd name="connsiteY13" fmla="*/ 1878594 h 1886893"/>
                <a:gd name="connsiteX14" fmla="*/ 77709 w 303292"/>
                <a:gd name="connsiteY14" fmla="*/ 1869540 h 1886893"/>
                <a:gd name="connsiteX0" fmla="*/ 254252 w 303292"/>
                <a:gd name="connsiteY0" fmla="*/ 0 h 1886893"/>
                <a:gd name="connsiteX1" fmla="*/ 27915 w 303292"/>
                <a:gd name="connsiteY1" fmla="*/ 520574 h 1886893"/>
                <a:gd name="connsiteX2" fmla="*/ 86763 w 303292"/>
                <a:gd name="connsiteY2" fmla="*/ 1321806 h 1886893"/>
                <a:gd name="connsiteX3" fmla="*/ 204458 w 303292"/>
                <a:gd name="connsiteY3" fmla="*/ 1511928 h 1886893"/>
                <a:gd name="connsiteX4" fmla="*/ 249725 w 303292"/>
                <a:gd name="connsiteY4" fmla="*/ 1579829 h 1886893"/>
                <a:gd name="connsiteX5" fmla="*/ 285939 w 303292"/>
                <a:gd name="connsiteY5" fmla="*/ 1765425 h 1886893"/>
                <a:gd name="connsiteX6" fmla="*/ 290466 w 303292"/>
                <a:gd name="connsiteY6" fmla="*/ 1801639 h 1886893"/>
                <a:gd name="connsiteX7" fmla="*/ 208985 w 303292"/>
                <a:gd name="connsiteY7" fmla="*/ 1638677 h 1886893"/>
                <a:gd name="connsiteX8" fmla="*/ 222565 w 303292"/>
                <a:gd name="connsiteY8" fmla="*/ 1806166 h 1886893"/>
                <a:gd name="connsiteX9" fmla="*/ 249725 w 303292"/>
                <a:gd name="connsiteY9" fmla="*/ 1819746 h 1886893"/>
                <a:gd name="connsiteX10" fmla="*/ 258779 w 303292"/>
                <a:gd name="connsiteY10" fmla="*/ 1842380 h 1886893"/>
                <a:gd name="connsiteX11" fmla="*/ 208985 w 303292"/>
                <a:gd name="connsiteY11" fmla="*/ 1883121 h 1886893"/>
                <a:gd name="connsiteX12" fmla="*/ 150137 w 303292"/>
                <a:gd name="connsiteY12" fmla="*/ 1865014 h 1886893"/>
                <a:gd name="connsiteX13" fmla="*/ 91290 w 303292"/>
                <a:gd name="connsiteY13" fmla="*/ 1878594 h 1886893"/>
                <a:gd name="connsiteX14" fmla="*/ 77709 w 303292"/>
                <a:gd name="connsiteY14" fmla="*/ 1869540 h 1886893"/>
                <a:gd name="connsiteX0" fmla="*/ 254252 w 303292"/>
                <a:gd name="connsiteY0" fmla="*/ 0 h 1886893"/>
                <a:gd name="connsiteX1" fmla="*/ 27915 w 303292"/>
                <a:gd name="connsiteY1" fmla="*/ 520574 h 1886893"/>
                <a:gd name="connsiteX2" fmla="*/ 86763 w 303292"/>
                <a:gd name="connsiteY2" fmla="*/ 1321806 h 1886893"/>
                <a:gd name="connsiteX3" fmla="*/ 204458 w 303292"/>
                <a:gd name="connsiteY3" fmla="*/ 1511928 h 1886893"/>
                <a:gd name="connsiteX4" fmla="*/ 249725 w 303292"/>
                <a:gd name="connsiteY4" fmla="*/ 1579829 h 1886893"/>
                <a:gd name="connsiteX5" fmla="*/ 285939 w 303292"/>
                <a:gd name="connsiteY5" fmla="*/ 1765425 h 1886893"/>
                <a:gd name="connsiteX6" fmla="*/ 290466 w 303292"/>
                <a:gd name="connsiteY6" fmla="*/ 1801639 h 1886893"/>
                <a:gd name="connsiteX7" fmla="*/ 208985 w 303292"/>
                <a:gd name="connsiteY7" fmla="*/ 1638677 h 1886893"/>
                <a:gd name="connsiteX8" fmla="*/ 222565 w 303292"/>
                <a:gd name="connsiteY8" fmla="*/ 1806166 h 1886893"/>
                <a:gd name="connsiteX9" fmla="*/ 249725 w 303292"/>
                <a:gd name="connsiteY9" fmla="*/ 1819746 h 1886893"/>
                <a:gd name="connsiteX10" fmla="*/ 258779 w 303292"/>
                <a:gd name="connsiteY10" fmla="*/ 1842380 h 1886893"/>
                <a:gd name="connsiteX11" fmla="*/ 208985 w 303292"/>
                <a:gd name="connsiteY11" fmla="*/ 1883121 h 1886893"/>
                <a:gd name="connsiteX12" fmla="*/ 150137 w 303292"/>
                <a:gd name="connsiteY12" fmla="*/ 1865014 h 1886893"/>
                <a:gd name="connsiteX13" fmla="*/ 91290 w 303292"/>
                <a:gd name="connsiteY13" fmla="*/ 1878594 h 1886893"/>
                <a:gd name="connsiteX14" fmla="*/ 77709 w 303292"/>
                <a:gd name="connsiteY14" fmla="*/ 1869540 h 1886893"/>
                <a:gd name="connsiteX0" fmla="*/ 254252 w 303292"/>
                <a:gd name="connsiteY0" fmla="*/ 0 h 1886893"/>
                <a:gd name="connsiteX1" fmla="*/ 27915 w 303292"/>
                <a:gd name="connsiteY1" fmla="*/ 520574 h 1886893"/>
                <a:gd name="connsiteX2" fmla="*/ 86763 w 303292"/>
                <a:gd name="connsiteY2" fmla="*/ 1321806 h 1886893"/>
                <a:gd name="connsiteX3" fmla="*/ 204458 w 303292"/>
                <a:gd name="connsiteY3" fmla="*/ 1511928 h 1886893"/>
                <a:gd name="connsiteX4" fmla="*/ 249725 w 303292"/>
                <a:gd name="connsiteY4" fmla="*/ 1579829 h 1886893"/>
                <a:gd name="connsiteX5" fmla="*/ 285939 w 303292"/>
                <a:gd name="connsiteY5" fmla="*/ 1765425 h 1886893"/>
                <a:gd name="connsiteX6" fmla="*/ 290466 w 303292"/>
                <a:gd name="connsiteY6" fmla="*/ 1801639 h 1886893"/>
                <a:gd name="connsiteX7" fmla="*/ 208985 w 303292"/>
                <a:gd name="connsiteY7" fmla="*/ 1638677 h 1886893"/>
                <a:gd name="connsiteX8" fmla="*/ 222565 w 303292"/>
                <a:gd name="connsiteY8" fmla="*/ 1806166 h 1886893"/>
                <a:gd name="connsiteX9" fmla="*/ 249725 w 303292"/>
                <a:gd name="connsiteY9" fmla="*/ 1819746 h 1886893"/>
                <a:gd name="connsiteX10" fmla="*/ 258779 w 303292"/>
                <a:gd name="connsiteY10" fmla="*/ 1842380 h 1886893"/>
                <a:gd name="connsiteX11" fmla="*/ 208985 w 303292"/>
                <a:gd name="connsiteY11" fmla="*/ 1883121 h 1886893"/>
                <a:gd name="connsiteX12" fmla="*/ 150137 w 303292"/>
                <a:gd name="connsiteY12" fmla="*/ 1865014 h 1886893"/>
                <a:gd name="connsiteX13" fmla="*/ 91290 w 303292"/>
                <a:gd name="connsiteY13" fmla="*/ 1878594 h 1886893"/>
                <a:gd name="connsiteX14" fmla="*/ 77709 w 303292"/>
                <a:gd name="connsiteY14" fmla="*/ 1869540 h 1886893"/>
                <a:gd name="connsiteX0" fmla="*/ 247032 w 303292"/>
                <a:gd name="connsiteY0" fmla="*/ 0 h 1898502"/>
                <a:gd name="connsiteX1" fmla="*/ 27915 w 303292"/>
                <a:gd name="connsiteY1" fmla="*/ 532183 h 1898502"/>
                <a:gd name="connsiteX2" fmla="*/ 86763 w 303292"/>
                <a:gd name="connsiteY2" fmla="*/ 1333415 h 1898502"/>
                <a:gd name="connsiteX3" fmla="*/ 204458 w 303292"/>
                <a:gd name="connsiteY3" fmla="*/ 1523537 h 1898502"/>
                <a:gd name="connsiteX4" fmla="*/ 249725 w 303292"/>
                <a:gd name="connsiteY4" fmla="*/ 1591438 h 1898502"/>
                <a:gd name="connsiteX5" fmla="*/ 285939 w 303292"/>
                <a:gd name="connsiteY5" fmla="*/ 1777034 h 1898502"/>
                <a:gd name="connsiteX6" fmla="*/ 290466 w 303292"/>
                <a:gd name="connsiteY6" fmla="*/ 1813248 h 1898502"/>
                <a:gd name="connsiteX7" fmla="*/ 208985 w 303292"/>
                <a:gd name="connsiteY7" fmla="*/ 1650286 h 1898502"/>
                <a:gd name="connsiteX8" fmla="*/ 222565 w 303292"/>
                <a:gd name="connsiteY8" fmla="*/ 1817775 h 1898502"/>
                <a:gd name="connsiteX9" fmla="*/ 249725 w 303292"/>
                <a:gd name="connsiteY9" fmla="*/ 1831355 h 1898502"/>
                <a:gd name="connsiteX10" fmla="*/ 258779 w 303292"/>
                <a:gd name="connsiteY10" fmla="*/ 1853989 h 1898502"/>
                <a:gd name="connsiteX11" fmla="*/ 208985 w 303292"/>
                <a:gd name="connsiteY11" fmla="*/ 1894730 h 1898502"/>
                <a:gd name="connsiteX12" fmla="*/ 150137 w 303292"/>
                <a:gd name="connsiteY12" fmla="*/ 1876623 h 1898502"/>
                <a:gd name="connsiteX13" fmla="*/ 91290 w 303292"/>
                <a:gd name="connsiteY13" fmla="*/ 1890203 h 1898502"/>
                <a:gd name="connsiteX14" fmla="*/ 77709 w 303292"/>
                <a:gd name="connsiteY14" fmla="*/ 1881149 h 1898502"/>
                <a:gd name="connsiteX0" fmla="*/ 247032 w 303292"/>
                <a:gd name="connsiteY0" fmla="*/ 0 h 1898502"/>
                <a:gd name="connsiteX1" fmla="*/ 27915 w 303292"/>
                <a:gd name="connsiteY1" fmla="*/ 532183 h 1898502"/>
                <a:gd name="connsiteX2" fmla="*/ 86763 w 303292"/>
                <a:gd name="connsiteY2" fmla="*/ 1333415 h 1898502"/>
                <a:gd name="connsiteX3" fmla="*/ 204458 w 303292"/>
                <a:gd name="connsiteY3" fmla="*/ 1523537 h 1898502"/>
                <a:gd name="connsiteX4" fmla="*/ 249725 w 303292"/>
                <a:gd name="connsiteY4" fmla="*/ 1591438 h 1898502"/>
                <a:gd name="connsiteX5" fmla="*/ 285939 w 303292"/>
                <a:gd name="connsiteY5" fmla="*/ 1777034 h 1898502"/>
                <a:gd name="connsiteX6" fmla="*/ 290466 w 303292"/>
                <a:gd name="connsiteY6" fmla="*/ 1813248 h 1898502"/>
                <a:gd name="connsiteX7" fmla="*/ 208985 w 303292"/>
                <a:gd name="connsiteY7" fmla="*/ 1650286 h 1898502"/>
                <a:gd name="connsiteX8" fmla="*/ 222565 w 303292"/>
                <a:gd name="connsiteY8" fmla="*/ 1817775 h 1898502"/>
                <a:gd name="connsiteX9" fmla="*/ 249725 w 303292"/>
                <a:gd name="connsiteY9" fmla="*/ 1831355 h 1898502"/>
                <a:gd name="connsiteX10" fmla="*/ 258779 w 303292"/>
                <a:gd name="connsiteY10" fmla="*/ 1853989 h 1898502"/>
                <a:gd name="connsiteX11" fmla="*/ 208985 w 303292"/>
                <a:gd name="connsiteY11" fmla="*/ 1894730 h 1898502"/>
                <a:gd name="connsiteX12" fmla="*/ 150137 w 303292"/>
                <a:gd name="connsiteY12" fmla="*/ 1876623 h 1898502"/>
                <a:gd name="connsiteX13" fmla="*/ 91290 w 303292"/>
                <a:gd name="connsiteY13" fmla="*/ 1890203 h 1898502"/>
                <a:gd name="connsiteX14" fmla="*/ 77709 w 303292"/>
                <a:gd name="connsiteY14" fmla="*/ 1881149 h 1898502"/>
                <a:gd name="connsiteX0" fmla="*/ 219117 w 275377"/>
                <a:gd name="connsiteY0" fmla="*/ 0 h 1898502"/>
                <a:gd name="connsiteX1" fmla="*/ 0 w 275377"/>
                <a:gd name="connsiteY1" fmla="*/ 532183 h 1898502"/>
                <a:gd name="connsiteX2" fmla="*/ 58848 w 275377"/>
                <a:gd name="connsiteY2" fmla="*/ 1333415 h 1898502"/>
                <a:gd name="connsiteX3" fmla="*/ 176543 w 275377"/>
                <a:gd name="connsiteY3" fmla="*/ 1523537 h 1898502"/>
                <a:gd name="connsiteX4" fmla="*/ 221810 w 275377"/>
                <a:gd name="connsiteY4" fmla="*/ 1591438 h 1898502"/>
                <a:gd name="connsiteX5" fmla="*/ 258024 w 275377"/>
                <a:gd name="connsiteY5" fmla="*/ 1777034 h 1898502"/>
                <a:gd name="connsiteX6" fmla="*/ 262551 w 275377"/>
                <a:gd name="connsiteY6" fmla="*/ 1813248 h 1898502"/>
                <a:gd name="connsiteX7" fmla="*/ 181070 w 275377"/>
                <a:gd name="connsiteY7" fmla="*/ 1650286 h 1898502"/>
                <a:gd name="connsiteX8" fmla="*/ 194650 w 275377"/>
                <a:gd name="connsiteY8" fmla="*/ 1817775 h 1898502"/>
                <a:gd name="connsiteX9" fmla="*/ 221810 w 275377"/>
                <a:gd name="connsiteY9" fmla="*/ 1831355 h 1898502"/>
                <a:gd name="connsiteX10" fmla="*/ 230864 w 275377"/>
                <a:gd name="connsiteY10" fmla="*/ 1853989 h 1898502"/>
                <a:gd name="connsiteX11" fmla="*/ 181070 w 275377"/>
                <a:gd name="connsiteY11" fmla="*/ 1894730 h 1898502"/>
                <a:gd name="connsiteX12" fmla="*/ 122222 w 275377"/>
                <a:gd name="connsiteY12" fmla="*/ 1876623 h 1898502"/>
                <a:gd name="connsiteX13" fmla="*/ 63375 w 275377"/>
                <a:gd name="connsiteY13" fmla="*/ 1890203 h 1898502"/>
                <a:gd name="connsiteX14" fmla="*/ 49794 w 275377"/>
                <a:gd name="connsiteY14" fmla="*/ 1881149 h 1898502"/>
                <a:gd name="connsiteX0" fmla="*/ 219117 w 275377"/>
                <a:gd name="connsiteY0" fmla="*/ 0 h 1898502"/>
                <a:gd name="connsiteX1" fmla="*/ 0 w 275377"/>
                <a:gd name="connsiteY1" fmla="*/ 532183 h 1898502"/>
                <a:gd name="connsiteX2" fmla="*/ 58848 w 275377"/>
                <a:gd name="connsiteY2" fmla="*/ 1333415 h 1898502"/>
                <a:gd name="connsiteX3" fmla="*/ 176543 w 275377"/>
                <a:gd name="connsiteY3" fmla="*/ 1523537 h 1898502"/>
                <a:gd name="connsiteX4" fmla="*/ 221810 w 275377"/>
                <a:gd name="connsiteY4" fmla="*/ 1591438 h 1898502"/>
                <a:gd name="connsiteX5" fmla="*/ 258024 w 275377"/>
                <a:gd name="connsiteY5" fmla="*/ 1777034 h 1898502"/>
                <a:gd name="connsiteX6" fmla="*/ 262551 w 275377"/>
                <a:gd name="connsiteY6" fmla="*/ 1813248 h 1898502"/>
                <a:gd name="connsiteX7" fmla="*/ 181070 w 275377"/>
                <a:gd name="connsiteY7" fmla="*/ 1650286 h 1898502"/>
                <a:gd name="connsiteX8" fmla="*/ 194650 w 275377"/>
                <a:gd name="connsiteY8" fmla="*/ 1817775 h 1898502"/>
                <a:gd name="connsiteX9" fmla="*/ 221810 w 275377"/>
                <a:gd name="connsiteY9" fmla="*/ 1831355 h 1898502"/>
                <a:gd name="connsiteX10" fmla="*/ 230864 w 275377"/>
                <a:gd name="connsiteY10" fmla="*/ 1853989 h 1898502"/>
                <a:gd name="connsiteX11" fmla="*/ 181070 w 275377"/>
                <a:gd name="connsiteY11" fmla="*/ 1894730 h 1898502"/>
                <a:gd name="connsiteX12" fmla="*/ 122222 w 275377"/>
                <a:gd name="connsiteY12" fmla="*/ 1876623 h 1898502"/>
                <a:gd name="connsiteX13" fmla="*/ 63375 w 275377"/>
                <a:gd name="connsiteY13" fmla="*/ 1890203 h 1898502"/>
                <a:gd name="connsiteX14" fmla="*/ 49794 w 275377"/>
                <a:gd name="connsiteY14" fmla="*/ 1881149 h 1898502"/>
                <a:gd name="connsiteX0" fmla="*/ 219117 w 275377"/>
                <a:gd name="connsiteY0" fmla="*/ 0 h 1898502"/>
                <a:gd name="connsiteX1" fmla="*/ 0 w 275377"/>
                <a:gd name="connsiteY1" fmla="*/ 532183 h 1898502"/>
                <a:gd name="connsiteX2" fmla="*/ 58848 w 275377"/>
                <a:gd name="connsiteY2" fmla="*/ 1333415 h 1898502"/>
                <a:gd name="connsiteX3" fmla="*/ 176543 w 275377"/>
                <a:gd name="connsiteY3" fmla="*/ 1523537 h 1898502"/>
                <a:gd name="connsiteX4" fmla="*/ 221810 w 275377"/>
                <a:gd name="connsiteY4" fmla="*/ 1591438 h 1898502"/>
                <a:gd name="connsiteX5" fmla="*/ 258024 w 275377"/>
                <a:gd name="connsiteY5" fmla="*/ 1777034 h 1898502"/>
                <a:gd name="connsiteX6" fmla="*/ 262551 w 275377"/>
                <a:gd name="connsiteY6" fmla="*/ 1813248 h 1898502"/>
                <a:gd name="connsiteX7" fmla="*/ 181070 w 275377"/>
                <a:gd name="connsiteY7" fmla="*/ 1650286 h 1898502"/>
                <a:gd name="connsiteX8" fmla="*/ 194650 w 275377"/>
                <a:gd name="connsiteY8" fmla="*/ 1817775 h 1898502"/>
                <a:gd name="connsiteX9" fmla="*/ 221810 w 275377"/>
                <a:gd name="connsiteY9" fmla="*/ 1831355 h 1898502"/>
                <a:gd name="connsiteX10" fmla="*/ 230864 w 275377"/>
                <a:gd name="connsiteY10" fmla="*/ 1853989 h 1898502"/>
                <a:gd name="connsiteX11" fmla="*/ 181070 w 275377"/>
                <a:gd name="connsiteY11" fmla="*/ 1894730 h 1898502"/>
                <a:gd name="connsiteX12" fmla="*/ 122222 w 275377"/>
                <a:gd name="connsiteY12" fmla="*/ 1876623 h 1898502"/>
                <a:gd name="connsiteX13" fmla="*/ 63375 w 275377"/>
                <a:gd name="connsiteY13" fmla="*/ 1890203 h 1898502"/>
                <a:gd name="connsiteX14" fmla="*/ 49794 w 275377"/>
                <a:gd name="connsiteY14" fmla="*/ 1881149 h 1898502"/>
                <a:gd name="connsiteX0" fmla="*/ 219117 w 264814"/>
                <a:gd name="connsiteY0" fmla="*/ 0 h 1898502"/>
                <a:gd name="connsiteX1" fmla="*/ 0 w 264814"/>
                <a:gd name="connsiteY1" fmla="*/ 532183 h 1898502"/>
                <a:gd name="connsiteX2" fmla="*/ 58848 w 264814"/>
                <a:gd name="connsiteY2" fmla="*/ 1333415 h 1898502"/>
                <a:gd name="connsiteX3" fmla="*/ 176543 w 264814"/>
                <a:gd name="connsiteY3" fmla="*/ 1523537 h 1898502"/>
                <a:gd name="connsiteX4" fmla="*/ 221810 w 264814"/>
                <a:gd name="connsiteY4" fmla="*/ 1591438 h 1898502"/>
                <a:gd name="connsiteX5" fmla="*/ 258024 w 264814"/>
                <a:gd name="connsiteY5" fmla="*/ 1777034 h 1898502"/>
                <a:gd name="connsiteX6" fmla="*/ 262551 w 264814"/>
                <a:gd name="connsiteY6" fmla="*/ 1813248 h 1898502"/>
                <a:gd name="connsiteX7" fmla="*/ 181070 w 264814"/>
                <a:gd name="connsiteY7" fmla="*/ 1650286 h 1898502"/>
                <a:gd name="connsiteX8" fmla="*/ 194650 w 264814"/>
                <a:gd name="connsiteY8" fmla="*/ 1817775 h 1898502"/>
                <a:gd name="connsiteX9" fmla="*/ 221810 w 264814"/>
                <a:gd name="connsiteY9" fmla="*/ 1831355 h 1898502"/>
                <a:gd name="connsiteX10" fmla="*/ 230864 w 264814"/>
                <a:gd name="connsiteY10" fmla="*/ 1853989 h 1898502"/>
                <a:gd name="connsiteX11" fmla="*/ 181070 w 264814"/>
                <a:gd name="connsiteY11" fmla="*/ 1894730 h 1898502"/>
                <a:gd name="connsiteX12" fmla="*/ 122222 w 264814"/>
                <a:gd name="connsiteY12" fmla="*/ 1876623 h 1898502"/>
                <a:gd name="connsiteX13" fmla="*/ 63375 w 264814"/>
                <a:gd name="connsiteY13" fmla="*/ 1890203 h 1898502"/>
                <a:gd name="connsiteX14" fmla="*/ 49794 w 264814"/>
                <a:gd name="connsiteY14" fmla="*/ 1881149 h 18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4814" h="1898502">
                  <a:moveTo>
                    <a:pt x="219117" y="0"/>
                  </a:moveTo>
                  <a:cubicBezTo>
                    <a:pt x="130117" y="238118"/>
                    <a:pt x="104711" y="352192"/>
                    <a:pt x="0" y="532183"/>
                  </a:cubicBezTo>
                  <a:cubicBezTo>
                    <a:pt x="4204" y="727589"/>
                    <a:pt x="29424" y="1168189"/>
                    <a:pt x="58848" y="1333415"/>
                  </a:cubicBezTo>
                  <a:cubicBezTo>
                    <a:pt x="141287" y="1483142"/>
                    <a:pt x="149383" y="1480533"/>
                    <a:pt x="176543" y="1523537"/>
                  </a:cubicBezTo>
                  <a:cubicBezTo>
                    <a:pt x="203703" y="1566541"/>
                    <a:pt x="208230" y="1549189"/>
                    <a:pt x="221810" y="1591438"/>
                  </a:cubicBezTo>
                  <a:cubicBezTo>
                    <a:pt x="235390" y="1633687"/>
                    <a:pt x="251234" y="1740066"/>
                    <a:pt x="258024" y="1777034"/>
                  </a:cubicBezTo>
                  <a:cubicBezTo>
                    <a:pt x="264814" y="1814002"/>
                    <a:pt x="254067" y="1801233"/>
                    <a:pt x="262551" y="1813248"/>
                  </a:cubicBezTo>
                  <a:cubicBezTo>
                    <a:pt x="249725" y="1792123"/>
                    <a:pt x="221666" y="1893255"/>
                    <a:pt x="181070" y="1650286"/>
                  </a:cubicBezTo>
                  <a:cubicBezTo>
                    <a:pt x="169753" y="1651040"/>
                    <a:pt x="187860" y="1787597"/>
                    <a:pt x="194650" y="1817775"/>
                  </a:cubicBezTo>
                  <a:cubicBezTo>
                    <a:pt x="201440" y="1847953"/>
                    <a:pt x="215774" y="1825319"/>
                    <a:pt x="221810" y="1831355"/>
                  </a:cubicBezTo>
                  <a:cubicBezTo>
                    <a:pt x="227846" y="1837391"/>
                    <a:pt x="237654" y="1843427"/>
                    <a:pt x="230864" y="1853989"/>
                  </a:cubicBezTo>
                  <a:cubicBezTo>
                    <a:pt x="224074" y="1864552"/>
                    <a:pt x="199177" y="1890958"/>
                    <a:pt x="181070" y="1894730"/>
                  </a:cubicBezTo>
                  <a:cubicBezTo>
                    <a:pt x="162963" y="1898502"/>
                    <a:pt x="141838" y="1877377"/>
                    <a:pt x="122222" y="1876623"/>
                  </a:cubicBezTo>
                  <a:cubicBezTo>
                    <a:pt x="102606" y="1875869"/>
                    <a:pt x="75446" y="1889449"/>
                    <a:pt x="63375" y="1890203"/>
                  </a:cubicBezTo>
                  <a:cubicBezTo>
                    <a:pt x="51304" y="1890957"/>
                    <a:pt x="50549" y="1886053"/>
                    <a:pt x="49794" y="1881149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Freihandform 164"/>
            <p:cNvSpPr/>
            <p:nvPr/>
          </p:nvSpPr>
          <p:spPr>
            <a:xfrm>
              <a:off x="3627815" y="3383578"/>
              <a:ext cx="941206" cy="133535"/>
            </a:xfrm>
            <a:custGeom>
              <a:avLst/>
              <a:gdLst>
                <a:gd name="connsiteX0" fmla="*/ 941206 w 941206"/>
                <a:gd name="connsiteY0" fmla="*/ 0 h 133535"/>
                <a:gd name="connsiteX1" fmla="*/ 610593 w 941206"/>
                <a:gd name="connsiteY1" fmla="*/ 122118 h 133535"/>
                <a:gd name="connsiteX2" fmla="*/ 0 w 941206"/>
                <a:gd name="connsiteY2" fmla="*/ 68505 h 13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1206" h="133535">
                  <a:moveTo>
                    <a:pt x="941206" y="0"/>
                  </a:moveTo>
                  <a:cubicBezTo>
                    <a:pt x="854333" y="55350"/>
                    <a:pt x="767461" y="110701"/>
                    <a:pt x="610593" y="122118"/>
                  </a:cubicBezTo>
                  <a:cubicBezTo>
                    <a:pt x="453725" y="133535"/>
                    <a:pt x="226862" y="101020"/>
                    <a:pt x="0" y="68505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Freihandform 170"/>
            <p:cNvSpPr/>
            <p:nvPr/>
          </p:nvSpPr>
          <p:spPr>
            <a:xfrm>
              <a:off x="4114800" y="1018842"/>
              <a:ext cx="716173" cy="221673"/>
            </a:xfrm>
            <a:custGeom>
              <a:avLst/>
              <a:gdLst>
                <a:gd name="connsiteX0" fmla="*/ 0 w 716173"/>
                <a:gd name="connsiteY0" fmla="*/ 221673 h 221673"/>
                <a:gd name="connsiteX1" fmla="*/ 38366 w 716173"/>
                <a:gd name="connsiteY1" fmla="*/ 170517 h 221673"/>
                <a:gd name="connsiteX2" fmla="*/ 35169 w 716173"/>
                <a:gd name="connsiteY2" fmla="*/ 100179 h 221673"/>
                <a:gd name="connsiteX3" fmla="*/ 44761 w 716173"/>
                <a:gd name="connsiteY3" fmla="*/ 23446 h 221673"/>
                <a:gd name="connsiteX4" fmla="*/ 83127 w 716173"/>
                <a:gd name="connsiteY4" fmla="*/ 1066 h 221673"/>
                <a:gd name="connsiteX5" fmla="*/ 131085 w 716173"/>
                <a:gd name="connsiteY5" fmla="*/ 29841 h 221673"/>
                <a:gd name="connsiteX6" fmla="*/ 172649 w 716173"/>
                <a:gd name="connsiteY6" fmla="*/ 122559 h 221673"/>
                <a:gd name="connsiteX7" fmla="*/ 159860 w 716173"/>
                <a:gd name="connsiteY7" fmla="*/ 196095 h 221673"/>
                <a:gd name="connsiteX8" fmla="*/ 198227 w 716173"/>
                <a:gd name="connsiteY8" fmla="*/ 212081 h 221673"/>
                <a:gd name="connsiteX9" fmla="*/ 233396 w 716173"/>
                <a:gd name="connsiteY9" fmla="*/ 148137 h 221673"/>
                <a:gd name="connsiteX10" fmla="*/ 281354 w 716173"/>
                <a:gd name="connsiteY10" fmla="*/ 103376 h 221673"/>
                <a:gd name="connsiteX11" fmla="*/ 345298 w 716173"/>
                <a:gd name="connsiteY11" fmla="*/ 96982 h 221673"/>
                <a:gd name="connsiteX12" fmla="*/ 370876 w 716173"/>
                <a:gd name="connsiteY12" fmla="*/ 36235 h 221673"/>
                <a:gd name="connsiteX13" fmla="*/ 438017 w 716173"/>
                <a:gd name="connsiteY13" fmla="*/ 65010 h 221673"/>
                <a:gd name="connsiteX14" fmla="*/ 498764 w 716173"/>
                <a:gd name="connsiteY14" fmla="*/ 109771 h 221673"/>
                <a:gd name="connsiteX15" fmla="*/ 569102 w 716173"/>
                <a:gd name="connsiteY15" fmla="*/ 180109 h 221673"/>
                <a:gd name="connsiteX16" fmla="*/ 652229 w 716173"/>
                <a:gd name="connsiteY16" fmla="*/ 192898 h 221673"/>
                <a:gd name="connsiteX17" fmla="*/ 716173 w 716173"/>
                <a:gd name="connsiteY17" fmla="*/ 125757 h 22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16173" h="221673">
                  <a:moveTo>
                    <a:pt x="0" y="221673"/>
                  </a:moveTo>
                  <a:cubicBezTo>
                    <a:pt x="16252" y="206219"/>
                    <a:pt x="32505" y="190766"/>
                    <a:pt x="38366" y="170517"/>
                  </a:cubicBezTo>
                  <a:cubicBezTo>
                    <a:pt x="44227" y="150268"/>
                    <a:pt x="34103" y="124691"/>
                    <a:pt x="35169" y="100179"/>
                  </a:cubicBezTo>
                  <a:cubicBezTo>
                    <a:pt x="36235" y="75667"/>
                    <a:pt x="36768" y="39965"/>
                    <a:pt x="44761" y="23446"/>
                  </a:cubicBezTo>
                  <a:cubicBezTo>
                    <a:pt x="52754" y="6927"/>
                    <a:pt x="68740" y="0"/>
                    <a:pt x="83127" y="1066"/>
                  </a:cubicBezTo>
                  <a:cubicBezTo>
                    <a:pt x="97514" y="2132"/>
                    <a:pt x="116165" y="9592"/>
                    <a:pt x="131085" y="29841"/>
                  </a:cubicBezTo>
                  <a:cubicBezTo>
                    <a:pt x="146005" y="50090"/>
                    <a:pt x="167853" y="94850"/>
                    <a:pt x="172649" y="122559"/>
                  </a:cubicBezTo>
                  <a:cubicBezTo>
                    <a:pt x="177445" y="150268"/>
                    <a:pt x="155597" y="181175"/>
                    <a:pt x="159860" y="196095"/>
                  </a:cubicBezTo>
                  <a:cubicBezTo>
                    <a:pt x="164123" y="211015"/>
                    <a:pt x="185971" y="220074"/>
                    <a:pt x="198227" y="212081"/>
                  </a:cubicBezTo>
                  <a:cubicBezTo>
                    <a:pt x="210483" y="204088"/>
                    <a:pt x="219542" y="166254"/>
                    <a:pt x="233396" y="148137"/>
                  </a:cubicBezTo>
                  <a:cubicBezTo>
                    <a:pt x="247250" y="130020"/>
                    <a:pt x="262704" y="111902"/>
                    <a:pt x="281354" y="103376"/>
                  </a:cubicBezTo>
                  <a:cubicBezTo>
                    <a:pt x="300004" y="94850"/>
                    <a:pt x="330378" y="108172"/>
                    <a:pt x="345298" y="96982"/>
                  </a:cubicBezTo>
                  <a:cubicBezTo>
                    <a:pt x="360218" y="85792"/>
                    <a:pt x="355423" y="41564"/>
                    <a:pt x="370876" y="36235"/>
                  </a:cubicBezTo>
                  <a:cubicBezTo>
                    <a:pt x="386329" y="30906"/>
                    <a:pt x="416702" y="52754"/>
                    <a:pt x="438017" y="65010"/>
                  </a:cubicBezTo>
                  <a:cubicBezTo>
                    <a:pt x="459332" y="77266"/>
                    <a:pt x="476917" y="90588"/>
                    <a:pt x="498764" y="109771"/>
                  </a:cubicBezTo>
                  <a:cubicBezTo>
                    <a:pt x="520611" y="128954"/>
                    <a:pt x="543525" y="166255"/>
                    <a:pt x="569102" y="180109"/>
                  </a:cubicBezTo>
                  <a:cubicBezTo>
                    <a:pt x="594679" y="193963"/>
                    <a:pt x="627717" y="201957"/>
                    <a:pt x="652229" y="192898"/>
                  </a:cubicBezTo>
                  <a:cubicBezTo>
                    <a:pt x="676741" y="183839"/>
                    <a:pt x="696457" y="154798"/>
                    <a:pt x="716173" y="125757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Freihandform 171"/>
            <p:cNvSpPr/>
            <p:nvPr/>
          </p:nvSpPr>
          <p:spPr>
            <a:xfrm>
              <a:off x="4245885" y="1461122"/>
              <a:ext cx="274960" cy="182773"/>
            </a:xfrm>
            <a:custGeom>
              <a:avLst/>
              <a:gdLst>
                <a:gd name="connsiteX0" fmla="*/ 274960 w 274960"/>
                <a:gd name="connsiteY0" fmla="*/ 121493 h 182773"/>
                <a:gd name="connsiteX1" fmla="*/ 217410 w 274960"/>
                <a:gd name="connsiteY1" fmla="*/ 175846 h 182773"/>
                <a:gd name="connsiteX2" fmla="*/ 121494 w 274960"/>
                <a:gd name="connsiteY2" fmla="*/ 163057 h 182773"/>
                <a:gd name="connsiteX3" fmla="*/ 54353 w 274960"/>
                <a:gd name="connsiteY3" fmla="*/ 79930 h 182773"/>
                <a:gd name="connsiteX4" fmla="*/ 0 w 274960"/>
                <a:gd name="connsiteY4" fmla="*/ 0 h 18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960" h="182773">
                  <a:moveTo>
                    <a:pt x="274960" y="121493"/>
                  </a:moveTo>
                  <a:cubicBezTo>
                    <a:pt x="258974" y="145206"/>
                    <a:pt x="242988" y="168919"/>
                    <a:pt x="217410" y="175846"/>
                  </a:cubicBezTo>
                  <a:cubicBezTo>
                    <a:pt x="191832" y="182773"/>
                    <a:pt x="148670" y="179043"/>
                    <a:pt x="121494" y="163057"/>
                  </a:cubicBezTo>
                  <a:cubicBezTo>
                    <a:pt x="94318" y="147071"/>
                    <a:pt x="74602" y="107106"/>
                    <a:pt x="54353" y="79930"/>
                  </a:cubicBezTo>
                  <a:cubicBezTo>
                    <a:pt x="34104" y="52754"/>
                    <a:pt x="17052" y="26377"/>
                    <a:pt x="0" y="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ihandform 172"/>
            <p:cNvSpPr/>
            <p:nvPr/>
          </p:nvSpPr>
          <p:spPr>
            <a:xfrm>
              <a:off x="4038067" y="1381192"/>
              <a:ext cx="313326" cy="245118"/>
            </a:xfrm>
            <a:custGeom>
              <a:avLst/>
              <a:gdLst>
                <a:gd name="connsiteX0" fmla="*/ 0 w 313326"/>
                <a:gd name="connsiteY0" fmla="*/ 0 h 245118"/>
                <a:gd name="connsiteX1" fmla="*/ 47958 w 313326"/>
                <a:gd name="connsiteY1" fmla="*/ 86324 h 245118"/>
                <a:gd name="connsiteX2" fmla="*/ 111902 w 313326"/>
                <a:gd name="connsiteY2" fmla="*/ 156663 h 245118"/>
                <a:gd name="connsiteX3" fmla="*/ 195030 w 313326"/>
                <a:gd name="connsiteY3" fmla="*/ 220607 h 245118"/>
                <a:gd name="connsiteX4" fmla="*/ 271762 w 313326"/>
                <a:gd name="connsiteY4" fmla="*/ 242987 h 245118"/>
                <a:gd name="connsiteX5" fmla="*/ 313326 w 313326"/>
                <a:gd name="connsiteY5" fmla="*/ 233395 h 24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326" h="245118">
                  <a:moveTo>
                    <a:pt x="0" y="0"/>
                  </a:moveTo>
                  <a:cubicBezTo>
                    <a:pt x="14654" y="30107"/>
                    <a:pt x="29308" y="60214"/>
                    <a:pt x="47958" y="86324"/>
                  </a:cubicBezTo>
                  <a:cubicBezTo>
                    <a:pt x="66608" y="112434"/>
                    <a:pt x="87390" y="134283"/>
                    <a:pt x="111902" y="156663"/>
                  </a:cubicBezTo>
                  <a:cubicBezTo>
                    <a:pt x="136414" y="179043"/>
                    <a:pt x="168387" y="206220"/>
                    <a:pt x="195030" y="220607"/>
                  </a:cubicBezTo>
                  <a:cubicBezTo>
                    <a:pt x="221673" y="234994"/>
                    <a:pt x="252046" y="240856"/>
                    <a:pt x="271762" y="242987"/>
                  </a:cubicBezTo>
                  <a:cubicBezTo>
                    <a:pt x="291478" y="245118"/>
                    <a:pt x="302402" y="239256"/>
                    <a:pt x="313326" y="233395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ihandform 173"/>
            <p:cNvSpPr/>
            <p:nvPr/>
          </p:nvSpPr>
          <p:spPr>
            <a:xfrm>
              <a:off x="3325091" y="2372324"/>
              <a:ext cx="342101" cy="113501"/>
            </a:xfrm>
            <a:custGeom>
              <a:avLst/>
              <a:gdLst>
                <a:gd name="connsiteX0" fmla="*/ 0 w 342101"/>
                <a:gd name="connsiteY0" fmla="*/ 0 h 113501"/>
                <a:gd name="connsiteX1" fmla="*/ 147071 w 342101"/>
                <a:gd name="connsiteY1" fmla="*/ 73536 h 113501"/>
                <a:gd name="connsiteX2" fmla="*/ 281354 w 342101"/>
                <a:gd name="connsiteY2" fmla="*/ 108705 h 113501"/>
                <a:gd name="connsiteX3" fmla="*/ 342101 w 342101"/>
                <a:gd name="connsiteY3" fmla="*/ 102311 h 11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101" h="113501">
                  <a:moveTo>
                    <a:pt x="0" y="0"/>
                  </a:moveTo>
                  <a:cubicBezTo>
                    <a:pt x="50089" y="27709"/>
                    <a:pt x="100179" y="55419"/>
                    <a:pt x="147071" y="73536"/>
                  </a:cubicBezTo>
                  <a:cubicBezTo>
                    <a:pt x="193963" y="91654"/>
                    <a:pt x="248849" y="103909"/>
                    <a:pt x="281354" y="108705"/>
                  </a:cubicBezTo>
                  <a:cubicBezTo>
                    <a:pt x="313859" y="113501"/>
                    <a:pt x="327980" y="107906"/>
                    <a:pt x="342101" y="102311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ihandform 174"/>
            <p:cNvSpPr/>
            <p:nvPr/>
          </p:nvSpPr>
          <p:spPr>
            <a:xfrm>
              <a:off x="4525107" y="2321169"/>
              <a:ext cx="72471" cy="722568"/>
            </a:xfrm>
            <a:custGeom>
              <a:avLst/>
              <a:gdLst>
                <a:gd name="connsiteX0" fmla="*/ 8527 w 72471"/>
                <a:gd name="connsiteY0" fmla="*/ 722568 h 722568"/>
                <a:gd name="connsiteX1" fmla="*/ 8527 w 72471"/>
                <a:gd name="connsiteY1" fmla="*/ 617060 h 722568"/>
                <a:gd name="connsiteX2" fmla="*/ 5329 w 72471"/>
                <a:gd name="connsiteY2" fmla="*/ 447609 h 722568"/>
                <a:gd name="connsiteX3" fmla="*/ 40499 w 72471"/>
                <a:gd name="connsiteY3" fmla="*/ 156663 h 722568"/>
                <a:gd name="connsiteX4" fmla="*/ 72471 w 72471"/>
                <a:gd name="connsiteY4" fmla="*/ 0 h 72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" h="722568">
                  <a:moveTo>
                    <a:pt x="8527" y="722568"/>
                  </a:moveTo>
                  <a:cubicBezTo>
                    <a:pt x="8527" y="687399"/>
                    <a:pt x="9060" y="662886"/>
                    <a:pt x="8527" y="617060"/>
                  </a:cubicBezTo>
                  <a:cubicBezTo>
                    <a:pt x="7994" y="571234"/>
                    <a:pt x="0" y="524342"/>
                    <a:pt x="5329" y="447609"/>
                  </a:cubicBezTo>
                  <a:cubicBezTo>
                    <a:pt x="10658" y="370876"/>
                    <a:pt x="29309" y="231264"/>
                    <a:pt x="40499" y="156663"/>
                  </a:cubicBezTo>
                  <a:cubicBezTo>
                    <a:pt x="51689" y="82062"/>
                    <a:pt x="62080" y="41031"/>
                    <a:pt x="72471" y="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Freihandform 175"/>
            <p:cNvSpPr/>
            <p:nvPr/>
          </p:nvSpPr>
          <p:spPr>
            <a:xfrm>
              <a:off x="3641614" y="5818909"/>
              <a:ext cx="499296" cy="405512"/>
            </a:xfrm>
            <a:custGeom>
              <a:avLst/>
              <a:gdLst>
                <a:gd name="connsiteX0" fmla="*/ 0 w 499296"/>
                <a:gd name="connsiteY0" fmla="*/ 0 h 405512"/>
                <a:gd name="connsiteX1" fmla="*/ 54352 w 499296"/>
                <a:gd name="connsiteY1" fmla="*/ 131085 h 405512"/>
                <a:gd name="connsiteX2" fmla="*/ 102310 w 499296"/>
                <a:gd name="connsiteY2" fmla="*/ 255776 h 405512"/>
                <a:gd name="connsiteX3" fmla="*/ 217410 w 499296"/>
                <a:gd name="connsiteY3" fmla="*/ 383664 h 405512"/>
                <a:gd name="connsiteX4" fmla="*/ 354889 w 499296"/>
                <a:gd name="connsiteY4" fmla="*/ 386862 h 405512"/>
                <a:gd name="connsiteX5" fmla="*/ 479580 w 499296"/>
                <a:gd name="connsiteY5" fmla="*/ 319720 h 405512"/>
                <a:gd name="connsiteX6" fmla="*/ 473186 w 499296"/>
                <a:gd name="connsiteY6" fmla="*/ 274960 h 40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9296" h="405512">
                  <a:moveTo>
                    <a:pt x="0" y="0"/>
                  </a:moveTo>
                  <a:cubicBezTo>
                    <a:pt x="18650" y="44228"/>
                    <a:pt x="37300" y="88456"/>
                    <a:pt x="54352" y="131085"/>
                  </a:cubicBezTo>
                  <a:cubicBezTo>
                    <a:pt x="71404" y="173714"/>
                    <a:pt x="75134" y="213680"/>
                    <a:pt x="102310" y="255776"/>
                  </a:cubicBezTo>
                  <a:cubicBezTo>
                    <a:pt x="129486" y="297872"/>
                    <a:pt x="175314" y="361816"/>
                    <a:pt x="217410" y="383664"/>
                  </a:cubicBezTo>
                  <a:cubicBezTo>
                    <a:pt x="259507" y="405512"/>
                    <a:pt x="311194" y="397519"/>
                    <a:pt x="354889" y="386862"/>
                  </a:cubicBezTo>
                  <a:cubicBezTo>
                    <a:pt x="398584" y="376205"/>
                    <a:pt x="459864" y="338370"/>
                    <a:pt x="479580" y="319720"/>
                  </a:cubicBezTo>
                  <a:cubicBezTo>
                    <a:pt x="499296" y="301070"/>
                    <a:pt x="486241" y="288015"/>
                    <a:pt x="473186" y="27496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Freihandform 176"/>
            <p:cNvSpPr/>
            <p:nvPr/>
          </p:nvSpPr>
          <p:spPr>
            <a:xfrm>
              <a:off x="4165955" y="5588710"/>
              <a:ext cx="692194" cy="223804"/>
            </a:xfrm>
            <a:custGeom>
              <a:avLst/>
              <a:gdLst>
                <a:gd name="connsiteX0" fmla="*/ 0 w 692194"/>
                <a:gd name="connsiteY0" fmla="*/ 0 h 223804"/>
                <a:gd name="connsiteX1" fmla="*/ 73536 w 692194"/>
                <a:gd name="connsiteY1" fmla="*/ 41564 h 223804"/>
                <a:gd name="connsiteX2" fmla="*/ 166255 w 692194"/>
                <a:gd name="connsiteY2" fmla="*/ 60747 h 223804"/>
                <a:gd name="connsiteX3" fmla="*/ 249382 w 692194"/>
                <a:gd name="connsiteY3" fmla="*/ 67142 h 223804"/>
                <a:gd name="connsiteX4" fmla="*/ 335707 w 692194"/>
                <a:gd name="connsiteY4" fmla="*/ 102311 h 223804"/>
                <a:gd name="connsiteX5" fmla="*/ 348495 w 692194"/>
                <a:gd name="connsiteY5" fmla="*/ 159861 h 223804"/>
                <a:gd name="connsiteX6" fmla="*/ 460397 w 692194"/>
                <a:gd name="connsiteY6" fmla="*/ 195030 h 223804"/>
                <a:gd name="connsiteX7" fmla="*/ 578694 w 692194"/>
                <a:gd name="connsiteY7" fmla="*/ 220607 h 223804"/>
                <a:gd name="connsiteX8" fmla="*/ 665018 w 692194"/>
                <a:gd name="connsiteY8" fmla="*/ 175847 h 223804"/>
                <a:gd name="connsiteX9" fmla="*/ 690596 w 692194"/>
                <a:gd name="connsiteY9" fmla="*/ 111903 h 223804"/>
                <a:gd name="connsiteX10" fmla="*/ 655427 w 692194"/>
                <a:gd name="connsiteY10" fmla="*/ 57550 h 223804"/>
                <a:gd name="connsiteX0" fmla="*/ 0 w 692194"/>
                <a:gd name="connsiteY0" fmla="*/ 0 h 223804"/>
                <a:gd name="connsiteX1" fmla="*/ 73536 w 692194"/>
                <a:gd name="connsiteY1" fmla="*/ 41564 h 223804"/>
                <a:gd name="connsiteX2" fmla="*/ 166255 w 692194"/>
                <a:gd name="connsiteY2" fmla="*/ 60747 h 223804"/>
                <a:gd name="connsiteX3" fmla="*/ 249382 w 692194"/>
                <a:gd name="connsiteY3" fmla="*/ 67142 h 223804"/>
                <a:gd name="connsiteX4" fmla="*/ 316524 w 692194"/>
                <a:gd name="connsiteY4" fmla="*/ 99113 h 223804"/>
                <a:gd name="connsiteX5" fmla="*/ 348495 w 692194"/>
                <a:gd name="connsiteY5" fmla="*/ 159861 h 223804"/>
                <a:gd name="connsiteX6" fmla="*/ 460397 w 692194"/>
                <a:gd name="connsiteY6" fmla="*/ 195030 h 223804"/>
                <a:gd name="connsiteX7" fmla="*/ 578694 w 692194"/>
                <a:gd name="connsiteY7" fmla="*/ 220607 h 223804"/>
                <a:gd name="connsiteX8" fmla="*/ 665018 w 692194"/>
                <a:gd name="connsiteY8" fmla="*/ 175847 h 223804"/>
                <a:gd name="connsiteX9" fmla="*/ 690596 w 692194"/>
                <a:gd name="connsiteY9" fmla="*/ 111903 h 223804"/>
                <a:gd name="connsiteX10" fmla="*/ 655427 w 692194"/>
                <a:gd name="connsiteY10" fmla="*/ 57550 h 22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2194" h="223804">
                  <a:moveTo>
                    <a:pt x="0" y="0"/>
                  </a:moveTo>
                  <a:cubicBezTo>
                    <a:pt x="22913" y="15720"/>
                    <a:pt x="45827" y="31440"/>
                    <a:pt x="73536" y="41564"/>
                  </a:cubicBezTo>
                  <a:cubicBezTo>
                    <a:pt x="101245" y="51688"/>
                    <a:pt x="136947" y="56484"/>
                    <a:pt x="166255" y="60747"/>
                  </a:cubicBezTo>
                  <a:cubicBezTo>
                    <a:pt x="195563" y="65010"/>
                    <a:pt x="224337" y="60748"/>
                    <a:pt x="249382" y="67142"/>
                  </a:cubicBezTo>
                  <a:cubicBezTo>
                    <a:pt x="274427" y="73536"/>
                    <a:pt x="300005" y="83660"/>
                    <a:pt x="316524" y="99113"/>
                  </a:cubicBezTo>
                  <a:cubicBezTo>
                    <a:pt x="333043" y="114566"/>
                    <a:pt x="324516" y="143875"/>
                    <a:pt x="348495" y="159861"/>
                  </a:cubicBezTo>
                  <a:cubicBezTo>
                    <a:pt x="372474" y="175847"/>
                    <a:pt x="422031" y="184906"/>
                    <a:pt x="460397" y="195030"/>
                  </a:cubicBezTo>
                  <a:cubicBezTo>
                    <a:pt x="498763" y="205154"/>
                    <a:pt x="544591" y="223804"/>
                    <a:pt x="578694" y="220607"/>
                  </a:cubicBezTo>
                  <a:cubicBezTo>
                    <a:pt x="612797" y="217410"/>
                    <a:pt x="646368" y="193964"/>
                    <a:pt x="665018" y="175847"/>
                  </a:cubicBezTo>
                  <a:cubicBezTo>
                    <a:pt x="683668" y="157730"/>
                    <a:pt x="692194" y="131619"/>
                    <a:pt x="690596" y="111903"/>
                  </a:cubicBezTo>
                  <a:cubicBezTo>
                    <a:pt x="688998" y="92187"/>
                    <a:pt x="655427" y="57550"/>
                    <a:pt x="655427" y="5755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" name="Gruppieren 196"/>
          <p:cNvGrpSpPr>
            <a:grpSpLocks noChangeAspect="1"/>
          </p:cNvGrpSpPr>
          <p:nvPr/>
        </p:nvGrpSpPr>
        <p:grpSpPr>
          <a:xfrm>
            <a:off x="3419872" y="3022034"/>
            <a:ext cx="3358014" cy="2711222"/>
            <a:chOff x="1361524" y="767039"/>
            <a:chExt cx="6101037" cy="4925920"/>
          </a:xfrm>
          <a:solidFill>
            <a:schemeClr val="bg1"/>
          </a:solidFill>
        </p:grpSpPr>
        <p:sp>
          <p:nvSpPr>
            <p:cNvPr id="10" name="Freihandform 185"/>
            <p:cNvSpPr/>
            <p:nvPr/>
          </p:nvSpPr>
          <p:spPr>
            <a:xfrm>
              <a:off x="1361524" y="767039"/>
              <a:ext cx="6101037" cy="4925920"/>
            </a:xfrm>
            <a:custGeom>
              <a:avLst/>
              <a:gdLst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02919 w 6101037"/>
                <a:gd name="connsiteY27" fmla="*/ 2127301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75494 w 6101037"/>
                <a:gd name="connsiteY60" fmla="*/ 3472452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75494 w 6101037"/>
                <a:gd name="connsiteY60" fmla="*/ 3472452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75494 w 6101037"/>
                <a:gd name="connsiteY60" fmla="*/ 3472452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160658 w 6101037"/>
                <a:gd name="connsiteY35" fmla="*/ 2848196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160658 w 6101037"/>
                <a:gd name="connsiteY35" fmla="*/ 2848196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311437 w 6101037"/>
                <a:gd name="connsiteY38" fmla="*/ 3032865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160658 w 6101037"/>
                <a:gd name="connsiteY35" fmla="*/ 2848196 h 4925920"/>
                <a:gd name="connsiteX36" fmla="*/ 5177609 w 6101037"/>
                <a:gd name="connsiteY36" fmla="*/ 2971201 h 4925920"/>
                <a:gd name="connsiteX37" fmla="*/ 5235759 w 6101037"/>
                <a:gd name="connsiteY37" fmla="*/ 3026587 h 4925920"/>
                <a:gd name="connsiteX38" fmla="*/ 5311437 w 6101037"/>
                <a:gd name="connsiteY38" fmla="*/ 3032865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101037" h="4925920">
                  <a:moveTo>
                    <a:pt x="1427018" y="1280915"/>
                  </a:moveTo>
                  <a:cubicBezTo>
                    <a:pt x="1464852" y="1242063"/>
                    <a:pt x="1489631" y="1229673"/>
                    <a:pt x="1522378" y="1203223"/>
                  </a:cubicBezTo>
                  <a:cubicBezTo>
                    <a:pt x="1555125" y="1176773"/>
                    <a:pt x="1572641" y="1155870"/>
                    <a:pt x="1623501" y="1122217"/>
                  </a:cubicBezTo>
                  <a:cubicBezTo>
                    <a:pt x="1674361" y="1088564"/>
                    <a:pt x="1777160" y="1027754"/>
                    <a:pt x="1827540" y="1001305"/>
                  </a:cubicBezTo>
                  <a:cubicBezTo>
                    <a:pt x="1877920" y="974856"/>
                    <a:pt x="1894294" y="986191"/>
                    <a:pt x="1925782" y="963520"/>
                  </a:cubicBezTo>
                  <a:cubicBezTo>
                    <a:pt x="1957270" y="940849"/>
                    <a:pt x="1993795" y="895506"/>
                    <a:pt x="2016466" y="865278"/>
                  </a:cubicBezTo>
                  <a:cubicBezTo>
                    <a:pt x="2039137" y="835050"/>
                    <a:pt x="2058030" y="827493"/>
                    <a:pt x="2061808" y="782151"/>
                  </a:cubicBezTo>
                  <a:cubicBezTo>
                    <a:pt x="2065586" y="736809"/>
                    <a:pt x="2034099" y="673833"/>
                    <a:pt x="2039137" y="593225"/>
                  </a:cubicBezTo>
                  <a:cubicBezTo>
                    <a:pt x="2044175" y="512617"/>
                    <a:pt x="2039137" y="390445"/>
                    <a:pt x="2092036" y="298501"/>
                  </a:cubicBezTo>
                  <a:cubicBezTo>
                    <a:pt x="2144935" y="206557"/>
                    <a:pt x="2263329" y="83126"/>
                    <a:pt x="2356532" y="41563"/>
                  </a:cubicBezTo>
                  <a:cubicBezTo>
                    <a:pt x="2449735" y="0"/>
                    <a:pt x="2555534" y="5037"/>
                    <a:pt x="2651256" y="49120"/>
                  </a:cubicBezTo>
                  <a:cubicBezTo>
                    <a:pt x="2746978" y="93203"/>
                    <a:pt x="2872929" y="226710"/>
                    <a:pt x="2930866" y="306059"/>
                  </a:cubicBezTo>
                  <a:cubicBezTo>
                    <a:pt x="2988803" y="385408"/>
                    <a:pt x="2997620" y="468534"/>
                    <a:pt x="2998879" y="525212"/>
                  </a:cubicBezTo>
                  <a:cubicBezTo>
                    <a:pt x="3000139" y="581890"/>
                    <a:pt x="2951824" y="612184"/>
                    <a:pt x="2938423" y="646125"/>
                  </a:cubicBezTo>
                  <a:cubicBezTo>
                    <a:pt x="2925022" y="680066"/>
                    <a:pt x="2934847" y="697369"/>
                    <a:pt x="2918473" y="728857"/>
                  </a:cubicBezTo>
                  <a:cubicBezTo>
                    <a:pt x="2902099" y="760345"/>
                    <a:pt x="2847012" y="788731"/>
                    <a:pt x="2840182" y="835050"/>
                  </a:cubicBezTo>
                  <a:cubicBezTo>
                    <a:pt x="2833352" y="881369"/>
                    <a:pt x="2890090" y="974027"/>
                    <a:pt x="2877495" y="1006774"/>
                  </a:cubicBezTo>
                  <a:cubicBezTo>
                    <a:pt x="2864900" y="1039521"/>
                    <a:pt x="2789723" y="1003476"/>
                    <a:pt x="2764612" y="1031533"/>
                  </a:cubicBezTo>
                  <a:cubicBezTo>
                    <a:pt x="2739501" y="1059590"/>
                    <a:pt x="2740681" y="1134812"/>
                    <a:pt x="2726826" y="1175116"/>
                  </a:cubicBezTo>
                  <a:cubicBezTo>
                    <a:pt x="2712971" y="1215420"/>
                    <a:pt x="2690300" y="1233054"/>
                    <a:pt x="2681484" y="1273358"/>
                  </a:cubicBezTo>
                  <a:cubicBezTo>
                    <a:pt x="2672668" y="1313662"/>
                    <a:pt x="2668889" y="1338852"/>
                    <a:pt x="2673927" y="1416941"/>
                  </a:cubicBezTo>
                  <a:cubicBezTo>
                    <a:pt x="2678965" y="1495030"/>
                    <a:pt x="2710453" y="1653728"/>
                    <a:pt x="2711712" y="1741893"/>
                  </a:cubicBezTo>
                  <a:cubicBezTo>
                    <a:pt x="2712972" y="1830058"/>
                    <a:pt x="2689041" y="1889255"/>
                    <a:pt x="2681484" y="1945933"/>
                  </a:cubicBezTo>
                  <a:cubicBezTo>
                    <a:pt x="2673927" y="2002611"/>
                    <a:pt x="2660073" y="2037876"/>
                    <a:pt x="2666370" y="2081959"/>
                  </a:cubicBezTo>
                  <a:cubicBezTo>
                    <a:pt x="2672667" y="2126042"/>
                    <a:pt x="2673927" y="2211688"/>
                    <a:pt x="2719269" y="2210429"/>
                  </a:cubicBezTo>
                  <a:cubicBezTo>
                    <a:pt x="2764611" y="2209170"/>
                    <a:pt x="2867891" y="2095814"/>
                    <a:pt x="2938423" y="2074402"/>
                  </a:cubicBezTo>
                  <a:cubicBezTo>
                    <a:pt x="3008955" y="2052990"/>
                    <a:pt x="3097121" y="2079283"/>
                    <a:pt x="3142463" y="2081959"/>
                  </a:cubicBezTo>
                  <a:cubicBezTo>
                    <a:pt x="3187805" y="2084635"/>
                    <a:pt x="3204080" y="2100242"/>
                    <a:pt x="3210476" y="2090457"/>
                  </a:cubicBezTo>
                  <a:cubicBezTo>
                    <a:pt x="3262116" y="2064008"/>
                    <a:pt x="3367914" y="1982615"/>
                    <a:pt x="3452301" y="1923262"/>
                  </a:cubicBezTo>
                  <a:cubicBezTo>
                    <a:pt x="3536688" y="1863909"/>
                    <a:pt x="3632410" y="1779678"/>
                    <a:pt x="3716797" y="1734336"/>
                  </a:cubicBezTo>
                  <a:cubicBezTo>
                    <a:pt x="3801184" y="1688994"/>
                    <a:pt x="3884310" y="1648690"/>
                    <a:pt x="3958621" y="1651209"/>
                  </a:cubicBezTo>
                  <a:cubicBezTo>
                    <a:pt x="4032932" y="1653728"/>
                    <a:pt x="4094648" y="1699070"/>
                    <a:pt x="4162661" y="1749450"/>
                  </a:cubicBezTo>
                  <a:cubicBezTo>
                    <a:pt x="4230674" y="1799830"/>
                    <a:pt x="4292390" y="1874141"/>
                    <a:pt x="4366701" y="1953490"/>
                  </a:cubicBezTo>
                  <a:cubicBezTo>
                    <a:pt x="4441012" y="2032839"/>
                    <a:pt x="4512804" y="2124783"/>
                    <a:pt x="4608526" y="2225543"/>
                  </a:cubicBezTo>
                  <a:cubicBezTo>
                    <a:pt x="4704248" y="2326303"/>
                    <a:pt x="4941035" y="2558052"/>
                    <a:pt x="4941035" y="2558052"/>
                  </a:cubicBezTo>
                  <a:cubicBezTo>
                    <a:pt x="5041795" y="2658812"/>
                    <a:pt x="5121229" y="2779338"/>
                    <a:pt x="5160658" y="2848196"/>
                  </a:cubicBezTo>
                  <a:cubicBezTo>
                    <a:pt x="5200087" y="2917054"/>
                    <a:pt x="5165092" y="2941469"/>
                    <a:pt x="5177609" y="2971201"/>
                  </a:cubicBezTo>
                  <a:cubicBezTo>
                    <a:pt x="5190126" y="3000933"/>
                    <a:pt x="5213454" y="3016310"/>
                    <a:pt x="5235759" y="3026587"/>
                  </a:cubicBezTo>
                  <a:cubicBezTo>
                    <a:pt x="5258064" y="3036864"/>
                    <a:pt x="5278690" y="3026567"/>
                    <a:pt x="5311437" y="3032865"/>
                  </a:cubicBezTo>
                  <a:cubicBezTo>
                    <a:pt x="5344184" y="3039163"/>
                    <a:pt x="5386917" y="3035191"/>
                    <a:pt x="5432241" y="3064373"/>
                  </a:cubicBezTo>
                  <a:cubicBezTo>
                    <a:pt x="5477565" y="3093555"/>
                    <a:pt x="5486400" y="3156316"/>
                    <a:pt x="5583382" y="3207956"/>
                  </a:cubicBezTo>
                  <a:cubicBezTo>
                    <a:pt x="5680364" y="3259596"/>
                    <a:pt x="5931005" y="3322571"/>
                    <a:pt x="6014132" y="3374211"/>
                  </a:cubicBezTo>
                  <a:cubicBezTo>
                    <a:pt x="6097259" y="3425851"/>
                    <a:pt x="6101037" y="3474971"/>
                    <a:pt x="6082145" y="3517794"/>
                  </a:cubicBezTo>
                  <a:cubicBezTo>
                    <a:pt x="6063253" y="3560617"/>
                    <a:pt x="5978866" y="3608478"/>
                    <a:pt x="5900777" y="3631149"/>
                  </a:cubicBezTo>
                  <a:cubicBezTo>
                    <a:pt x="5822688" y="3653820"/>
                    <a:pt x="5703035" y="3661378"/>
                    <a:pt x="5613610" y="3653821"/>
                  </a:cubicBezTo>
                  <a:cubicBezTo>
                    <a:pt x="5524185" y="3646264"/>
                    <a:pt x="5480102" y="3595883"/>
                    <a:pt x="5364228" y="3585807"/>
                  </a:cubicBezTo>
                  <a:cubicBezTo>
                    <a:pt x="5248354" y="3575731"/>
                    <a:pt x="5010308" y="3610997"/>
                    <a:pt x="4918364" y="3593364"/>
                  </a:cubicBezTo>
                  <a:cubicBezTo>
                    <a:pt x="4826420" y="3575731"/>
                    <a:pt x="4831458" y="3530389"/>
                    <a:pt x="4812565" y="3480009"/>
                  </a:cubicBezTo>
                  <a:cubicBezTo>
                    <a:pt x="4793672" y="3429629"/>
                    <a:pt x="4826419" y="3354058"/>
                    <a:pt x="4805008" y="3291083"/>
                  </a:cubicBezTo>
                  <a:cubicBezTo>
                    <a:pt x="4783597" y="3228108"/>
                    <a:pt x="4717698" y="3146507"/>
                    <a:pt x="4684096" y="3102158"/>
                  </a:cubicBezTo>
                  <a:cubicBezTo>
                    <a:pt x="4650494" y="3057809"/>
                    <a:pt x="4636143" y="3056476"/>
                    <a:pt x="4603396" y="3024988"/>
                  </a:cubicBezTo>
                  <a:lnTo>
                    <a:pt x="4487613" y="2913232"/>
                  </a:lnTo>
                  <a:lnTo>
                    <a:pt x="4321359" y="2754535"/>
                  </a:lnTo>
                  <a:cubicBezTo>
                    <a:pt x="4250827" y="2687781"/>
                    <a:pt x="4123617" y="2573166"/>
                    <a:pt x="4064420" y="2512710"/>
                  </a:cubicBezTo>
                  <a:cubicBezTo>
                    <a:pt x="4005223" y="2452254"/>
                    <a:pt x="4003963" y="2388019"/>
                    <a:pt x="3966178" y="2391797"/>
                  </a:cubicBezTo>
                  <a:cubicBezTo>
                    <a:pt x="3928393" y="2395575"/>
                    <a:pt x="3900684" y="2459811"/>
                    <a:pt x="3837709" y="2535381"/>
                  </a:cubicBezTo>
                  <a:cubicBezTo>
                    <a:pt x="3774734" y="2610951"/>
                    <a:pt x="3626112" y="2765870"/>
                    <a:pt x="3588327" y="2845219"/>
                  </a:cubicBezTo>
                  <a:cubicBezTo>
                    <a:pt x="3550542" y="2924568"/>
                    <a:pt x="3587067" y="2938422"/>
                    <a:pt x="3610998" y="3011473"/>
                  </a:cubicBezTo>
                  <a:cubicBezTo>
                    <a:pt x="3634929" y="3084524"/>
                    <a:pt x="3704202" y="3215513"/>
                    <a:pt x="3731911" y="3283526"/>
                  </a:cubicBezTo>
                  <a:cubicBezTo>
                    <a:pt x="3759620" y="3351539"/>
                    <a:pt x="3757002" y="3380271"/>
                    <a:pt x="3777253" y="3419553"/>
                  </a:cubicBezTo>
                  <a:cubicBezTo>
                    <a:pt x="3797504" y="3458835"/>
                    <a:pt x="3834526" y="3492768"/>
                    <a:pt x="3853418" y="3519217"/>
                  </a:cubicBezTo>
                  <a:cubicBezTo>
                    <a:pt x="3872310" y="3545666"/>
                    <a:pt x="3864258" y="3544481"/>
                    <a:pt x="3890608" y="3578250"/>
                  </a:cubicBezTo>
                  <a:cubicBezTo>
                    <a:pt x="3916959" y="3612020"/>
                    <a:pt x="4012780" y="3663897"/>
                    <a:pt x="4011521" y="3721834"/>
                  </a:cubicBezTo>
                  <a:cubicBezTo>
                    <a:pt x="4010262" y="3779771"/>
                    <a:pt x="3886829" y="3856600"/>
                    <a:pt x="3883051" y="3925873"/>
                  </a:cubicBezTo>
                  <a:cubicBezTo>
                    <a:pt x="3879273" y="3995146"/>
                    <a:pt x="3928394" y="4050564"/>
                    <a:pt x="3988850" y="4137470"/>
                  </a:cubicBezTo>
                  <a:cubicBezTo>
                    <a:pt x="4049306" y="4224376"/>
                    <a:pt x="4167699" y="4372997"/>
                    <a:pt x="4245788" y="4447308"/>
                  </a:cubicBezTo>
                  <a:cubicBezTo>
                    <a:pt x="4323877" y="4521619"/>
                    <a:pt x="4405745" y="4543031"/>
                    <a:pt x="4457385" y="4583335"/>
                  </a:cubicBezTo>
                  <a:cubicBezTo>
                    <a:pt x="4509025" y="4623639"/>
                    <a:pt x="4540512" y="4655127"/>
                    <a:pt x="4555626" y="4689133"/>
                  </a:cubicBezTo>
                  <a:cubicBezTo>
                    <a:pt x="4570740" y="4723139"/>
                    <a:pt x="4579556" y="4754627"/>
                    <a:pt x="4548069" y="4787374"/>
                  </a:cubicBezTo>
                  <a:cubicBezTo>
                    <a:pt x="4516582" y="4820121"/>
                    <a:pt x="4457385" y="4867983"/>
                    <a:pt x="4366701" y="4885616"/>
                  </a:cubicBezTo>
                  <a:cubicBezTo>
                    <a:pt x="4276017" y="4903249"/>
                    <a:pt x="4131174" y="4925920"/>
                    <a:pt x="4003964" y="4893173"/>
                  </a:cubicBezTo>
                  <a:cubicBezTo>
                    <a:pt x="3876754" y="4860426"/>
                    <a:pt x="3707980" y="4744551"/>
                    <a:pt x="3603441" y="4689133"/>
                  </a:cubicBezTo>
                  <a:cubicBezTo>
                    <a:pt x="3498902" y="4633715"/>
                    <a:pt x="3408219" y="4646309"/>
                    <a:pt x="3376731" y="4560663"/>
                  </a:cubicBezTo>
                  <a:cubicBezTo>
                    <a:pt x="3345244" y="4475017"/>
                    <a:pt x="3437187" y="4289870"/>
                    <a:pt x="3414516" y="4175255"/>
                  </a:cubicBezTo>
                  <a:cubicBezTo>
                    <a:pt x="3391845" y="4060640"/>
                    <a:pt x="3311236" y="4017817"/>
                    <a:pt x="3240704" y="3872974"/>
                  </a:cubicBezTo>
                  <a:cubicBezTo>
                    <a:pt x="3170172" y="3728131"/>
                    <a:pt x="3080747" y="3342723"/>
                    <a:pt x="2991322" y="3306197"/>
                  </a:cubicBezTo>
                  <a:cubicBezTo>
                    <a:pt x="2901897" y="3269672"/>
                    <a:pt x="2827586" y="3583289"/>
                    <a:pt x="2704155" y="3653821"/>
                  </a:cubicBezTo>
                  <a:cubicBezTo>
                    <a:pt x="2580724" y="3724353"/>
                    <a:pt x="2390539" y="3752062"/>
                    <a:pt x="2250734" y="3729391"/>
                  </a:cubicBezTo>
                  <a:cubicBezTo>
                    <a:pt x="2110929" y="3706720"/>
                    <a:pt x="1944675" y="3578250"/>
                    <a:pt x="1865326" y="3517794"/>
                  </a:cubicBezTo>
                  <a:cubicBezTo>
                    <a:pt x="1785977" y="3457338"/>
                    <a:pt x="1813220" y="3416770"/>
                    <a:pt x="1774641" y="3366654"/>
                  </a:cubicBezTo>
                  <a:cubicBezTo>
                    <a:pt x="1736062" y="3316538"/>
                    <a:pt x="1665340" y="3272518"/>
                    <a:pt x="1633853" y="3217100"/>
                  </a:cubicBezTo>
                  <a:cubicBezTo>
                    <a:pt x="1602366" y="3161682"/>
                    <a:pt x="1621448" y="3152802"/>
                    <a:pt x="1585716" y="3034144"/>
                  </a:cubicBezTo>
                  <a:cubicBezTo>
                    <a:pt x="1549984" y="2915486"/>
                    <a:pt x="1464803" y="2556793"/>
                    <a:pt x="1419461" y="2505153"/>
                  </a:cubicBezTo>
                  <a:cubicBezTo>
                    <a:pt x="1374119" y="2453513"/>
                    <a:pt x="1361524" y="2629843"/>
                    <a:pt x="1313663" y="2724306"/>
                  </a:cubicBezTo>
                  <a:cubicBezTo>
                    <a:pt x="1265802" y="2818769"/>
                    <a:pt x="1205345" y="2915751"/>
                    <a:pt x="1132294" y="3071930"/>
                  </a:cubicBezTo>
                  <a:cubicBezTo>
                    <a:pt x="1059243" y="3228109"/>
                    <a:pt x="945887" y="3541725"/>
                    <a:pt x="875355" y="3661378"/>
                  </a:cubicBezTo>
                  <a:cubicBezTo>
                    <a:pt x="804823" y="3781031"/>
                    <a:pt x="779633" y="3754581"/>
                    <a:pt x="709101" y="3789847"/>
                  </a:cubicBezTo>
                  <a:cubicBezTo>
                    <a:pt x="638569" y="3825113"/>
                    <a:pt x="491207" y="3880531"/>
                    <a:pt x="452162" y="3872974"/>
                  </a:cubicBezTo>
                  <a:cubicBezTo>
                    <a:pt x="413117" y="3865417"/>
                    <a:pt x="539068" y="3758360"/>
                    <a:pt x="474833" y="3744505"/>
                  </a:cubicBezTo>
                  <a:cubicBezTo>
                    <a:pt x="410598" y="3730650"/>
                    <a:pt x="133508" y="3791106"/>
                    <a:pt x="66754" y="3789847"/>
                  </a:cubicBezTo>
                  <a:cubicBezTo>
                    <a:pt x="0" y="3788588"/>
                    <a:pt x="81868" y="3749543"/>
                    <a:pt x="74311" y="3736948"/>
                  </a:cubicBezTo>
                  <a:cubicBezTo>
                    <a:pt x="66754" y="3724353"/>
                    <a:pt x="22672" y="3726872"/>
                    <a:pt x="21412" y="3714277"/>
                  </a:cubicBezTo>
                  <a:cubicBezTo>
                    <a:pt x="20152" y="3701682"/>
                    <a:pt x="61716" y="3676492"/>
                    <a:pt x="66754" y="3661378"/>
                  </a:cubicBezTo>
                  <a:cubicBezTo>
                    <a:pt x="71792" y="3646264"/>
                    <a:pt x="28969" y="3637447"/>
                    <a:pt x="51640" y="3623592"/>
                  </a:cubicBezTo>
                  <a:cubicBezTo>
                    <a:pt x="74311" y="3609737"/>
                    <a:pt x="172552" y="3593364"/>
                    <a:pt x="202780" y="3578250"/>
                  </a:cubicBezTo>
                  <a:cubicBezTo>
                    <a:pt x="233008" y="3563136"/>
                    <a:pt x="153659" y="3542984"/>
                    <a:pt x="233008" y="3532908"/>
                  </a:cubicBezTo>
                  <a:cubicBezTo>
                    <a:pt x="312357" y="3522832"/>
                    <a:pt x="585670" y="3590845"/>
                    <a:pt x="678873" y="3517794"/>
                  </a:cubicBezTo>
                  <a:cubicBezTo>
                    <a:pt x="772076" y="3444743"/>
                    <a:pt x="744367" y="3245741"/>
                    <a:pt x="792228" y="3094601"/>
                  </a:cubicBezTo>
                  <a:cubicBezTo>
                    <a:pt x="840089" y="2943461"/>
                    <a:pt x="906128" y="2774873"/>
                    <a:pt x="966040" y="2610951"/>
                  </a:cubicBezTo>
                  <a:cubicBezTo>
                    <a:pt x="1025952" y="2447029"/>
                    <a:pt x="1124446" y="2224636"/>
                    <a:pt x="1151701" y="2111069"/>
                  </a:cubicBezTo>
                  <a:cubicBezTo>
                    <a:pt x="1178956" y="1997502"/>
                    <a:pt x="1118950" y="2006194"/>
                    <a:pt x="1129570" y="1929551"/>
                  </a:cubicBezTo>
                  <a:cubicBezTo>
                    <a:pt x="1140190" y="1852908"/>
                    <a:pt x="1187787" y="1733411"/>
                    <a:pt x="1215421" y="1651209"/>
                  </a:cubicBezTo>
                  <a:cubicBezTo>
                    <a:pt x="1243055" y="1569007"/>
                    <a:pt x="1256329" y="1499312"/>
                    <a:pt x="1295374" y="1436337"/>
                  </a:cubicBezTo>
                  <a:cubicBezTo>
                    <a:pt x="1334419" y="1373362"/>
                    <a:pt x="1389184" y="1319767"/>
                    <a:pt x="1427018" y="12809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ihandform 186"/>
            <p:cNvSpPr/>
            <p:nvPr/>
          </p:nvSpPr>
          <p:spPr>
            <a:xfrm>
              <a:off x="4563736" y="2847397"/>
              <a:ext cx="369065" cy="865287"/>
            </a:xfrm>
            <a:custGeom>
              <a:avLst/>
              <a:gdLst>
                <a:gd name="connsiteX0" fmla="*/ 0 w 333260"/>
                <a:gd name="connsiteY0" fmla="*/ 0 h 834527"/>
                <a:gd name="connsiteX1" fmla="*/ 49576 w 333260"/>
                <a:gd name="connsiteY1" fmla="*/ 60592 h 834527"/>
                <a:gd name="connsiteX2" fmla="*/ 107415 w 333260"/>
                <a:gd name="connsiteY2" fmla="*/ 258896 h 834527"/>
                <a:gd name="connsiteX3" fmla="*/ 140465 w 333260"/>
                <a:gd name="connsiteY3" fmla="*/ 426903 h 834527"/>
                <a:gd name="connsiteX4" fmla="*/ 333260 w 333260"/>
                <a:gd name="connsiteY4" fmla="*/ 834527 h 834527"/>
                <a:gd name="connsiteX0" fmla="*/ 35805 w 369065"/>
                <a:gd name="connsiteY0" fmla="*/ 30760 h 865287"/>
                <a:gd name="connsiteX1" fmla="*/ 8263 w 369065"/>
                <a:gd name="connsiteY1" fmla="*/ 10099 h 865287"/>
                <a:gd name="connsiteX2" fmla="*/ 85381 w 369065"/>
                <a:gd name="connsiteY2" fmla="*/ 91352 h 865287"/>
                <a:gd name="connsiteX3" fmla="*/ 143220 w 369065"/>
                <a:gd name="connsiteY3" fmla="*/ 289656 h 865287"/>
                <a:gd name="connsiteX4" fmla="*/ 176270 w 369065"/>
                <a:gd name="connsiteY4" fmla="*/ 457663 h 865287"/>
                <a:gd name="connsiteX5" fmla="*/ 369065 w 369065"/>
                <a:gd name="connsiteY5" fmla="*/ 865287 h 86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065" h="865287">
                  <a:moveTo>
                    <a:pt x="35805" y="30760"/>
                  </a:moveTo>
                  <a:cubicBezTo>
                    <a:pt x="35580" y="31683"/>
                    <a:pt x="0" y="0"/>
                    <a:pt x="8263" y="10099"/>
                  </a:cubicBezTo>
                  <a:cubicBezTo>
                    <a:pt x="16526" y="20198"/>
                    <a:pt x="62888" y="44759"/>
                    <a:pt x="85381" y="91352"/>
                  </a:cubicBezTo>
                  <a:cubicBezTo>
                    <a:pt x="107874" y="137945"/>
                    <a:pt x="128072" y="228604"/>
                    <a:pt x="143220" y="289656"/>
                  </a:cubicBezTo>
                  <a:cubicBezTo>
                    <a:pt x="158368" y="350708"/>
                    <a:pt x="138629" y="361725"/>
                    <a:pt x="176270" y="457663"/>
                  </a:cubicBezTo>
                  <a:cubicBezTo>
                    <a:pt x="213911" y="553602"/>
                    <a:pt x="291488" y="709444"/>
                    <a:pt x="369065" y="865287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Freihandform 187"/>
            <p:cNvSpPr/>
            <p:nvPr/>
          </p:nvSpPr>
          <p:spPr>
            <a:xfrm>
              <a:off x="3145316" y="2969046"/>
              <a:ext cx="903383" cy="1165034"/>
            </a:xfrm>
            <a:custGeom>
              <a:avLst/>
              <a:gdLst>
                <a:gd name="connsiteX0" fmla="*/ 903383 w 903383"/>
                <a:gd name="connsiteY0" fmla="*/ 0 h 1165034"/>
                <a:gd name="connsiteX1" fmla="*/ 705079 w 903383"/>
                <a:gd name="connsiteY1" fmla="*/ 181778 h 1165034"/>
                <a:gd name="connsiteX2" fmla="*/ 316735 w 903383"/>
                <a:gd name="connsiteY2" fmla="*/ 616944 h 1165034"/>
                <a:gd name="connsiteX3" fmla="*/ 110168 w 903383"/>
                <a:gd name="connsiteY3" fmla="*/ 886858 h 1165034"/>
                <a:gd name="connsiteX4" fmla="*/ 74364 w 903383"/>
                <a:gd name="connsiteY4" fmla="*/ 991518 h 1165034"/>
                <a:gd name="connsiteX5" fmla="*/ 13771 w 903383"/>
                <a:gd name="connsiteY5" fmla="*/ 1074144 h 1165034"/>
                <a:gd name="connsiteX6" fmla="*/ 0 w 903383"/>
                <a:gd name="connsiteY6" fmla="*/ 1165034 h 116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3383" h="1165034">
                  <a:moveTo>
                    <a:pt x="903383" y="0"/>
                  </a:moveTo>
                  <a:cubicBezTo>
                    <a:pt x="853118" y="39477"/>
                    <a:pt x="802854" y="78954"/>
                    <a:pt x="705079" y="181778"/>
                  </a:cubicBezTo>
                  <a:cubicBezTo>
                    <a:pt x="607304" y="284602"/>
                    <a:pt x="415887" y="499431"/>
                    <a:pt x="316735" y="616944"/>
                  </a:cubicBezTo>
                  <a:cubicBezTo>
                    <a:pt x="217583" y="734457"/>
                    <a:pt x="150563" y="824429"/>
                    <a:pt x="110168" y="886858"/>
                  </a:cubicBezTo>
                  <a:cubicBezTo>
                    <a:pt x="69773" y="949287"/>
                    <a:pt x="90430" y="960304"/>
                    <a:pt x="74364" y="991518"/>
                  </a:cubicBezTo>
                  <a:cubicBezTo>
                    <a:pt x="58298" y="1022732"/>
                    <a:pt x="26165" y="1045225"/>
                    <a:pt x="13771" y="1074144"/>
                  </a:cubicBezTo>
                  <a:cubicBezTo>
                    <a:pt x="1377" y="1103063"/>
                    <a:pt x="688" y="1134048"/>
                    <a:pt x="0" y="1165034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Freihandform 188"/>
            <p:cNvSpPr/>
            <p:nvPr/>
          </p:nvSpPr>
          <p:spPr>
            <a:xfrm>
              <a:off x="2754217" y="2663328"/>
              <a:ext cx="349785" cy="597665"/>
            </a:xfrm>
            <a:custGeom>
              <a:avLst/>
              <a:gdLst>
                <a:gd name="connsiteX0" fmla="*/ 0 w 349785"/>
                <a:gd name="connsiteY0" fmla="*/ 597665 h 597665"/>
                <a:gd name="connsiteX1" fmla="*/ 27542 w 349785"/>
                <a:gd name="connsiteY1" fmla="*/ 528809 h 597665"/>
                <a:gd name="connsiteX2" fmla="*/ 88135 w 349785"/>
                <a:gd name="connsiteY2" fmla="*/ 446183 h 597665"/>
                <a:gd name="connsiteX3" fmla="*/ 173516 w 349785"/>
                <a:gd name="connsiteY3" fmla="*/ 291947 h 597665"/>
                <a:gd name="connsiteX4" fmla="*/ 349785 w 349785"/>
                <a:gd name="connsiteY4" fmla="*/ 0 h 59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785" h="597665">
                  <a:moveTo>
                    <a:pt x="0" y="597665"/>
                  </a:moveTo>
                  <a:cubicBezTo>
                    <a:pt x="6426" y="575860"/>
                    <a:pt x="12853" y="554056"/>
                    <a:pt x="27542" y="528809"/>
                  </a:cubicBezTo>
                  <a:cubicBezTo>
                    <a:pt x="42231" y="503562"/>
                    <a:pt x="63806" y="485660"/>
                    <a:pt x="88135" y="446183"/>
                  </a:cubicBezTo>
                  <a:cubicBezTo>
                    <a:pt x="112464" y="406706"/>
                    <a:pt x="129908" y="366311"/>
                    <a:pt x="173516" y="291947"/>
                  </a:cubicBezTo>
                  <a:cubicBezTo>
                    <a:pt x="217124" y="217583"/>
                    <a:pt x="283454" y="108791"/>
                    <a:pt x="349785" y="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Freihandform 189"/>
            <p:cNvSpPr/>
            <p:nvPr/>
          </p:nvSpPr>
          <p:spPr>
            <a:xfrm>
              <a:off x="1440455" y="4406927"/>
              <a:ext cx="341523" cy="93643"/>
            </a:xfrm>
            <a:custGeom>
              <a:avLst/>
              <a:gdLst>
                <a:gd name="connsiteX0" fmla="*/ 0 w 341523"/>
                <a:gd name="connsiteY0" fmla="*/ 93643 h 93643"/>
                <a:gd name="connsiteX1" fmla="*/ 99152 w 341523"/>
                <a:gd name="connsiteY1" fmla="*/ 44067 h 93643"/>
                <a:gd name="connsiteX2" fmla="*/ 220338 w 341523"/>
                <a:gd name="connsiteY2" fmla="*/ 11017 h 93643"/>
                <a:gd name="connsiteX3" fmla="*/ 341523 w 341523"/>
                <a:gd name="connsiteY3" fmla="*/ 0 h 9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23" h="93643">
                  <a:moveTo>
                    <a:pt x="0" y="93643"/>
                  </a:moveTo>
                  <a:cubicBezTo>
                    <a:pt x="31214" y="75740"/>
                    <a:pt x="62429" y="57838"/>
                    <a:pt x="99152" y="44067"/>
                  </a:cubicBezTo>
                  <a:cubicBezTo>
                    <a:pt x="135875" y="30296"/>
                    <a:pt x="179943" y="18361"/>
                    <a:pt x="220338" y="11017"/>
                  </a:cubicBezTo>
                  <a:cubicBezTo>
                    <a:pt x="260733" y="3673"/>
                    <a:pt x="301128" y="1836"/>
                    <a:pt x="341523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Freihandform 190"/>
            <p:cNvSpPr/>
            <p:nvPr/>
          </p:nvSpPr>
          <p:spPr>
            <a:xfrm>
              <a:off x="1426684" y="4384713"/>
              <a:ext cx="198304" cy="44068"/>
            </a:xfrm>
            <a:custGeom>
              <a:avLst/>
              <a:gdLst>
                <a:gd name="connsiteX0" fmla="*/ 0 w 198304"/>
                <a:gd name="connsiteY0" fmla="*/ 44068 h 44068"/>
                <a:gd name="connsiteX1" fmla="*/ 85381 w 198304"/>
                <a:gd name="connsiteY1" fmla="*/ 22034 h 44068"/>
                <a:gd name="connsiteX2" fmla="*/ 198304 w 198304"/>
                <a:gd name="connsiteY2" fmla="*/ 0 h 4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304" h="44068">
                  <a:moveTo>
                    <a:pt x="0" y="44068"/>
                  </a:moveTo>
                  <a:cubicBezTo>
                    <a:pt x="26165" y="36723"/>
                    <a:pt x="52330" y="29379"/>
                    <a:pt x="85381" y="22034"/>
                  </a:cubicBezTo>
                  <a:cubicBezTo>
                    <a:pt x="118432" y="14689"/>
                    <a:pt x="158368" y="7344"/>
                    <a:pt x="198304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ihandform 191"/>
            <p:cNvSpPr/>
            <p:nvPr/>
          </p:nvSpPr>
          <p:spPr>
            <a:xfrm>
              <a:off x="1575412" y="4343400"/>
              <a:ext cx="134957" cy="0"/>
            </a:xfrm>
            <a:custGeom>
              <a:avLst/>
              <a:gdLst>
                <a:gd name="connsiteX0" fmla="*/ 0 w 134957"/>
                <a:gd name="connsiteY0" fmla="*/ 0 h 0"/>
                <a:gd name="connsiteX1" fmla="*/ 134957 w 1349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957">
                  <a:moveTo>
                    <a:pt x="0" y="0"/>
                  </a:moveTo>
                  <a:lnTo>
                    <a:pt x="134957" y="0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ihandform 192"/>
            <p:cNvSpPr/>
            <p:nvPr/>
          </p:nvSpPr>
          <p:spPr>
            <a:xfrm>
              <a:off x="3729925" y="1901125"/>
              <a:ext cx="346129" cy="118821"/>
            </a:xfrm>
            <a:custGeom>
              <a:avLst/>
              <a:gdLst>
                <a:gd name="connsiteX0" fmla="*/ 346129 w 346129"/>
                <a:gd name="connsiteY0" fmla="*/ 67160 h 118821"/>
                <a:gd name="connsiteX1" fmla="*/ 294468 w 346129"/>
                <a:gd name="connsiteY1" fmla="*/ 113655 h 118821"/>
                <a:gd name="connsiteX2" fmla="*/ 139485 w 346129"/>
                <a:gd name="connsiteY2" fmla="*/ 98156 h 118821"/>
                <a:gd name="connsiteX3" fmla="*/ 0 w 346129"/>
                <a:gd name="connsiteY3" fmla="*/ 0 h 1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129" h="118821">
                  <a:moveTo>
                    <a:pt x="346129" y="67160"/>
                  </a:moveTo>
                  <a:cubicBezTo>
                    <a:pt x="337519" y="87824"/>
                    <a:pt x="328909" y="108489"/>
                    <a:pt x="294468" y="113655"/>
                  </a:cubicBezTo>
                  <a:cubicBezTo>
                    <a:pt x="260027" y="118821"/>
                    <a:pt x="188563" y="117098"/>
                    <a:pt x="139485" y="98156"/>
                  </a:cubicBezTo>
                  <a:cubicBezTo>
                    <a:pt x="90407" y="79214"/>
                    <a:pt x="45203" y="39607"/>
                    <a:pt x="0" y="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Freihandform 193"/>
            <p:cNvSpPr/>
            <p:nvPr/>
          </p:nvSpPr>
          <p:spPr>
            <a:xfrm>
              <a:off x="3364434" y="1640336"/>
              <a:ext cx="446729" cy="378610"/>
            </a:xfrm>
            <a:custGeom>
              <a:avLst/>
              <a:gdLst>
                <a:gd name="connsiteX0" fmla="*/ 0 w 446729"/>
                <a:gd name="connsiteY0" fmla="*/ 0 h 407175"/>
                <a:gd name="connsiteX1" fmla="*/ 181484 w 446729"/>
                <a:gd name="connsiteY1" fmla="*/ 230345 h 407175"/>
                <a:gd name="connsiteX2" fmla="*/ 446729 w 446729"/>
                <a:gd name="connsiteY2" fmla="*/ 328067 h 407175"/>
                <a:gd name="connsiteX0" fmla="*/ 0 w 446729"/>
                <a:gd name="connsiteY0" fmla="*/ 0 h 378610"/>
                <a:gd name="connsiteX1" fmla="*/ 181484 w 446729"/>
                <a:gd name="connsiteY1" fmla="*/ 230345 h 378610"/>
                <a:gd name="connsiteX2" fmla="*/ 446729 w 446729"/>
                <a:gd name="connsiteY2" fmla="*/ 328067 h 37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6729" h="378610">
                  <a:moveTo>
                    <a:pt x="0" y="0"/>
                  </a:moveTo>
                  <a:cubicBezTo>
                    <a:pt x="53514" y="87833"/>
                    <a:pt x="107029" y="175667"/>
                    <a:pt x="181484" y="230345"/>
                  </a:cubicBezTo>
                  <a:cubicBezTo>
                    <a:pt x="255939" y="285023"/>
                    <a:pt x="426794" y="378610"/>
                    <a:pt x="446729" y="328067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Freihandform 194"/>
            <p:cNvSpPr/>
            <p:nvPr/>
          </p:nvSpPr>
          <p:spPr>
            <a:xfrm>
              <a:off x="3436144" y="1260093"/>
              <a:ext cx="866775" cy="301610"/>
            </a:xfrm>
            <a:custGeom>
              <a:avLst/>
              <a:gdLst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78194 h 299228"/>
                <a:gd name="connsiteX1" fmla="*/ 85725 w 866775"/>
                <a:gd name="connsiteY1" fmla="*/ 240094 h 299228"/>
                <a:gd name="connsiteX2" fmla="*/ 73819 w 866775"/>
                <a:gd name="connsiteY2" fmla="*/ 118650 h 299228"/>
                <a:gd name="connsiteX3" fmla="*/ 135731 w 866775"/>
                <a:gd name="connsiteY3" fmla="*/ 75788 h 299228"/>
                <a:gd name="connsiteX4" fmla="*/ 207169 w 866775"/>
                <a:gd name="connsiteY4" fmla="*/ 94838 h 299228"/>
                <a:gd name="connsiteX5" fmla="*/ 302419 w 866775"/>
                <a:gd name="connsiteY5" fmla="*/ 280575 h 299228"/>
                <a:gd name="connsiteX6" fmla="*/ 383381 w 866775"/>
                <a:gd name="connsiteY6" fmla="*/ 206757 h 299228"/>
                <a:gd name="connsiteX7" fmla="*/ 507206 w 866775"/>
                <a:gd name="connsiteY7" fmla="*/ 54357 h 299228"/>
                <a:gd name="connsiteX8" fmla="*/ 866775 w 866775"/>
                <a:gd name="connsiteY8" fmla="*/ 109125 h 299228"/>
                <a:gd name="connsiteX0" fmla="*/ 0 w 866775"/>
                <a:gd name="connsiteY0" fmla="*/ 292482 h 313516"/>
                <a:gd name="connsiteX1" fmla="*/ 85725 w 866775"/>
                <a:gd name="connsiteY1" fmla="*/ 254382 h 313516"/>
                <a:gd name="connsiteX2" fmla="*/ 73819 w 866775"/>
                <a:gd name="connsiteY2" fmla="*/ 132938 h 313516"/>
                <a:gd name="connsiteX3" fmla="*/ 135731 w 866775"/>
                <a:gd name="connsiteY3" fmla="*/ 90076 h 313516"/>
                <a:gd name="connsiteX4" fmla="*/ 207169 w 866775"/>
                <a:gd name="connsiteY4" fmla="*/ 109126 h 313516"/>
                <a:gd name="connsiteX5" fmla="*/ 302419 w 866775"/>
                <a:gd name="connsiteY5" fmla="*/ 294863 h 313516"/>
                <a:gd name="connsiteX6" fmla="*/ 383381 w 866775"/>
                <a:gd name="connsiteY6" fmla="*/ 221045 h 313516"/>
                <a:gd name="connsiteX7" fmla="*/ 507206 w 866775"/>
                <a:gd name="connsiteY7" fmla="*/ 54357 h 313516"/>
                <a:gd name="connsiteX8" fmla="*/ 866775 w 866775"/>
                <a:gd name="connsiteY8" fmla="*/ 123413 h 313516"/>
                <a:gd name="connsiteX0" fmla="*/ 0 w 866775"/>
                <a:gd name="connsiteY0" fmla="*/ 292482 h 301610"/>
                <a:gd name="connsiteX1" fmla="*/ 85725 w 866775"/>
                <a:gd name="connsiteY1" fmla="*/ 254382 h 301610"/>
                <a:gd name="connsiteX2" fmla="*/ 73819 w 866775"/>
                <a:gd name="connsiteY2" fmla="*/ 132938 h 301610"/>
                <a:gd name="connsiteX3" fmla="*/ 135731 w 866775"/>
                <a:gd name="connsiteY3" fmla="*/ 90076 h 301610"/>
                <a:gd name="connsiteX4" fmla="*/ 207169 w 866775"/>
                <a:gd name="connsiteY4" fmla="*/ 109126 h 301610"/>
                <a:gd name="connsiteX5" fmla="*/ 309562 w 866775"/>
                <a:gd name="connsiteY5" fmla="*/ 282957 h 301610"/>
                <a:gd name="connsiteX6" fmla="*/ 383381 w 866775"/>
                <a:gd name="connsiteY6" fmla="*/ 221045 h 301610"/>
                <a:gd name="connsiteX7" fmla="*/ 507206 w 866775"/>
                <a:gd name="connsiteY7" fmla="*/ 54357 h 301610"/>
                <a:gd name="connsiteX8" fmla="*/ 866775 w 866775"/>
                <a:gd name="connsiteY8" fmla="*/ 123413 h 3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6775" h="301610">
                  <a:moveTo>
                    <a:pt x="0" y="292482"/>
                  </a:moveTo>
                  <a:cubicBezTo>
                    <a:pt x="36711" y="286727"/>
                    <a:pt x="73422" y="280973"/>
                    <a:pt x="85725" y="254382"/>
                  </a:cubicBezTo>
                  <a:cubicBezTo>
                    <a:pt x="86129" y="213517"/>
                    <a:pt x="65485" y="160322"/>
                    <a:pt x="73819" y="132938"/>
                  </a:cubicBezTo>
                  <a:cubicBezTo>
                    <a:pt x="82153" y="105554"/>
                    <a:pt x="113506" y="94045"/>
                    <a:pt x="135731" y="90076"/>
                  </a:cubicBezTo>
                  <a:cubicBezTo>
                    <a:pt x="157956" y="86107"/>
                    <a:pt x="153201" y="77391"/>
                    <a:pt x="207169" y="109126"/>
                  </a:cubicBezTo>
                  <a:cubicBezTo>
                    <a:pt x="323063" y="217090"/>
                    <a:pt x="280193" y="264304"/>
                    <a:pt x="309562" y="282957"/>
                  </a:cubicBezTo>
                  <a:cubicBezTo>
                    <a:pt x="338931" y="301610"/>
                    <a:pt x="349250" y="258748"/>
                    <a:pt x="383381" y="221045"/>
                  </a:cubicBezTo>
                  <a:cubicBezTo>
                    <a:pt x="403230" y="173831"/>
                    <a:pt x="426640" y="70629"/>
                    <a:pt x="507206" y="54357"/>
                  </a:cubicBezTo>
                  <a:cubicBezTo>
                    <a:pt x="661595" y="0"/>
                    <a:pt x="789384" y="107935"/>
                    <a:pt x="866775" y="123413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Freihandform 195"/>
            <p:cNvSpPr/>
            <p:nvPr/>
          </p:nvSpPr>
          <p:spPr>
            <a:xfrm>
              <a:off x="2502694" y="2733675"/>
              <a:ext cx="416719" cy="248444"/>
            </a:xfrm>
            <a:custGeom>
              <a:avLst/>
              <a:gdLst>
                <a:gd name="connsiteX0" fmla="*/ 0 w 416719"/>
                <a:gd name="connsiteY0" fmla="*/ 0 h 248444"/>
                <a:gd name="connsiteX1" fmla="*/ 76200 w 416719"/>
                <a:gd name="connsiteY1" fmla="*/ 119063 h 248444"/>
                <a:gd name="connsiteX2" fmla="*/ 416719 w 416719"/>
                <a:gd name="connsiteY2" fmla="*/ 242888 h 248444"/>
                <a:gd name="connsiteX0" fmla="*/ 0 w 416719"/>
                <a:gd name="connsiteY0" fmla="*/ 0 h 248444"/>
                <a:gd name="connsiteX1" fmla="*/ 76200 w 416719"/>
                <a:gd name="connsiteY1" fmla="*/ 119063 h 248444"/>
                <a:gd name="connsiteX2" fmla="*/ 416719 w 416719"/>
                <a:gd name="connsiteY2" fmla="*/ 242888 h 248444"/>
                <a:gd name="connsiteX0" fmla="*/ 0 w 416719"/>
                <a:gd name="connsiteY0" fmla="*/ 0 h 248444"/>
                <a:gd name="connsiteX1" fmla="*/ 76200 w 416719"/>
                <a:gd name="connsiteY1" fmla="*/ 119063 h 248444"/>
                <a:gd name="connsiteX2" fmla="*/ 416719 w 416719"/>
                <a:gd name="connsiteY2" fmla="*/ 242888 h 24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719" h="248444">
                  <a:moveTo>
                    <a:pt x="0" y="0"/>
                  </a:moveTo>
                  <a:cubicBezTo>
                    <a:pt x="3373" y="39291"/>
                    <a:pt x="68674" y="126212"/>
                    <a:pt x="76200" y="119063"/>
                  </a:cubicBezTo>
                  <a:cubicBezTo>
                    <a:pt x="145667" y="188123"/>
                    <a:pt x="355997" y="248444"/>
                    <a:pt x="416719" y="242888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" name="Gruppieren 196"/>
          <p:cNvGrpSpPr>
            <a:grpSpLocks noChangeAspect="1"/>
          </p:cNvGrpSpPr>
          <p:nvPr/>
        </p:nvGrpSpPr>
        <p:grpSpPr>
          <a:xfrm>
            <a:off x="3419872" y="3009652"/>
            <a:ext cx="3358014" cy="2711222"/>
            <a:chOff x="1361524" y="767039"/>
            <a:chExt cx="6101037" cy="4925920"/>
          </a:xfrm>
          <a:solidFill>
            <a:schemeClr val="bg1"/>
          </a:solidFill>
        </p:grpSpPr>
        <p:sp>
          <p:nvSpPr>
            <p:cNvPr id="40" name="Freihandform 185"/>
            <p:cNvSpPr/>
            <p:nvPr/>
          </p:nvSpPr>
          <p:spPr>
            <a:xfrm>
              <a:off x="1361524" y="767039"/>
              <a:ext cx="6101037" cy="4925920"/>
            </a:xfrm>
            <a:custGeom>
              <a:avLst/>
              <a:gdLst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02919 w 6101037"/>
                <a:gd name="connsiteY27" fmla="*/ 2127301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75494 w 6101037"/>
                <a:gd name="connsiteY60" fmla="*/ 3472452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75494 w 6101037"/>
                <a:gd name="connsiteY60" fmla="*/ 3472452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75494 w 6101037"/>
                <a:gd name="connsiteY60" fmla="*/ 3472452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578297 w 6101037"/>
                <a:gd name="connsiteY50" fmla="*/ 3087044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593273 w 6101037"/>
                <a:gd name="connsiteY80" fmla="*/ 3230627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85524 w 6101037"/>
                <a:gd name="connsiteY16" fmla="*/ 1031533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38423 w 6101037"/>
                <a:gd name="connsiteY14" fmla="*/ 751923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62522 w 6101037"/>
                <a:gd name="connsiteY99" fmla="*/ 2127301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4737 w 6101037"/>
                <a:gd name="connsiteY100" fmla="*/ 1968604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45650 w 6101037"/>
                <a:gd name="connsiteY102" fmla="*/ 1462283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40374 w 6101037"/>
                <a:gd name="connsiteY1" fmla="*/ 1220459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213088 w 6101037"/>
                <a:gd name="connsiteY35" fmla="*/ 2830105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160658 w 6101037"/>
                <a:gd name="connsiteY35" fmla="*/ 2848196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281101 w 6101037"/>
                <a:gd name="connsiteY38" fmla="*/ 2973688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160658 w 6101037"/>
                <a:gd name="connsiteY35" fmla="*/ 2848196 h 4925920"/>
                <a:gd name="connsiteX36" fmla="*/ 5145074 w 6101037"/>
                <a:gd name="connsiteY36" fmla="*/ 2966131 h 4925920"/>
                <a:gd name="connsiteX37" fmla="*/ 5235759 w 6101037"/>
                <a:gd name="connsiteY37" fmla="*/ 3026587 h 4925920"/>
                <a:gd name="connsiteX38" fmla="*/ 5311437 w 6101037"/>
                <a:gd name="connsiteY38" fmla="*/ 3032865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  <a:gd name="connsiteX0" fmla="*/ 1427018 w 6101037"/>
                <a:gd name="connsiteY0" fmla="*/ 1280915 h 4925920"/>
                <a:gd name="connsiteX1" fmla="*/ 1522378 w 6101037"/>
                <a:gd name="connsiteY1" fmla="*/ 1203223 h 4925920"/>
                <a:gd name="connsiteX2" fmla="*/ 1623501 w 6101037"/>
                <a:gd name="connsiteY2" fmla="*/ 1122217 h 4925920"/>
                <a:gd name="connsiteX3" fmla="*/ 1827540 w 6101037"/>
                <a:gd name="connsiteY3" fmla="*/ 1001305 h 4925920"/>
                <a:gd name="connsiteX4" fmla="*/ 1925782 w 6101037"/>
                <a:gd name="connsiteY4" fmla="*/ 963520 h 4925920"/>
                <a:gd name="connsiteX5" fmla="*/ 2016466 w 6101037"/>
                <a:gd name="connsiteY5" fmla="*/ 865278 h 4925920"/>
                <a:gd name="connsiteX6" fmla="*/ 2061808 w 6101037"/>
                <a:gd name="connsiteY6" fmla="*/ 782151 h 4925920"/>
                <a:gd name="connsiteX7" fmla="*/ 2039137 w 6101037"/>
                <a:gd name="connsiteY7" fmla="*/ 593225 h 4925920"/>
                <a:gd name="connsiteX8" fmla="*/ 2092036 w 6101037"/>
                <a:gd name="connsiteY8" fmla="*/ 298501 h 4925920"/>
                <a:gd name="connsiteX9" fmla="*/ 2356532 w 6101037"/>
                <a:gd name="connsiteY9" fmla="*/ 41563 h 4925920"/>
                <a:gd name="connsiteX10" fmla="*/ 2651256 w 6101037"/>
                <a:gd name="connsiteY10" fmla="*/ 49120 h 4925920"/>
                <a:gd name="connsiteX11" fmla="*/ 2930866 w 6101037"/>
                <a:gd name="connsiteY11" fmla="*/ 306059 h 4925920"/>
                <a:gd name="connsiteX12" fmla="*/ 2998879 w 6101037"/>
                <a:gd name="connsiteY12" fmla="*/ 525212 h 4925920"/>
                <a:gd name="connsiteX13" fmla="*/ 2938423 w 6101037"/>
                <a:gd name="connsiteY13" fmla="*/ 646125 h 4925920"/>
                <a:gd name="connsiteX14" fmla="*/ 2918473 w 6101037"/>
                <a:gd name="connsiteY14" fmla="*/ 728857 h 4925920"/>
                <a:gd name="connsiteX15" fmla="*/ 2840182 w 6101037"/>
                <a:gd name="connsiteY15" fmla="*/ 835050 h 4925920"/>
                <a:gd name="connsiteX16" fmla="*/ 2877495 w 6101037"/>
                <a:gd name="connsiteY16" fmla="*/ 1006774 h 4925920"/>
                <a:gd name="connsiteX17" fmla="*/ 2764612 w 6101037"/>
                <a:gd name="connsiteY17" fmla="*/ 1031533 h 4925920"/>
                <a:gd name="connsiteX18" fmla="*/ 2726826 w 6101037"/>
                <a:gd name="connsiteY18" fmla="*/ 1175116 h 4925920"/>
                <a:gd name="connsiteX19" fmla="*/ 2681484 w 6101037"/>
                <a:gd name="connsiteY19" fmla="*/ 1273358 h 4925920"/>
                <a:gd name="connsiteX20" fmla="*/ 2673927 w 6101037"/>
                <a:gd name="connsiteY20" fmla="*/ 1416941 h 4925920"/>
                <a:gd name="connsiteX21" fmla="*/ 2711712 w 6101037"/>
                <a:gd name="connsiteY21" fmla="*/ 1741893 h 4925920"/>
                <a:gd name="connsiteX22" fmla="*/ 2681484 w 6101037"/>
                <a:gd name="connsiteY22" fmla="*/ 1945933 h 4925920"/>
                <a:gd name="connsiteX23" fmla="*/ 2666370 w 6101037"/>
                <a:gd name="connsiteY23" fmla="*/ 2081959 h 4925920"/>
                <a:gd name="connsiteX24" fmla="*/ 2719269 w 6101037"/>
                <a:gd name="connsiteY24" fmla="*/ 2210429 h 4925920"/>
                <a:gd name="connsiteX25" fmla="*/ 2938423 w 6101037"/>
                <a:gd name="connsiteY25" fmla="*/ 2074402 h 4925920"/>
                <a:gd name="connsiteX26" fmla="*/ 3142463 w 6101037"/>
                <a:gd name="connsiteY26" fmla="*/ 2081959 h 4925920"/>
                <a:gd name="connsiteX27" fmla="*/ 3210476 w 6101037"/>
                <a:gd name="connsiteY27" fmla="*/ 2090457 h 4925920"/>
                <a:gd name="connsiteX28" fmla="*/ 3452301 w 6101037"/>
                <a:gd name="connsiteY28" fmla="*/ 1923262 h 4925920"/>
                <a:gd name="connsiteX29" fmla="*/ 3716797 w 6101037"/>
                <a:gd name="connsiteY29" fmla="*/ 1734336 h 4925920"/>
                <a:gd name="connsiteX30" fmla="*/ 3958621 w 6101037"/>
                <a:gd name="connsiteY30" fmla="*/ 1651209 h 4925920"/>
                <a:gd name="connsiteX31" fmla="*/ 4162661 w 6101037"/>
                <a:gd name="connsiteY31" fmla="*/ 1749450 h 4925920"/>
                <a:gd name="connsiteX32" fmla="*/ 4366701 w 6101037"/>
                <a:gd name="connsiteY32" fmla="*/ 1953490 h 4925920"/>
                <a:gd name="connsiteX33" fmla="*/ 4608526 w 6101037"/>
                <a:gd name="connsiteY33" fmla="*/ 2225543 h 4925920"/>
                <a:gd name="connsiteX34" fmla="*/ 4941035 w 6101037"/>
                <a:gd name="connsiteY34" fmla="*/ 2558052 h 4925920"/>
                <a:gd name="connsiteX35" fmla="*/ 5160658 w 6101037"/>
                <a:gd name="connsiteY35" fmla="*/ 2848196 h 4925920"/>
                <a:gd name="connsiteX36" fmla="*/ 5177609 w 6101037"/>
                <a:gd name="connsiteY36" fmla="*/ 2971201 h 4925920"/>
                <a:gd name="connsiteX37" fmla="*/ 5235759 w 6101037"/>
                <a:gd name="connsiteY37" fmla="*/ 3026587 h 4925920"/>
                <a:gd name="connsiteX38" fmla="*/ 5311437 w 6101037"/>
                <a:gd name="connsiteY38" fmla="*/ 3032865 h 4925920"/>
                <a:gd name="connsiteX39" fmla="*/ 5432241 w 6101037"/>
                <a:gd name="connsiteY39" fmla="*/ 3064373 h 4925920"/>
                <a:gd name="connsiteX40" fmla="*/ 5583382 w 6101037"/>
                <a:gd name="connsiteY40" fmla="*/ 3207956 h 4925920"/>
                <a:gd name="connsiteX41" fmla="*/ 6014132 w 6101037"/>
                <a:gd name="connsiteY41" fmla="*/ 3374211 h 4925920"/>
                <a:gd name="connsiteX42" fmla="*/ 6082145 w 6101037"/>
                <a:gd name="connsiteY42" fmla="*/ 3517794 h 4925920"/>
                <a:gd name="connsiteX43" fmla="*/ 5900777 w 6101037"/>
                <a:gd name="connsiteY43" fmla="*/ 3631149 h 4925920"/>
                <a:gd name="connsiteX44" fmla="*/ 5613610 w 6101037"/>
                <a:gd name="connsiteY44" fmla="*/ 3653821 h 4925920"/>
                <a:gd name="connsiteX45" fmla="*/ 5364228 w 6101037"/>
                <a:gd name="connsiteY45" fmla="*/ 3585807 h 4925920"/>
                <a:gd name="connsiteX46" fmla="*/ 4918364 w 6101037"/>
                <a:gd name="connsiteY46" fmla="*/ 3593364 h 4925920"/>
                <a:gd name="connsiteX47" fmla="*/ 4812565 w 6101037"/>
                <a:gd name="connsiteY47" fmla="*/ 3480009 h 4925920"/>
                <a:gd name="connsiteX48" fmla="*/ 4805008 w 6101037"/>
                <a:gd name="connsiteY48" fmla="*/ 3291083 h 4925920"/>
                <a:gd name="connsiteX49" fmla="*/ 4684096 w 6101037"/>
                <a:gd name="connsiteY49" fmla="*/ 3102158 h 4925920"/>
                <a:gd name="connsiteX50" fmla="*/ 4603396 w 6101037"/>
                <a:gd name="connsiteY50" fmla="*/ 3024988 h 4925920"/>
                <a:gd name="connsiteX51" fmla="*/ 4487613 w 6101037"/>
                <a:gd name="connsiteY51" fmla="*/ 2913232 h 4925920"/>
                <a:gd name="connsiteX52" fmla="*/ 4321359 w 6101037"/>
                <a:gd name="connsiteY52" fmla="*/ 2754535 h 4925920"/>
                <a:gd name="connsiteX53" fmla="*/ 4064420 w 6101037"/>
                <a:gd name="connsiteY53" fmla="*/ 2512710 h 4925920"/>
                <a:gd name="connsiteX54" fmla="*/ 3966178 w 6101037"/>
                <a:gd name="connsiteY54" fmla="*/ 2391797 h 4925920"/>
                <a:gd name="connsiteX55" fmla="*/ 3837709 w 6101037"/>
                <a:gd name="connsiteY55" fmla="*/ 2535381 h 4925920"/>
                <a:gd name="connsiteX56" fmla="*/ 3588327 w 6101037"/>
                <a:gd name="connsiteY56" fmla="*/ 2845219 h 4925920"/>
                <a:gd name="connsiteX57" fmla="*/ 3610998 w 6101037"/>
                <a:gd name="connsiteY57" fmla="*/ 3011473 h 4925920"/>
                <a:gd name="connsiteX58" fmla="*/ 3731911 w 6101037"/>
                <a:gd name="connsiteY58" fmla="*/ 3283526 h 4925920"/>
                <a:gd name="connsiteX59" fmla="*/ 3777253 w 6101037"/>
                <a:gd name="connsiteY59" fmla="*/ 3419553 h 4925920"/>
                <a:gd name="connsiteX60" fmla="*/ 3853418 w 6101037"/>
                <a:gd name="connsiteY60" fmla="*/ 3519217 h 4925920"/>
                <a:gd name="connsiteX61" fmla="*/ 3890608 w 6101037"/>
                <a:gd name="connsiteY61" fmla="*/ 3578250 h 4925920"/>
                <a:gd name="connsiteX62" fmla="*/ 4011521 w 6101037"/>
                <a:gd name="connsiteY62" fmla="*/ 3721834 h 4925920"/>
                <a:gd name="connsiteX63" fmla="*/ 3883051 w 6101037"/>
                <a:gd name="connsiteY63" fmla="*/ 3925873 h 4925920"/>
                <a:gd name="connsiteX64" fmla="*/ 3988850 w 6101037"/>
                <a:gd name="connsiteY64" fmla="*/ 4137470 h 4925920"/>
                <a:gd name="connsiteX65" fmla="*/ 4245788 w 6101037"/>
                <a:gd name="connsiteY65" fmla="*/ 4447308 h 4925920"/>
                <a:gd name="connsiteX66" fmla="*/ 4457385 w 6101037"/>
                <a:gd name="connsiteY66" fmla="*/ 4583335 h 4925920"/>
                <a:gd name="connsiteX67" fmla="*/ 4555626 w 6101037"/>
                <a:gd name="connsiteY67" fmla="*/ 4689133 h 4925920"/>
                <a:gd name="connsiteX68" fmla="*/ 4548069 w 6101037"/>
                <a:gd name="connsiteY68" fmla="*/ 4787374 h 4925920"/>
                <a:gd name="connsiteX69" fmla="*/ 4366701 w 6101037"/>
                <a:gd name="connsiteY69" fmla="*/ 4885616 h 4925920"/>
                <a:gd name="connsiteX70" fmla="*/ 4003964 w 6101037"/>
                <a:gd name="connsiteY70" fmla="*/ 4893173 h 4925920"/>
                <a:gd name="connsiteX71" fmla="*/ 3603441 w 6101037"/>
                <a:gd name="connsiteY71" fmla="*/ 4689133 h 4925920"/>
                <a:gd name="connsiteX72" fmla="*/ 3376731 w 6101037"/>
                <a:gd name="connsiteY72" fmla="*/ 4560663 h 4925920"/>
                <a:gd name="connsiteX73" fmla="*/ 3414516 w 6101037"/>
                <a:gd name="connsiteY73" fmla="*/ 4175255 h 4925920"/>
                <a:gd name="connsiteX74" fmla="*/ 3240704 w 6101037"/>
                <a:gd name="connsiteY74" fmla="*/ 3872974 h 4925920"/>
                <a:gd name="connsiteX75" fmla="*/ 2991322 w 6101037"/>
                <a:gd name="connsiteY75" fmla="*/ 3306197 h 4925920"/>
                <a:gd name="connsiteX76" fmla="*/ 2704155 w 6101037"/>
                <a:gd name="connsiteY76" fmla="*/ 3653821 h 4925920"/>
                <a:gd name="connsiteX77" fmla="*/ 2250734 w 6101037"/>
                <a:gd name="connsiteY77" fmla="*/ 3729391 h 4925920"/>
                <a:gd name="connsiteX78" fmla="*/ 1865326 w 6101037"/>
                <a:gd name="connsiteY78" fmla="*/ 3517794 h 4925920"/>
                <a:gd name="connsiteX79" fmla="*/ 1774641 w 6101037"/>
                <a:gd name="connsiteY79" fmla="*/ 3366654 h 4925920"/>
                <a:gd name="connsiteX80" fmla="*/ 1633853 w 6101037"/>
                <a:gd name="connsiteY80" fmla="*/ 3217100 h 4925920"/>
                <a:gd name="connsiteX81" fmla="*/ 1585716 w 6101037"/>
                <a:gd name="connsiteY81" fmla="*/ 3034144 h 4925920"/>
                <a:gd name="connsiteX82" fmla="*/ 1419461 w 6101037"/>
                <a:gd name="connsiteY82" fmla="*/ 2505153 h 4925920"/>
                <a:gd name="connsiteX83" fmla="*/ 1313663 w 6101037"/>
                <a:gd name="connsiteY83" fmla="*/ 2724306 h 4925920"/>
                <a:gd name="connsiteX84" fmla="*/ 1132294 w 6101037"/>
                <a:gd name="connsiteY84" fmla="*/ 3071930 h 4925920"/>
                <a:gd name="connsiteX85" fmla="*/ 875355 w 6101037"/>
                <a:gd name="connsiteY85" fmla="*/ 3661378 h 4925920"/>
                <a:gd name="connsiteX86" fmla="*/ 709101 w 6101037"/>
                <a:gd name="connsiteY86" fmla="*/ 3789847 h 4925920"/>
                <a:gd name="connsiteX87" fmla="*/ 452162 w 6101037"/>
                <a:gd name="connsiteY87" fmla="*/ 3872974 h 4925920"/>
                <a:gd name="connsiteX88" fmla="*/ 474833 w 6101037"/>
                <a:gd name="connsiteY88" fmla="*/ 3744505 h 4925920"/>
                <a:gd name="connsiteX89" fmla="*/ 66754 w 6101037"/>
                <a:gd name="connsiteY89" fmla="*/ 3789847 h 4925920"/>
                <a:gd name="connsiteX90" fmla="*/ 74311 w 6101037"/>
                <a:gd name="connsiteY90" fmla="*/ 3736948 h 4925920"/>
                <a:gd name="connsiteX91" fmla="*/ 21412 w 6101037"/>
                <a:gd name="connsiteY91" fmla="*/ 3714277 h 4925920"/>
                <a:gd name="connsiteX92" fmla="*/ 66754 w 6101037"/>
                <a:gd name="connsiteY92" fmla="*/ 3661378 h 4925920"/>
                <a:gd name="connsiteX93" fmla="*/ 51640 w 6101037"/>
                <a:gd name="connsiteY93" fmla="*/ 3623592 h 4925920"/>
                <a:gd name="connsiteX94" fmla="*/ 202780 w 6101037"/>
                <a:gd name="connsiteY94" fmla="*/ 3578250 h 4925920"/>
                <a:gd name="connsiteX95" fmla="*/ 233008 w 6101037"/>
                <a:gd name="connsiteY95" fmla="*/ 3532908 h 4925920"/>
                <a:gd name="connsiteX96" fmla="*/ 678873 w 6101037"/>
                <a:gd name="connsiteY96" fmla="*/ 3517794 h 4925920"/>
                <a:gd name="connsiteX97" fmla="*/ 792228 w 6101037"/>
                <a:gd name="connsiteY97" fmla="*/ 3094601 h 4925920"/>
                <a:gd name="connsiteX98" fmla="*/ 966040 w 6101037"/>
                <a:gd name="connsiteY98" fmla="*/ 2610951 h 4925920"/>
                <a:gd name="connsiteX99" fmla="*/ 1151701 w 6101037"/>
                <a:gd name="connsiteY99" fmla="*/ 2111069 h 4925920"/>
                <a:gd name="connsiteX100" fmla="*/ 1129570 w 6101037"/>
                <a:gd name="connsiteY100" fmla="*/ 1929551 h 4925920"/>
                <a:gd name="connsiteX101" fmla="*/ 1215421 w 6101037"/>
                <a:gd name="connsiteY101" fmla="*/ 1651209 h 4925920"/>
                <a:gd name="connsiteX102" fmla="*/ 1295374 w 6101037"/>
                <a:gd name="connsiteY102" fmla="*/ 1436337 h 4925920"/>
                <a:gd name="connsiteX103" fmla="*/ 1427018 w 6101037"/>
                <a:gd name="connsiteY103" fmla="*/ 1280915 h 492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101037" h="4925920">
                  <a:moveTo>
                    <a:pt x="1427018" y="1280915"/>
                  </a:moveTo>
                  <a:cubicBezTo>
                    <a:pt x="1464852" y="1242063"/>
                    <a:pt x="1489631" y="1229673"/>
                    <a:pt x="1522378" y="1203223"/>
                  </a:cubicBezTo>
                  <a:cubicBezTo>
                    <a:pt x="1555125" y="1176773"/>
                    <a:pt x="1572641" y="1155870"/>
                    <a:pt x="1623501" y="1122217"/>
                  </a:cubicBezTo>
                  <a:cubicBezTo>
                    <a:pt x="1674361" y="1088564"/>
                    <a:pt x="1777160" y="1027754"/>
                    <a:pt x="1827540" y="1001305"/>
                  </a:cubicBezTo>
                  <a:cubicBezTo>
                    <a:pt x="1877920" y="974856"/>
                    <a:pt x="1894294" y="986191"/>
                    <a:pt x="1925782" y="963520"/>
                  </a:cubicBezTo>
                  <a:cubicBezTo>
                    <a:pt x="1957270" y="940849"/>
                    <a:pt x="1993795" y="895506"/>
                    <a:pt x="2016466" y="865278"/>
                  </a:cubicBezTo>
                  <a:cubicBezTo>
                    <a:pt x="2039137" y="835050"/>
                    <a:pt x="2058030" y="827493"/>
                    <a:pt x="2061808" y="782151"/>
                  </a:cubicBezTo>
                  <a:cubicBezTo>
                    <a:pt x="2065586" y="736809"/>
                    <a:pt x="2034099" y="673833"/>
                    <a:pt x="2039137" y="593225"/>
                  </a:cubicBezTo>
                  <a:cubicBezTo>
                    <a:pt x="2044175" y="512617"/>
                    <a:pt x="2039137" y="390445"/>
                    <a:pt x="2092036" y="298501"/>
                  </a:cubicBezTo>
                  <a:cubicBezTo>
                    <a:pt x="2144935" y="206557"/>
                    <a:pt x="2263329" y="83126"/>
                    <a:pt x="2356532" y="41563"/>
                  </a:cubicBezTo>
                  <a:cubicBezTo>
                    <a:pt x="2449735" y="0"/>
                    <a:pt x="2555534" y="5037"/>
                    <a:pt x="2651256" y="49120"/>
                  </a:cubicBezTo>
                  <a:cubicBezTo>
                    <a:pt x="2746978" y="93203"/>
                    <a:pt x="2872929" y="226710"/>
                    <a:pt x="2930866" y="306059"/>
                  </a:cubicBezTo>
                  <a:cubicBezTo>
                    <a:pt x="2988803" y="385408"/>
                    <a:pt x="2997620" y="468534"/>
                    <a:pt x="2998879" y="525212"/>
                  </a:cubicBezTo>
                  <a:cubicBezTo>
                    <a:pt x="3000139" y="581890"/>
                    <a:pt x="2951824" y="612184"/>
                    <a:pt x="2938423" y="646125"/>
                  </a:cubicBezTo>
                  <a:cubicBezTo>
                    <a:pt x="2925022" y="680066"/>
                    <a:pt x="2934847" y="697369"/>
                    <a:pt x="2918473" y="728857"/>
                  </a:cubicBezTo>
                  <a:cubicBezTo>
                    <a:pt x="2902099" y="760345"/>
                    <a:pt x="2847012" y="788731"/>
                    <a:pt x="2840182" y="835050"/>
                  </a:cubicBezTo>
                  <a:cubicBezTo>
                    <a:pt x="2833352" y="881369"/>
                    <a:pt x="2890090" y="974027"/>
                    <a:pt x="2877495" y="1006774"/>
                  </a:cubicBezTo>
                  <a:cubicBezTo>
                    <a:pt x="2864900" y="1039521"/>
                    <a:pt x="2789723" y="1003476"/>
                    <a:pt x="2764612" y="1031533"/>
                  </a:cubicBezTo>
                  <a:cubicBezTo>
                    <a:pt x="2739501" y="1059590"/>
                    <a:pt x="2740681" y="1134812"/>
                    <a:pt x="2726826" y="1175116"/>
                  </a:cubicBezTo>
                  <a:cubicBezTo>
                    <a:pt x="2712971" y="1215420"/>
                    <a:pt x="2690300" y="1233054"/>
                    <a:pt x="2681484" y="1273358"/>
                  </a:cubicBezTo>
                  <a:cubicBezTo>
                    <a:pt x="2672668" y="1313662"/>
                    <a:pt x="2668889" y="1338852"/>
                    <a:pt x="2673927" y="1416941"/>
                  </a:cubicBezTo>
                  <a:cubicBezTo>
                    <a:pt x="2678965" y="1495030"/>
                    <a:pt x="2710453" y="1653728"/>
                    <a:pt x="2711712" y="1741893"/>
                  </a:cubicBezTo>
                  <a:cubicBezTo>
                    <a:pt x="2712972" y="1830058"/>
                    <a:pt x="2689041" y="1889255"/>
                    <a:pt x="2681484" y="1945933"/>
                  </a:cubicBezTo>
                  <a:cubicBezTo>
                    <a:pt x="2673927" y="2002611"/>
                    <a:pt x="2660073" y="2037876"/>
                    <a:pt x="2666370" y="2081959"/>
                  </a:cubicBezTo>
                  <a:cubicBezTo>
                    <a:pt x="2672667" y="2126042"/>
                    <a:pt x="2673927" y="2211688"/>
                    <a:pt x="2719269" y="2210429"/>
                  </a:cubicBezTo>
                  <a:cubicBezTo>
                    <a:pt x="2764611" y="2209170"/>
                    <a:pt x="2867891" y="2095814"/>
                    <a:pt x="2938423" y="2074402"/>
                  </a:cubicBezTo>
                  <a:cubicBezTo>
                    <a:pt x="3008955" y="2052990"/>
                    <a:pt x="3097121" y="2079283"/>
                    <a:pt x="3142463" y="2081959"/>
                  </a:cubicBezTo>
                  <a:cubicBezTo>
                    <a:pt x="3187805" y="2084635"/>
                    <a:pt x="3204080" y="2100242"/>
                    <a:pt x="3210476" y="2090457"/>
                  </a:cubicBezTo>
                  <a:cubicBezTo>
                    <a:pt x="3262116" y="2064008"/>
                    <a:pt x="3367914" y="1982615"/>
                    <a:pt x="3452301" y="1923262"/>
                  </a:cubicBezTo>
                  <a:cubicBezTo>
                    <a:pt x="3536688" y="1863909"/>
                    <a:pt x="3632410" y="1779678"/>
                    <a:pt x="3716797" y="1734336"/>
                  </a:cubicBezTo>
                  <a:cubicBezTo>
                    <a:pt x="3801184" y="1688994"/>
                    <a:pt x="3884310" y="1648690"/>
                    <a:pt x="3958621" y="1651209"/>
                  </a:cubicBezTo>
                  <a:cubicBezTo>
                    <a:pt x="4032932" y="1653728"/>
                    <a:pt x="4094648" y="1699070"/>
                    <a:pt x="4162661" y="1749450"/>
                  </a:cubicBezTo>
                  <a:cubicBezTo>
                    <a:pt x="4230674" y="1799830"/>
                    <a:pt x="4292390" y="1874141"/>
                    <a:pt x="4366701" y="1953490"/>
                  </a:cubicBezTo>
                  <a:cubicBezTo>
                    <a:pt x="4441012" y="2032839"/>
                    <a:pt x="4512804" y="2124783"/>
                    <a:pt x="4608526" y="2225543"/>
                  </a:cubicBezTo>
                  <a:cubicBezTo>
                    <a:pt x="4704248" y="2326303"/>
                    <a:pt x="4941035" y="2558052"/>
                    <a:pt x="4941035" y="2558052"/>
                  </a:cubicBezTo>
                  <a:cubicBezTo>
                    <a:pt x="5041795" y="2658812"/>
                    <a:pt x="5121229" y="2779338"/>
                    <a:pt x="5160658" y="2848196"/>
                  </a:cubicBezTo>
                  <a:cubicBezTo>
                    <a:pt x="5200087" y="2917054"/>
                    <a:pt x="5165092" y="2941469"/>
                    <a:pt x="5177609" y="2971201"/>
                  </a:cubicBezTo>
                  <a:cubicBezTo>
                    <a:pt x="5190126" y="3000933"/>
                    <a:pt x="5213454" y="3016310"/>
                    <a:pt x="5235759" y="3026587"/>
                  </a:cubicBezTo>
                  <a:cubicBezTo>
                    <a:pt x="5258064" y="3036864"/>
                    <a:pt x="5278690" y="3026567"/>
                    <a:pt x="5311437" y="3032865"/>
                  </a:cubicBezTo>
                  <a:cubicBezTo>
                    <a:pt x="5344184" y="3039163"/>
                    <a:pt x="5386917" y="3035191"/>
                    <a:pt x="5432241" y="3064373"/>
                  </a:cubicBezTo>
                  <a:cubicBezTo>
                    <a:pt x="5477565" y="3093555"/>
                    <a:pt x="5486400" y="3156316"/>
                    <a:pt x="5583382" y="3207956"/>
                  </a:cubicBezTo>
                  <a:cubicBezTo>
                    <a:pt x="5680364" y="3259596"/>
                    <a:pt x="5931005" y="3322571"/>
                    <a:pt x="6014132" y="3374211"/>
                  </a:cubicBezTo>
                  <a:cubicBezTo>
                    <a:pt x="6097259" y="3425851"/>
                    <a:pt x="6101037" y="3474971"/>
                    <a:pt x="6082145" y="3517794"/>
                  </a:cubicBezTo>
                  <a:cubicBezTo>
                    <a:pt x="6063253" y="3560617"/>
                    <a:pt x="5978866" y="3608478"/>
                    <a:pt x="5900777" y="3631149"/>
                  </a:cubicBezTo>
                  <a:cubicBezTo>
                    <a:pt x="5822688" y="3653820"/>
                    <a:pt x="5703035" y="3661378"/>
                    <a:pt x="5613610" y="3653821"/>
                  </a:cubicBezTo>
                  <a:cubicBezTo>
                    <a:pt x="5524185" y="3646264"/>
                    <a:pt x="5480102" y="3595883"/>
                    <a:pt x="5364228" y="3585807"/>
                  </a:cubicBezTo>
                  <a:cubicBezTo>
                    <a:pt x="5248354" y="3575731"/>
                    <a:pt x="5010308" y="3610997"/>
                    <a:pt x="4918364" y="3593364"/>
                  </a:cubicBezTo>
                  <a:cubicBezTo>
                    <a:pt x="4826420" y="3575731"/>
                    <a:pt x="4831458" y="3530389"/>
                    <a:pt x="4812565" y="3480009"/>
                  </a:cubicBezTo>
                  <a:cubicBezTo>
                    <a:pt x="4793672" y="3429629"/>
                    <a:pt x="4826419" y="3354058"/>
                    <a:pt x="4805008" y="3291083"/>
                  </a:cubicBezTo>
                  <a:cubicBezTo>
                    <a:pt x="4783597" y="3228108"/>
                    <a:pt x="4717698" y="3146507"/>
                    <a:pt x="4684096" y="3102158"/>
                  </a:cubicBezTo>
                  <a:cubicBezTo>
                    <a:pt x="4650494" y="3057809"/>
                    <a:pt x="4636143" y="3056476"/>
                    <a:pt x="4603396" y="3024988"/>
                  </a:cubicBezTo>
                  <a:lnTo>
                    <a:pt x="4487613" y="2913232"/>
                  </a:lnTo>
                  <a:lnTo>
                    <a:pt x="4321359" y="2754535"/>
                  </a:lnTo>
                  <a:cubicBezTo>
                    <a:pt x="4250827" y="2687781"/>
                    <a:pt x="4123617" y="2573166"/>
                    <a:pt x="4064420" y="2512710"/>
                  </a:cubicBezTo>
                  <a:cubicBezTo>
                    <a:pt x="4005223" y="2452254"/>
                    <a:pt x="4003963" y="2388019"/>
                    <a:pt x="3966178" y="2391797"/>
                  </a:cubicBezTo>
                  <a:cubicBezTo>
                    <a:pt x="3928393" y="2395575"/>
                    <a:pt x="3900684" y="2459811"/>
                    <a:pt x="3837709" y="2535381"/>
                  </a:cubicBezTo>
                  <a:cubicBezTo>
                    <a:pt x="3774734" y="2610951"/>
                    <a:pt x="3626112" y="2765870"/>
                    <a:pt x="3588327" y="2845219"/>
                  </a:cubicBezTo>
                  <a:cubicBezTo>
                    <a:pt x="3550542" y="2924568"/>
                    <a:pt x="3587067" y="2938422"/>
                    <a:pt x="3610998" y="3011473"/>
                  </a:cubicBezTo>
                  <a:cubicBezTo>
                    <a:pt x="3634929" y="3084524"/>
                    <a:pt x="3704202" y="3215513"/>
                    <a:pt x="3731911" y="3283526"/>
                  </a:cubicBezTo>
                  <a:cubicBezTo>
                    <a:pt x="3759620" y="3351539"/>
                    <a:pt x="3757002" y="3380271"/>
                    <a:pt x="3777253" y="3419553"/>
                  </a:cubicBezTo>
                  <a:cubicBezTo>
                    <a:pt x="3797504" y="3458835"/>
                    <a:pt x="3834526" y="3492768"/>
                    <a:pt x="3853418" y="3519217"/>
                  </a:cubicBezTo>
                  <a:cubicBezTo>
                    <a:pt x="3872310" y="3545666"/>
                    <a:pt x="3864258" y="3544481"/>
                    <a:pt x="3890608" y="3578250"/>
                  </a:cubicBezTo>
                  <a:cubicBezTo>
                    <a:pt x="3916959" y="3612020"/>
                    <a:pt x="4012780" y="3663897"/>
                    <a:pt x="4011521" y="3721834"/>
                  </a:cubicBezTo>
                  <a:cubicBezTo>
                    <a:pt x="4010262" y="3779771"/>
                    <a:pt x="3886829" y="3856600"/>
                    <a:pt x="3883051" y="3925873"/>
                  </a:cubicBezTo>
                  <a:cubicBezTo>
                    <a:pt x="3879273" y="3995146"/>
                    <a:pt x="3928394" y="4050564"/>
                    <a:pt x="3988850" y="4137470"/>
                  </a:cubicBezTo>
                  <a:cubicBezTo>
                    <a:pt x="4049306" y="4224376"/>
                    <a:pt x="4167699" y="4372997"/>
                    <a:pt x="4245788" y="4447308"/>
                  </a:cubicBezTo>
                  <a:cubicBezTo>
                    <a:pt x="4323877" y="4521619"/>
                    <a:pt x="4405745" y="4543031"/>
                    <a:pt x="4457385" y="4583335"/>
                  </a:cubicBezTo>
                  <a:cubicBezTo>
                    <a:pt x="4509025" y="4623639"/>
                    <a:pt x="4540512" y="4655127"/>
                    <a:pt x="4555626" y="4689133"/>
                  </a:cubicBezTo>
                  <a:cubicBezTo>
                    <a:pt x="4570740" y="4723139"/>
                    <a:pt x="4579556" y="4754627"/>
                    <a:pt x="4548069" y="4787374"/>
                  </a:cubicBezTo>
                  <a:cubicBezTo>
                    <a:pt x="4516582" y="4820121"/>
                    <a:pt x="4457385" y="4867983"/>
                    <a:pt x="4366701" y="4885616"/>
                  </a:cubicBezTo>
                  <a:cubicBezTo>
                    <a:pt x="4276017" y="4903249"/>
                    <a:pt x="4131174" y="4925920"/>
                    <a:pt x="4003964" y="4893173"/>
                  </a:cubicBezTo>
                  <a:cubicBezTo>
                    <a:pt x="3876754" y="4860426"/>
                    <a:pt x="3707980" y="4744551"/>
                    <a:pt x="3603441" y="4689133"/>
                  </a:cubicBezTo>
                  <a:cubicBezTo>
                    <a:pt x="3498902" y="4633715"/>
                    <a:pt x="3408219" y="4646309"/>
                    <a:pt x="3376731" y="4560663"/>
                  </a:cubicBezTo>
                  <a:cubicBezTo>
                    <a:pt x="3345244" y="4475017"/>
                    <a:pt x="3437187" y="4289870"/>
                    <a:pt x="3414516" y="4175255"/>
                  </a:cubicBezTo>
                  <a:cubicBezTo>
                    <a:pt x="3391845" y="4060640"/>
                    <a:pt x="3311236" y="4017817"/>
                    <a:pt x="3240704" y="3872974"/>
                  </a:cubicBezTo>
                  <a:cubicBezTo>
                    <a:pt x="3170172" y="3728131"/>
                    <a:pt x="3080747" y="3342723"/>
                    <a:pt x="2991322" y="3306197"/>
                  </a:cubicBezTo>
                  <a:cubicBezTo>
                    <a:pt x="2901897" y="3269672"/>
                    <a:pt x="2827586" y="3583289"/>
                    <a:pt x="2704155" y="3653821"/>
                  </a:cubicBezTo>
                  <a:cubicBezTo>
                    <a:pt x="2580724" y="3724353"/>
                    <a:pt x="2390539" y="3752062"/>
                    <a:pt x="2250734" y="3729391"/>
                  </a:cubicBezTo>
                  <a:cubicBezTo>
                    <a:pt x="2110929" y="3706720"/>
                    <a:pt x="1944675" y="3578250"/>
                    <a:pt x="1865326" y="3517794"/>
                  </a:cubicBezTo>
                  <a:cubicBezTo>
                    <a:pt x="1785977" y="3457338"/>
                    <a:pt x="1813220" y="3416770"/>
                    <a:pt x="1774641" y="3366654"/>
                  </a:cubicBezTo>
                  <a:cubicBezTo>
                    <a:pt x="1736062" y="3316538"/>
                    <a:pt x="1665340" y="3272518"/>
                    <a:pt x="1633853" y="3217100"/>
                  </a:cubicBezTo>
                  <a:cubicBezTo>
                    <a:pt x="1602366" y="3161682"/>
                    <a:pt x="1621448" y="3152802"/>
                    <a:pt x="1585716" y="3034144"/>
                  </a:cubicBezTo>
                  <a:cubicBezTo>
                    <a:pt x="1549984" y="2915486"/>
                    <a:pt x="1464803" y="2556793"/>
                    <a:pt x="1419461" y="2505153"/>
                  </a:cubicBezTo>
                  <a:cubicBezTo>
                    <a:pt x="1374119" y="2453513"/>
                    <a:pt x="1361524" y="2629843"/>
                    <a:pt x="1313663" y="2724306"/>
                  </a:cubicBezTo>
                  <a:cubicBezTo>
                    <a:pt x="1265802" y="2818769"/>
                    <a:pt x="1205345" y="2915751"/>
                    <a:pt x="1132294" y="3071930"/>
                  </a:cubicBezTo>
                  <a:cubicBezTo>
                    <a:pt x="1059243" y="3228109"/>
                    <a:pt x="945887" y="3541725"/>
                    <a:pt x="875355" y="3661378"/>
                  </a:cubicBezTo>
                  <a:cubicBezTo>
                    <a:pt x="804823" y="3781031"/>
                    <a:pt x="779633" y="3754581"/>
                    <a:pt x="709101" y="3789847"/>
                  </a:cubicBezTo>
                  <a:cubicBezTo>
                    <a:pt x="638569" y="3825113"/>
                    <a:pt x="491207" y="3880531"/>
                    <a:pt x="452162" y="3872974"/>
                  </a:cubicBezTo>
                  <a:cubicBezTo>
                    <a:pt x="413117" y="3865417"/>
                    <a:pt x="539068" y="3758360"/>
                    <a:pt x="474833" y="3744505"/>
                  </a:cubicBezTo>
                  <a:cubicBezTo>
                    <a:pt x="410598" y="3730650"/>
                    <a:pt x="133508" y="3791106"/>
                    <a:pt x="66754" y="3789847"/>
                  </a:cubicBezTo>
                  <a:cubicBezTo>
                    <a:pt x="0" y="3788588"/>
                    <a:pt x="81868" y="3749543"/>
                    <a:pt x="74311" y="3736948"/>
                  </a:cubicBezTo>
                  <a:cubicBezTo>
                    <a:pt x="66754" y="3724353"/>
                    <a:pt x="22672" y="3726872"/>
                    <a:pt x="21412" y="3714277"/>
                  </a:cubicBezTo>
                  <a:cubicBezTo>
                    <a:pt x="20152" y="3701682"/>
                    <a:pt x="61716" y="3676492"/>
                    <a:pt x="66754" y="3661378"/>
                  </a:cubicBezTo>
                  <a:cubicBezTo>
                    <a:pt x="71792" y="3646264"/>
                    <a:pt x="28969" y="3637447"/>
                    <a:pt x="51640" y="3623592"/>
                  </a:cubicBezTo>
                  <a:cubicBezTo>
                    <a:pt x="74311" y="3609737"/>
                    <a:pt x="172552" y="3593364"/>
                    <a:pt x="202780" y="3578250"/>
                  </a:cubicBezTo>
                  <a:cubicBezTo>
                    <a:pt x="233008" y="3563136"/>
                    <a:pt x="153659" y="3542984"/>
                    <a:pt x="233008" y="3532908"/>
                  </a:cubicBezTo>
                  <a:cubicBezTo>
                    <a:pt x="312357" y="3522832"/>
                    <a:pt x="585670" y="3590845"/>
                    <a:pt x="678873" y="3517794"/>
                  </a:cubicBezTo>
                  <a:cubicBezTo>
                    <a:pt x="772076" y="3444743"/>
                    <a:pt x="744367" y="3245741"/>
                    <a:pt x="792228" y="3094601"/>
                  </a:cubicBezTo>
                  <a:cubicBezTo>
                    <a:pt x="840089" y="2943461"/>
                    <a:pt x="906128" y="2774873"/>
                    <a:pt x="966040" y="2610951"/>
                  </a:cubicBezTo>
                  <a:cubicBezTo>
                    <a:pt x="1025952" y="2447029"/>
                    <a:pt x="1124446" y="2224636"/>
                    <a:pt x="1151701" y="2111069"/>
                  </a:cubicBezTo>
                  <a:cubicBezTo>
                    <a:pt x="1178956" y="1997502"/>
                    <a:pt x="1118950" y="2006194"/>
                    <a:pt x="1129570" y="1929551"/>
                  </a:cubicBezTo>
                  <a:cubicBezTo>
                    <a:pt x="1140190" y="1852908"/>
                    <a:pt x="1187787" y="1733411"/>
                    <a:pt x="1215421" y="1651209"/>
                  </a:cubicBezTo>
                  <a:cubicBezTo>
                    <a:pt x="1243055" y="1569007"/>
                    <a:pt x="1256329" y="1499312"/>
                    <a:pt x="1295374" y="1436337"/>
                  </a:cubicBezTo>
                  <a:cubicBezTo>
                    <a:pt x="1334419" y="1373362"/>
                    <a:pt x="1389184" y="1319767"/>
                    <a:pt x="1427018" y="12809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Freihandform 186"/>
            <p:cNvSpPr/>
            <p:nvPr/>
          </p:nvSpPr>
          <p:spPr>
            <a:xfrm>
              <a:off x="4563736" y="2847397"/>
              <a:ext cx="369065" cy="865287"/>
            </a:xfrm>
            <a:custGeom>
              <a:avLst/>
              <a:gdLst>
                <a:gd name="connsiteX0" fmla="*/ 0 w 333260"/>
                <a:gd name="connsiteY0" fmla="*/ 0 h 834527"/>
                <a:gd name="connsiteX1" fmla="*/ 49576 w 333260"/>
                <a:gd name="connsiteY1" fmla="*/ 60592 h 834527"/>
                <a:gd name="connsiteX2" fmla="*/ 107415 w 333260"/>
                <a:gd name="connsiteY2" fmla="*/ 258896 h 834527"/>
                <a:gd name="connsiteX3" fmla="*/ 140465 w 333260"/>
                <a:gd name="connsiteY3" fmla="*/ 426903 h 834527"/>
                <a:gd name="connsiteX4" fmla="*/ 333260 w 333260"/>
                <a:gd name="connsiteY4" fmla="*/ 834527 h 834527"/>
                <a:gd name="connsiteX0" fmla="*/ 35805 w 369065"/>
                <a:gd name="connsiteY0" fmla="*/ 30760 h 865287"/>
                <a:gd name="connsiteX1" fmla="*/ 8263 w 369065"/>
                <a:gd name="connsiteY1" fmla="*/ 10099 h 865287"/>
                <a:gd name="connsiteX2" fmla="*/ 85381 w 369065"/>
                <a:gd name="connsiteY2" fmla="*/ 91352 h 865287"/>
                <a:gd name="connsiteX3" fmla="*/ 143220 w 369065"/>
                <a:gd name="connsiteY3" fmla="*/ 289656 h 865287"/>
                <a:gd name="connsiteX4" fmla="*/ 176270 w 369065"/>
                <a:gd name="connsiteY4" fmla="*/ 457663 h 865287"/>
                <a:gd name="connsiteX5" fmla="*/ 369065 w 369065"/>
                <a:gd name="connsiteY5" fmla="*/ 865287 h 86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065" h="865287">
                  <a:moveTo>
                    <a:pt x="35805" y="30760"/>
                  </a:moveTo>
                  <a:cubicBezTo>
                    <a:pt x="35580" y="31683"/>
                    <a:pt x="0" y="0"/>
                    <a:pt x="8263" y="10099"/>
                  </a:cubicBezTo>
                  <a:cubicBezTo>
                    <a:pt x="16526" y="20198"/>
                    <a:pt x="62888" y="44759"/>
                    <a:pt x="85381" y="91352"/>
                  </a:cubicBezTo>
                  <a:cubicBezTo>
                    <a:pt x="107874" y="137945"/>
                    <a:pt x="128072" y="228604"/>
                    <a:pt x="143220" y="289656"/>
                  </a:cubicBezTo>
                  <a:cubicBezTo>
                    <a:pt x="158368" y="350708"/>
                    <a:pt x="138629" y="361725"/>
                    <a:pt x="176270" y="457663"/>
                  </a:cubicBezTo>
                  <a:cubicBezTo>
                    <a:pt x="213911" y="553602"/>
                    <a:pt x="291488" y="709444"/>
                    <a:pt x="369065" y="865287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Freihandform 187"/>
            <p:cNvSpPr/>
            <p:nvPr/>
          </p:nvSpPr>
          <p:spPr>
            <a:xfrm>
              <a:off x="3145316" y="2969046"/>
              <a:ext cx="903383" cy="1165034"/>
            </a:xfrm>
            <a:custGeom>
              <a:avLst/>
              <a:gdLst>
                <a:gd name="connsiteX0" fmla="*/ 903383 w 903383"/>
                <a:gd name="connsiteY0" fmla="*/ 0 h 1165034"/>
                <a:gd name="connsiteX1" fmla="*/ 705079 w 903383"/>
                <a:gd name="connsiteY1" fmla="*/ 181778 h 1165034"/>
                <a:gd name="connsiteX2" fmla="*/ 316735 w 903383"/>
                <a:gd name="connsiteY2" fmla="*/ 616944 h 1165034"/>
                <a:gd name="connsiteX3" fmla="*/ 110168 w 903383"/>
                <a:gd name="connsiteY3" fmla="*/ 886858 h 1165034"/>
                <a:gd name="connsiteX4" fmla="*/ 74364 w 903383"/>
                <a:gd name="connsiteY4" fmla="*/ 991518 h 1165034"/>
                <a:gd name="connsiteX5" fmla="*/ 13771 w 903383"/>
                <a:gd name="connsiteY5" fmla="*/ 1074144 h 1165034"/>
                <a:gd name="connsiteX6" fmla="*/ 0 w 903383"/>
                <a:gd name="connsiteY6" fmla="*/ 1165034 h 116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3383" h="1165034">
                  <a:moveTo>
                    <a:pt x="903383" y="0"/>
                  </a:moveTo>
                  <a:cubicBezTo>
                    <a:pt x="853118" y="39477"/>
                    <a:pt x="802854" y="78954"/>
                    <a:pt x="705079" y="181778"/>
                  </a:cubicBezTo>
                  <a:cubicBezTo>
                    <a:pt x="607304" y="284602"/>
                    <a:pt x="415887" y="499431"/>
                    <a:pt x="316735" y="616944"/>
                  </a:cubicBezTo>
                  <a:cubicBezTo>
                    <a:pt x="217583" y="734457"/>
                    <a:pt x="150563" y="824429"/>
                    <a:pt x="110168" y="886858"/>
                  </a:cubicBezTo>
                  <a:cubicBezTo>
                    <a:pt x="69773" y="949287"/>
                    <a:pt x="90430" y="960304"/>
                    <a:pt x="74364" y="991518"/>
                  </a:cubicBezTo>
                  <a:cubicBezTo>
                    <a:pt x="58298" y="1022732"/>
                    <a:pt x="26165" y="1045225"/>
                    <a:pt x="13771" y="1074144"/>
                  </a:cubicBezTo>
                  <a:cubicBezTo>
                    <a:pt x="1377" y="1103063"/>
                    <a:pt x="688" y="1134048"/>
                    <a:pt x="0" y="1165034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Freihandform 188"/>
            <p:cNvSpPr/>
            <p:nvPr/>
          </p:nvSpPr>
          <p:spPr>
            <a:xfrm>
              <a:off x="2754217" y="2663328"/>
              <a:ext cx="349785" cy="597665"/>
            </a:xfrm>
            <a:custGeom>
              <a:avLst/>
              <a:gdLst>
                <a:gd name="connsiteX0" fmla="*/ 0 w 349785"/>
                <a:gd name="connsiteY0" fmla="*/ 597665 h 597665"/>
                <a:gd name="connsiteX1" fmla="*/ 27542 w 349785"/>
                <a:gd name="connsiteY1" fmla="*/ 528809 h 597665"/>
                <a:gd name="connsiteX2" fmla="*/ 88135 w 349785"/>
                <a:gd name="connsiteY2" fmla="*/ 446183 h 597665"/>
                <a:gd name="connsiteX3" fmla="*/ 173516 w 349785"/>
                <a:gd name="connsiteY3" fmla="*/ 291947 h 597665"/>
                <a:gd name="connsiteX4" fmla="*/ 349785 w 349785"/>
                <a:gd name="connsiteY4" fmla="*/ 0 h 59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785" h="597665">
                  <a:moveTo>
                    <a:pt x="0" y="597665"/>
                  </a:moveTo>
                  <a:cubicBezTo>
                    <a:pt x="6426" y="575860"/>
                    <a:pt x="12853" y="554056"/>
                    <a:pt x="27542" y="528809"/>
                  </a:cubicBezTo>
                  <a:cubicBezTo>
                    <a:pt x="42231" y="503562"/>
                    <a:pt x="63806" y="485660"/>
                    <a:pt x="88135" y="446183"/>
                  </a:cubicBezTo>
                  <a:cubicBezTo>
                    <a:pt x="112464" y="406706"/>
                    <a:pt x="129908" y="366311"/>
                    <a:pt x="173516" y="291947"/>
                  </a:cubicBezTo>
                  <a:cubicBezTo>
                    <a:pt x="217124" y="217583"/>
                    <a:pt x="283454" y="108791"/>
                    <a:pt x="349785" y="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Freihandform 189"/>
            <p:cNvSpPr/>
            <p:nvPr/>
          </p:nvSpPr>
          <p:spPr>
            <a:xfrm>
              <a:off x="1440455" y="4406927"/>
              <a:ext cx="341523" cy="93643"/>
            </a:xfrm>
            <a:custGeom>
              <a:avLst/>
              <a:gdLst>
                <a:gd name="connsiteX0" fmla="*/ 0 w 341523"/>
                <a:gd name="connsiteY0" fmla="*/ 93643 h 93643"/>
                <a:gd name="connsiteX1" fmla="*/ 99152 w 341523"/>
                <a:gd name="connsiteY1" fmla="*/ 44067 h 93643"/>
                <a:gd name="connsiteX2" fmla="*/ 220338 w 341523"/>
                <a:gd name="connsiteY2" fmla="*/ 11017 h 93643"/>
                <a:gd name="connsiteX3" fmla="*/ 341523 w 341523"/>
                <a:gd name="connsiteY3" fmla="*/ 0 h 9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523" h="93643">
                  <a:moveTo>
                    <a:pt x="0" y="93643"/>
                  </a:moveTo>
                  <a:cubicBezTo>
                    <a:pt x="31214" y="75740"/>
                    <a:pt x="62429" y="57838"/>
                    <a:pt x="99152" y="44067"/>
                  </a:cubicBezTo>
                  <a:cubicBezTo>
                    <a:pt x="135875" y="30296"/>
                    <a:pt x="179943" y="18361"/>
                    <a:pt x="220338" y="11017"/>
                  </a:cubicBezTo>
                  <a:cubicBezTo>
                    <a:pt x="260733" y="3673"/>
                    <a:pt x="301128" y="1836"/>
                    <a:pt x="341523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ihandform 190"/>
            <p:cNvSpPr/>
            <p:nvPr/>
          </p:nvSpPr>
          <p:spPr>
            <a:xfrm>
              <a:off x="1426684" y="4384713"/>
              <a:ext cx="198304" cy="44068"/>
            </a:xfrm>
            <a:custGeom>
              <a:avLst/>
              <a:gdLst>
                <a:gd name="connsiteX0" fmla="*/ 0 w 198304"/>
                <a:gd name="connsiteY0" fmla="*/ 44068 h 44068"/>
                <a:gd name="connsiteX1" fmla="*/ 85381 w 198304"/>
                <a:gd name="connsiteY1" fmla="*/ 22034 h 44068"/>
                <a:gd name="connsiteX2" fmla="*/ 198304 w 198304"/>
                <a:gd name="connsiteY2" fmla="*/ 0 h 4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304" h="44068">
                  <a:moveTo>
                    <a:pt x="0" y="44068"/>
                  </a:moveTo>
                  <a:cubicBezTo>
                    <a:pt x="26165" y="36723"/>
                    <a:pt x="52330" y="29379"/>
                    <a:pt x="85381" y="22034"/>
                  </a:cubicBezTo>
                  <a:cubicBezTo>
                    <a:pt x="118432" y="14689"/>
                    <a:pt x="158368" y="7344"/>
                    <a:pt x="198304" y="0"/>
                  </a:cubicBez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ihandform 191"/>
            <p:cNvSpPr/>
            <p:nvPr/>
          </p:nvSpPr>
          <p:spPr>
            <a:xfrm>
              <a:off x="1575412" y="4343400"/>
              <a:ext cx="134957" cy="0"/>
            </a:xfrm>
            <a:custGeom>
              <a:avLst/>
              <a:gdLst>
                <a:gd name="connsiteX0" fmla="*/ 0 w 134957"/>
                <a:gd name="connsiteY0" fmla="*/ 0 h 0"/>
                <a:gd name="connsiteX1" fmla="*/ 134957 w 1349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957">
                  <a:moveTo>
                    <a:pt x="0" y="0"/>
                  </a:moveTo>
                  <a:lnTo>
                    <a:pt x="134957" y="0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ihandform 192"/>
            <p:cNvSpPr/>
            <p:nvPr/>
          </p:nvSpPr>
          <p:spPr>
            <a:xfrm>
              <a:off x="3729925" y="1901125"/>
              <a:ext cx="346129" cy="118821"/>
            </a:xfrm>
            <a:custGeom>
              <a:avLst/>
              <a:gdLst>
                <a:gd name="connsiteX0" fmla="*/ 346129 w 346129"/>
                <a:gd name="connsiteY0" fmla="*/ 67160 h 118821"/>
                <a:gd name="connsiteX1" fmla="*/ 294468 w 346129"/>
                <a:gd name="connsiteY1" fmla="*/ 113655 h 118821"/>
                <a:gd name="connsiteX2" fmla="*/ 139485 w 346129"/>
                <a:gd name="connsiteY2" fmla="*/ 98156 h 118821"/>
                <a:gd name="connsiteX3" fmla="*/ 0 w 346129"/>
                <a:gd name="connsiteY3" fmla="*/ 0 h 1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129" h="118821">
                  <a:moveTo>
                    <a:pt x="346129" y="67160"/>
                  </a:moveTo>
                  <a:cubicBezTo>
                    <a:pt x="337519" y="87824"/>
                    <a:pt x="328909" y="108489"/>
                    <a:pt x="294468" y="113655"/>
                  </a:cubicBezTo>
                  <a:cubicBezTo>
                    <a:pt x="260027" y="118821"/>
                    <a:pt x="188563" y="117098"/>
                    <a:pt x="139485" y="98156"/>
                  </a:cubicBezTo>
                  <a:cubicBezTo>
                    <a:pt x="90407" y="79214"/>
                    <a:pt x="45203" y="39607"/>
                    <a:pt x="0" y="0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Freihandform 193"/>
            <p:cNvSpPr/>
            <p:nvPr/>
          </p:nvSpPr>
          <p:spPr>
            <a:xfrm>
              <a:off x="3364434" y="1640336"/>
              <a:ext cx="446729" cy="378610"/>
            </a:xfrm>
            <a:custGeom>
              <a:avLst/>
              <a:gdLst>
                <a:gd name="connsiteX0" fmla="*/ 0 w 446729"/>
                <a:gd name="connsiteY0" fmla="*/ 0 h 407175"/>
                <a:gd name="connsiteX1" fmla="*/ 181484 w 446729"/>
                <a:gd name="connsiteY1" fmla="*/ 230345 h 407175"/>
                <a:gd name="connsiteX2" fmla="*/ 446729 w 446729"/>
                <a:gd name="connsiteY2" fmla="*/ 328067 h 407175"/>
                <a:gd name="connsiteX0" fmla="*/ 0 w 446729"/>
                <a:gd name="connsiteY0" fmla="*/ 0 h 378610"/>
                <a:gd name="connsiteX1" fmla="*/ 181484 w 446729"/>
                <a:gd name="connsiteY1" fmla="*/ 230345 h 378610"/>
                <a:gd name="connsiteX2" fmla="*/ 446729 w 446729"/>
                <a:gd name="connsiteY2" fmla="*/ 328067 h 37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6729" h="378610">
                  <a:moveTo>
                    <a:pt x="0" y="0"/>
                  </a:moveTo>
                  <a:cubicBezTo>
                    <a:pt x="53514" y="87833"/>
                    <a:pt x="107029" y="175667"/>
                    <a:pt x="181484" y="230345"/>
                  </a:cubicBezTo>
                  <a:cubicBezTo>
                    <a:pt x="255939" y="285023"/>
                    <a:pt x="426794" y="378610"/>
                    <a:pt x="446729" y="328067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ihandform 194"/>
            <p:cNvSpPr/>
            <p:nvPr/>
          </p:nvSpPr>
          <p:spPr>
            <a:xfrm>
              <a:off x="3436144" y="1260093"/>
              <a:ext cx="866775" cy="301610"/>
            </a:xfrm>
            <a:custGeom>
              <a:avLst/>
              <a:gdLst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40109 h 261143"/>
                <a:gd name="connsiteX1" fmla="*/ 85725 w 866775"/>
                <a:gd name="connsiteY1" fmla="*/ 202009 h 261143"/>
                <a:gd name="connsiteX2" fmla="*/ 73819 w 866775"/>
                <a:gd name="connsiteY2" fmla="*/ 80565 h 261143"/>
                <a:gd name="connsiteX3" fmla="*/ 135731 w 866775"/>
                <a:gd name="connsiteY3" fmla="*/ 37703 h 261143"/>
                <a:gd name="connsiteX4" fmla="*/ 207169 w 866775"/>
                <a:gd name="connsiteY4" fmla="*/ 56753 h 261143"/>
                <a:gd name="connsiteX5" fmla="*/ 302419 w 866775"/>
                <a:gd name="connsiteY5" fmla="*/ 242490 h 261143"/>
                <a:gd name="connsiteX6" fmla="*/ 383381 w 866775"/>
                <a:gd name="connsiteY6" fmla="*/ 168672 h 261143"/>
                <a:gd name="connsiteX7" fmla="*/ 507206 w 866775"/>
                <a:gd name="connsiteY7" fmla="*/ 16272 h 261143"/>
                <a:gd name="connsiteX8" fmla="*/ 866775 w 866775"/>
                <a:gd name="connsiteY8" fmla="*/ 71040 h 261143"/>
                <a:gd name="connsiteX0" fmla="*/ 0 w 866775"/>
                <a:gd name="connsiteY0" fmla="*/ 278194 h 299228"/>
                <a:gd name="connsiteX1" fmla="*/ 85725 w 866775"/>
                <a:gd name="connsiteY1" fmla="*/ 240094 h 299228"/>
                <a:gd name="connsiteX2" fmla="*/ 73819 w 866775"/>
                <a:gd name="connsiteY2" fmla="*/ 118650 h 299228"/>
                <a:gd name="connsiteX3" fmla="*/ 135731 w 866775"/>
                <a:gd name="connsiteY3" fmla="*/ 75788 h 299228"/>
                <a:gd name="connsiteX4" fmla="*/ 207169 w 866775"/>
                <a:gd name="connsiteY4" fmla="*/ 94838 h 299228"/>
                <a:gd name="connsiteX5" fmla="*/ 302419 w 866775"/>
                <a:gd name="connsiteY5" fmla="*/ 280575 h 299228"/>
                <a:gd name="connsiteX6" fmla="*/ 383381 w 866775"/>
                <a:gd name="connsiteY6" fmla="*/ 206757 h 299228"/>
                <a:gd name="connsiteX7" fmla="*/ 507206 w 866775"/>
                <a:gd name="connsiteY7" fmla="*/ 54357 h 299228"/>
                <a:gd name="connsiteX8" fmla="*/ 866775 w 866775"/>
                <a:gd name="connsiteY8" fmla="*/ 109125 h 299228"/>
                <a:gd name="connsiteX0" fmla="*/ 0 w 866775"/>
                <a:gd name="connsiteY0" fmla="*/ 292482 h 313516"/>
                <a:gd name="connsiteX1" fmla="*/ 85725 w 866775"/>
                <a:gd name="connsiteY1" fmla="*/ 254382 h 313516"/>
                <a:gd name="connsiteX2" fmla="*/ 73819 w 866775"/>
                <a:gd name="connsiteY2" fmla="*/ 132938 h 313516"/>
                <a:gd name="connsiteX3" fmla="*/ 135731 w 866775"/>
                <a:gd name="connsiteY3" fmla="*/ 90076 h 313516"/>
                <a:gd name="connsiteX4" fmla="*/ 207169 w 866775"/>
                <a:gd name="connsiteY4" fmla="*/ 109126 h 313516"/>
                <a:gd name="connsiteX5" fmla="*/ 302419 w 866775"/>
                <a:gd name="connsiteY5" fmla="*/ 294863 h 313516"/>
                <a:gd name="connsiteX6" fmla="*/ 383381 w 866775"/>
                <a:gd name="connsiteY6" fmla="*/ 221045 h 313516"/>
                <a:gd name="connsiteX7" fmla="*/ 507206 w 866775"/>
                <a:gd name="connsiteY7" fmla="*/ 54357 h 313516"/>
                <a:gd name="connsiteX8" fmla="*/ 866775 w 866775"/>
                <a:gd name="connsiteY8" fmla="*/ 123413 h 313516"/>
                <a:gd name="connsiteX0" fmla="*/ 0 w 866775"/>
                <a:gd name="connsiteY0" fmla="*/ 292482 h 301610"/>
                <a:gd name="connsiteX1" fmla="*/ 85725 w 866775"/>
                <a:gd name="connsiteY1" fmla="*/ 254382 h 301610"/>
                <a:gd name="connsiteX2" fmla="*/ 73819 w 866775"/>
                <a:gd name="connsiteY2" fmla="*/ 132938 h 301610"/>
                <a:gd name="connsiteX3" fmla="*/ 135731 w 866775"/>
                <a:gd name="connsiteY3" fmla="*/ 90076 h 301610"/>
                <a:gd name="connsiteX4" fmla="*/ 207169 w 866775"/>
                <a:gd name="connsiteY4" fmla="*/ 109126 h 301610"/>
                <a:gd name="connsiteX5" fmla="*/ 309562 w 866775"/>
                <a:gd name="connsiteY5" fmla="*/ 282957 h 301610"/>
                <a:gd name="connsiteX6" fmla="*/ 383381 w 866775"/>
                <a:gd name="connsiteY6" fmla="*/ 221045 h 301610"/>
                <a:gd name="connsiteX7" fmla="*/ 507206 w 866775"/>
                <a:gd name="connsiteY7" fmla="*/ 54357 h 301610"/>
                <a:gd name="connsiteX8" fmla="*/ 866775 w 866775"/>
                <a:gd name="connsiteY8" fmla="*/ 123413 h 3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6775" h="301610">
                  <a:moveTo>
                    <a:pt x="0" y="292482"/>
                  </a:moveTo>
                  <a:cubicBezTo>
                    <a:pt x="36711" y="286727"/>
                    <a:pt x="73422" y="280973"/>
                    <a:pt x="85725" y="254382"/>
                  </a:cubicBezTo>
                  <a:cubicBezTo>
                    <a:pt x="86129" y="213517"/>
                    <a:pt x="65485" y="160322"/>
                    <a:pt x="73819" y="132938"/>
                  </a:cubicBezTo>
                  <a:cubicBezTo>
                    <a:pt x="82153" y="105554"/>
                    <a:pt x="113506" y="94045"/>
                    <a:pt x="135731" y="90076"/>
                  </a:cubicBezTo>
                  <a:cubicBezTo>
                    <a:pt x="157956" y="86107"/>
                    <a:pt x="153201" y="77391"/>
                    <a:pt x="207169" y="109126"/>
                  </a:cubicBezTo>
                  <a:cubicBezTo>
                    <a:pt x="323063" y="217090"/>
                    <a:pt x="280193" y="264304"/>
                    <a:pt x="309562" y="282957"/>
                  </a:cubicBezTo>
                  <a:cubicBezTo>
                    <a:pt x="338931" y="301610"/>
                    <a:pt x="349250" y="258748"/>
                    <a:pt x="383381" y="221045"/>
                  </a:cubicBezTo>
                  <a:cubicBezTo>
                    <a:pt x="403230" y="173831"/>
                    <a:pt x="426640" y="70629"/>
                    <a:pt x="507206" y="54357"/>
                  </a:cubicBezTo>
                  <a:cubicBezTo>
                    <a:pt x="661595" y="0"/>
                    <a:pt x="789384" y="107935"/>
                    <a:pt x="866775" y="123413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ihandform 195"/>
            <p:cNvSpPr/>
            <p:nvPr/>
          </p:nvSpPr>
          <p:spPr>
            <a:xfrm>
              <a:off x="2502694" y="2733675"/>
              <a:ext cx="416719" cy="248444"/>
            </a:xfrm>
            <a:custGeom>
              <a:avLst/>
              <a:gdLst>
                <a:gd name="connsiteX0" fmla="*/ 0 w 416719"/>
                <a:gd name="connsiteY0" fmla="*/ 0 h 248444"/>
                <a:gd name="connsiteX1" fmla="*/ 76200 w 416719"/>
                <a:gd name="connsiteY1" fmla="*/ 119063 h 248444"/>
                <a:gd name="connsiteX2" fmla="*/ 416719 w 416719"/>
                <a:gd name="connsiteY2" fmla="*/ 242888 h 248444"/>
                <a:gd name="connsiteX0" fmla="*/ 0 w 416719"/>
                <a:gd name="connsiteY0" fmla="*/ 0 h 248444"/>
                <a:gd name="connsiteX1" fmla="*/ 76200 w 416719"/>
                <a:gd name="connsiteY1" fmla="*/ 119063 h 248444"/>
                <a:gd name="connsiteX2" fmla="*/ 416719 w 416719"/>
                <a:gd name="connsiteY2" fmla="*/ 242888 h 248444"/>
                <a:gd name="connsiteX0" fmla="*/ 0 w 416719"/>
                <a:gd name="connsiteY0" fmla="*/ 0 h 248444"/>
                <a:gd name="connsiteX1" fmla="*/ 76200 w 416719"/>
                <a:gd name="connsiteY1" fmla="*/ 119063 h 248444"/>
                <a:gd name="connsiteX2" fmla="*/ 416719 w 416719"/>
                <a:gd name="connsiteY2" fmla="*/ 242888 h 24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719" h="248444">
                  <a:moveTo>
                    <a:pt x="0" y="0"/>
                  </a:moveTo>
                  <a:cubicBezTo>
                    <a:pt x="3373" y="39291"/>
                    <a:pt x="68674" y="126212"/>
                    <a:pt x="76200" y="119063"/>
                  </a:cubicBezTo>
                  <a:cubicBezTo>
                    <a:pt x="145667" y="188123"/>
                    <a:pt x="355997" y="248444"/>
                    <a:pt x="416719" y="242888"/>
                  </a:cubicBezTo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1" name="Text Placeholder 50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1200329"/>
          </a:xfrm>
        </p:spPr>
        <p:txBody>
          <a:bodyPr/>
          <a:lstStyle/>
          <a:p>
            <a:r>
              <a:rPr lang="de-DE" dirty="0" err="1">
                <a:latin typeface="Segoe UI" charset="0"/>
                <a:ea typeface="Segoe UI" charset="0"/>
                <a:cs typeface="Segoe UI" charset="0"/>
              </a:rPr>
              <a:t>can</a:t>
            </a:r>
            <a:r>
              <a:rPr lang="de-DE" dirty="0"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de-DE" dirty="0" err="1">
                <a:latin typeface="Segoe UI" charset="0"/>
                <a:ea typeface="Segoe UI" charset="0"/>
                <a:cs typeface="Segoe UI" charset="0"/>
              </a:rPr>
              <a:t>we</a:t>
            </a:r>
            <a:r>
              <a:rPr lang="de-DE" dirty="0"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de-DE" b="1" dirty="0" err="1">
                <a:solidFill>
                  <a:srgbClr val="99CC06"/>
                </a:solidFill>
                <a:latin typeface="Segoe UI" charset="0"/>
                <a:ea typeface="Segoe UI" charset="0"/>
                <a:cs typeface="Segoe UI" charset="0"/>
              </a:rPr>
              <a:t>look</a:t>
            </a:r>
            <a:r>
              <a:rPr lang="de-DE" b="1" dirty="0">
                <a:solidFill>
                  <a:srgbClr val="99CC06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de-DE" b="1" dirty="0" err="1">
                <a:solidFill>
                  <a:srgbClr val="99CC06"/>
                </a:solidFill>
                <a:latin typeface="Segoe UI" charset="0"/>
                <a:ea typeface="Segoe UI" charset="0"/>
                <a:cs typeface="Segoe UI" charset="0"/>
              </a:rPr>
              <a:t>after</a:t>
            </a:r>
            <a:r>
              <a:rPr lang="de-DE" dirty="0">
                <a:solidFill>
                  <a:srgbClr val="99CC06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de-DE" dirty="0" err="1">
                <a:latin typeface="Segoe UI" charset="0"/>
                <a:ea typeface="Segoe UI" charset="0"/>
                <a:cs typeface="Segoe UI" charset="0"/>
              </a:rPr>
              <a:t>inhabitants</a:t>
            </a:r>
            <a:r>
              <a:rPr lang="de-DE" dirty="0" smtClean="0">
                <a:latin typeface="Segoe UI" charset="0"/>
                <a:ea typeface="Segoe UI" charset="0"/>
                <a:cs typeface="Segoe UI" charset="0"/>
              </a:rPr>
              <a:t>?</a:t>
            </a:r>
            <a:br>
              <a:rPr lang="de-DE" dirty="0" smtClean="0">
                <a:latin typeface="Segoe UI" charset="0"/>
                <a:ea typeface="Segoe UI" charset="0"/>
                <a:cs typeface="Segoe UI" charset="0"/>
              </a:rPr>
            </a:br>
            <a:r>
              <a:rPr lang="de-DE" b="1" dirty="0" smtClean="0">
                <a:solidFill>
                  <a:srgbClr val="99CC06"/>
                </a:solidFill>
                <a:latin typeface="Segoe UI" charset="0"/>
                <a:ea typeface="Segoe UI" charset="0"/>
                <a:cs typeface="Segoe UI" charset="0"/>
              </a:rPr>
              <a:t>smart </a:t>
            </a:r>
            <a:r>
              <a:rPr lang="de-DE" b="1" dirty="0" err="1">
                <a:solidFill>
                  <a:srgbClr val="99CC06"/>
                </a:solidFill>
                <a:latin typeface="Segoe UI" charset="0"/>
                <a:ea typeface="Segoe UI" charset="0"/>
                <a:cs typeface="Segoe UI" charset="0"/>
              </a:rPr>
              <a:t>rooms</a:t>
            </a:r>
            <a:r>
              <a:rPr lang="de-DE" b="1" dirty="0">
                <a:solidFill>
                  <a:srgbClr val="99CC06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de-DE" dirty="0" err="1">
                <a:latin typeface="Segoe UI" charset="0"/>
                <a:ea typeface="Segoe UI" charset="0"/>
                <a:cs typeface="Segoe UI" charset="0"/>
              </a:rPr>
              <a:t>based</a:t>
            </a:r>
            <a:r>
              <a:rPr lang="de-DE" dirty="0">
                <a:latin typeface="Segoe UI" charset="0"/>
                <a:ea typeface="Segoe UI" charset="0"/>
                <a:cs typeface="Segoe UI" charset="0"/>
              </a:rPr>
              <a:t> on </a:t>
            </a:r>
            <a:r>
              <a:rPr lang="de-DE" dirty="0" err="1">
                <a:latin typeface="Segoe UI" charset="0"/>
                <a:ea typeface="Segoe UI" charset="0"/>
                <a:cs typeface="Segoe UI" charset="0"/>
              </a:rPr>
              <a:t>multitouch</a:t>
            </a:r>
            <a:r>
              <a:rPr lang="de-DE" dirty="0">
                <a:latin typeface="Segoe UI" charset="0"/>
                <a:ea typeface="Segoe UI" charset="0"/>
                <a:cs typeface="Segoe UI" charset="0"/>
              </a:rPr>
              <a:t>.</a:t>
            </a:r>
            <a:r>
              <a:rPr lang="de-DE" dirty="0" smtClean="0">
                <a:latin typeface="Segoe UI" charset="0"/>
                <a:ea typeface="Segoe UI" charset="0"/>
                <a:cs typeface="Segoe UI" charset="0"/>
              </a:rPr>
              <a:t>..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3" descr="IMG_2021+ 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>
                <a:solidFill>
                  <a:srgbClr val="FFFFFF"/>
                </a:solidFill>
                <a:latin typeface="Segoe UI" pitchFamily="-96" charset="0"/>
                <a:ea typeface="Segoe UI" pitchFamily="-96" charset="0"/>
              </a:rPr>
              <a:t>we upgraded to </a:t>
            </a:r>
            <a:r>
              <a:rPr b="1" dirty="0">
                <a:solidFill>
                  <a:srgbClr val="A1D541"/>
                </a:solidFill>
                <a:latin typeface="Segoe UI" pitchFamily="-96" charset="0"/>
                <a:ea typeface="Segoe UI" pitchFamily="-96" charset="0"/>
              </a:rPr>
              <a:t>8m2 rear-</a:t>
            </a:r>
            <a:r>
              <a:rPr b="1" dirty="0" smtClean="0">
                <a:solidFill>
                  <a:srgbClr val="A1D541"/>
                </a:solidFill>
                <a:latin typeface="Segoe UI" pitchFamily="-96" charset="0"/>
                <a:ea typeface="Segoe UI" pitchFamily="-96" charset="0"/>
              </a:rPr>
              <a:t>projection</a:t>
            </a:r>
            <a:endParaRPr lang="en-CA" b="1" dirty="0">
              <a:solidFill>
                <a:srgbClr val="A1D541"/>
              </a:solidFill>
              <a:latin typeface="Segoe UI" pitchFamily="-96" charset="0"/>
              <a:ea typeface="Segoe UI" pitchFamily="-96" charset="0"/>
              <a:cs typeface="Segoe UI" pitchFamily="-9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914400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KayH20091103-IMG_4182+s.jpg"/>
          <p:cNvPicPr>
            <a:picLocks noChangeAspect="1"/>
          </p:cNvPicPr>
          <p:nvPr/>
        </p:nvPicPr>
        <p:blipFill>
          <a:blip r:embed="rId3"/>
          <a:srcRect l="45950" r="8884"/>
          <a:stretch>
            <a:fillRect/>
          </a:stretch>
        </p:blipFill>
        <p:spPr bwMode="auto">
          <a:xfrm>
            <a:off x="2209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9" name="Picture 2" descr="KayH20091103-IMG_4090 1024px r.jpg"/>
          <p:cNvPicPr>
            <a:picLocks noChangeAspect="1"/>
          </p:cNvPicPr>
          <p:nvPr/>
        </p:nvPicPr>
        <p:blipFill>
          <a:blip r:embed="rId4"/>
          <a:srcRect l="44086" r="23785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1"/>
          <p:cNvPicPr preferRelativeResize="0">
            <a:picLocks noChangeAspect="1" noChangeArrowheads="1"/>
          </p:cNvPicPr>
          <p:nvPr/>
        </p:nvPicPr>
        <p:blipFill>
          <a:blip r:embed="rId5"/>
          <a:srcRect l="41470" t="1102" r="25653"/>
          <a:stretch>
            <a:fillRect/>
          </a:stretch>
        </p:blipFill>
        <p:spPr bwMode="auto">
          <a:xfrm>
            <a:off x="6048375" y="0"/>
            <a:ext cx="3095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-173831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2658269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>
                <a:latin typeface="Segoe UI" charset="0"/>
                <a:ea typeface="Segoe UI" charset="0"/>
                <a:cs typeface="Segoe UI" charset="0"/>
              </a:rPr>
              <a:t>bringing the previous ideas </a:t>
            </a:r>
            <a:r>
              <a:rPr b="1" dirty="0">
                <a:solidFill>
                  <a:srgbClr val="99CC00"/>
                </a:solidFill>
                <a:latin typeface="Segoe UI" charset="0"/>
                <a:ea typeface="Segoe UI" charset="0"/>
                <a:cs typeface="Segoe UI" charset="0"/>
              </a:rPr>
              <a:t>together</a:t>
            </a:r>
            <a:r>
              <a:rPr b="1" dirty="0" smtClean="0">
                <a:solidFill>
                  <a:srgbClr val="99CC00"/>
                </a:solidFill>
                <a:latin typeface="Segoe UI" charset="0"/>
                <a:ea typeface="Segoe UI" charset="0"/>
                <a:cs typeface="Segoe UI" charset="0"/>
              </a:rPr>
              <a:t>…</a:t>
            </a:r>
            <a:endParaRPr b="1" dirty="0">
              <a:solidFill>
                <a:srgbClr val="99CC00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2"/>
          <p:cNvGrpSpPr>
            <a:grpSpLocks/>
          </p:cNvGrpSpPr>
          <p:nvPr/>
        </p:nvGrpSpPr>
        <p:grpSpPr bwMode="auto">
          <a:xfrm>
            <a:off x="0" y="2652713"/>
            <a:ext cx="9231313" cy="4217987"/>
            <a:chOff x="533400" y="3657600"/>
            <a:chExt cx="3060700" cy="1397794"/>
          </a:xfrm>
        </p:grpSpPr>
        <p:sp>
          <p:nvSpPr>
            <p:cNvPr id="221188" name="Rectangle 302"/>
            <p:cNvSpPr>
              <a:spLocks noChangeArrowheads="1"/>
            </p:cNvSpPr>
            <p:nvPr/>
          </p:nvSpPr>
          <p:spPr bwMode="auto">
            <a:xfrm>
              <a:off x="2057400" y="4293394"/>
              <a:ext cx="762000" cy="762000"/>
            </a:xfrm>
            <a:prstGeom prst="rect">
              <a:avLst/>
            </a:prstGeom>
            <a:solidFill>
              <a:schemeClr val="tx1"/>
            </a:solidFill>
            <a:ln w="635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de-DE" sz="900"/>
            </a:p>
          </p:txBody>
        </p:sp>
        <p:sp>
          <p:nvSpPr>
            <p:cNvPr id="221189" name="Rectangle 303"/>
            <p:cNvSpPr>
              <a:spLocks noChangeArrowheads="1"/>
            </p:cNvSpPr>
            <p:nvPr/>
          </p:nvSpPr>
          <p:spPr bwMode="auto">
            <a:xfrm>
              <a:off x="533400" y="4293394"/>
              <a:ext cx="762000" cy="762000"/>
            </a:xfrm>
            <a:prstGeom prst="rect">
              <a:avLst/>
            </a:prstGeom>
            <a:solidFill>
              <a:schemeClr val="tx1"/>
            </a:solidFill>
            <a:ln w="635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de-DE" sz="900"/>
            </a:p>
          </p:txBody>
        </p:sp>
        <p:pic>
          <p:nvPicPr>
            <p:cNvPr id="221190" name="Picture 30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4307908"/>
              <a:ext cx="762000" cy="73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191" name="Picture 30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5400" y="4292600"/>
              <a:ext cx="762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192" name="Picture 30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57400" y="4292600"/>
              <a:ext cx="762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193" name="Picture 30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5600" y="3683000"/>
              <a:ext cx="698500" cy="59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194" name="Picture 30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33600" y="3657600"/>
              <a:ext cx="63500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195" name="Picture 30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71600" y="3733800"/>
              <a:ext cx="622300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196" name="Picture 3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19400" y="4292600"/>
              <a:ext cx="762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71"/>
            <p:cNvGrpSpPr>
              <a:grpSpLocks/>
            </p:cNvGrpSpPr>
            <p:nvPr/>
          </p:nvGrpSpPr>
          <p:grpSpPr bwMode="auto">
            <a:xfrm>
              <a:off x="533400" y="3733800"/>
              <a:ext cx="736600" cy="646113"/>
              <a:chOff x="533400" y="3733800"/>
              <a:chExt cx="736600" cy="646113"/>
            </a:xfrm>
          </p:grpSpPr>
          <p:sp>
            <p:nvSpPr>
              <p:cNvPr id="221198" name="Freeform 312"/>
              <p:cNvSpPr>
                <a:spLocks/>
              </p:cNvSpPr>
              <p:nvPr/>
            </p:nvSpPr>
            <p:spPr bwMode="auto">
              <a:xfrm>
                <a:off x="709614" y="4274344"/>
                <a:ext cx="249238" cy="105569"/>
              </a:xfrm>
              <a:custGeom>
                <a:avLst/>
                <a:gdLst>
                  <a:gd name="T0" fmla="*/ 0 w 249238"/>
                  <a:gd name="T1" fmla="*/ 9525 h 105569"/>
                  <a:gd name="T2" fmla="*/ 247650 w 249238"/>
                  <a:gd name="T3" fmla="*/ 0 h 105569"/>
                  <a:gd name="T4" fmla="*/ 176212 w 249238"/>
                  <a:gd name="T5" fmla="*/ 85725 h 105569"/>
                  <a:gd name="T6" fmla="*/ 0 w 249238"/>
                  <a:gd name="T7" fmla="*/ 9525 h 105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9238"/>
                  <a:gd name="T13" fmla="*/ 0 h 105569"/>
                  <a:gd name="T14" fmla="*/ 249238 w 249238"/>
                  <a:gd name="T15" fmla="*/ 105569 h 105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9238" h="105569">
                    <a:moveTo>
                      <a:pt x="0" y="9525"/>
                    </a:moveTo>
                    <a:lnTo>
                      <a:pt x="247650" y="0"/>
                    </a:lnTo>
                    <a:cubicBezTo>
                      <a:pt x="249238" y="67469"/>
                      <a:pt x="219868" y="82550"/>
                      <a:pt x="176212" y="85725"/>
                    </a:cubicBezTo>
                    <a:cubicBezTo>
                      <a:pt x="107949" y="105569"/>
                      <a:pt x="20638" y="51594"/>
                      <a:pt x="0" y="95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21199" name="Picture 313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33400" y="3733800"/>
                <a:ext cx="736600" cy="63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0" y="1054100"/>
            <a:ext cx="9144000" cy="646331"/>
          </a:xfrm>
        </p:spPr>
        <p:txBody>
          <a:bodyPr/>
          <a:lstStyle/>
          <a:p>
            <a:r>
              <a:rPr dirty="0" smtClean="0">
                <a:latin typeface="Segoe UI" pitchFamily="-96" charset="0"/>
                <a:ea typeface="Segoe UI" pitchFamily="-96" charset="0"/>
                <a:cs typeface="Segoe UI" pitchFamily="-96" charset="0"/>
              </a:rPr>
              <a:t>recognize many types of </a:t>
            </a:r>
            <a:r>
              <a:rPr b="1" dirty="0" smtClean="0">
                <a:solidFill>
                  <a:srgbClr val="99CC00"/>
                </a:solidFill>
                <a:latin typeface="Segoe UI" pitchFamily="-96" charset="0"/>
                <a:ea typeface="Segoe UI" pitchFamily="-96" charset="0"/>
                <a:cs typeface="Segoe UI" pitchFamily="-96" charset="0"/>
              </a:rPr>
              <a:t>“fingerprint”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Gadget Show Assassins Creed 2 Motion Capture P3 Artis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51435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/>
              <a:t>this is a </a:t>
            </a:r>
            <a:r>
              <a:rPr b="1" dirty="0">
                <a:solidFill>
                  <a:srgbClr val="FF9900"/>
                </a:solidFill>
              </a:rPr>
              <a:t>&gt; $1.000.000 installation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2211" name="Picture 2" descr="_MG_1423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>
                <a:latin typeface="Segoe UI" charset="0"/>
                <a:ea typeface="Segoe UI" charset="0"/>
                <a:cs typeface="Segoe UI" charset="0"/>
              </a:rPr>
              <a:t>building blocks become </a:t>
            </a:r>
            <a:r>
              <a:rPr b="1" dirty="0" smtClean="0">
                <a:solidFill>
                  <a:srgbClr val="A1D541"/>
                </a:solidFill>
                <a:latin typeface="Segoe UI" charset="0"/>
                <a:ea typeface="Segoe UI" charset="0"/>
                <a:cs typeface="Segoe UI" charset="0"/>
              </a:rPr>
              <a:t>furniture</a:t>
            </a:r>
            <a:endParaRPr b="1" dirty="0">
              <a:solidFill>
                <a:srgbClr val="A1D541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3235" name="Picture 3" descr="/Users/patrick/Documents/Talks/Contents/2011-01-Baudisch-UIST11-GravitySpace/#VideoSnippets/furniture-tuxkar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5" fill="hold"/>
                                        <p:tgtEl>
                                          <p:spTgt spid="223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32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3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3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35"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Q:\Baudisch\Projects\Multitoe II Whole Body Interaction (2010-11)\Paper UIST 2011\Talk\FTIR\crunches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3" descr="Q:\Baudisch\Projects\Multitoe II Whole Body Interaction (2010-11)\Paper UIST 2011\Talk\FTIR\crunches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Q:\Baudisch\Projects\Multitoe II Whole Body Interaction (2010-11)\Paper UIST 2011\Talk\Images\Crunch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Q:\Baudisch\Projects\Multitoe II Whole Body Interaction (2010-11)\Paper UIST 2011\Talk\Images\CrunchD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2012MultitoeGravitySpaceBachelorPodium2012XX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6547" name="Picture 6" descr="Screen Shot 2012-07-15 at 9.51.55 PM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KayH20091103-IMG_4182+s.jpg"/>
          <p:cNvPicPr>
            <a:picLocks noChangeAspect="1"/>
          </p:cNvPicPr>
          <p:nvPr/>
        </p:nvPicPr>
        <p:blipFill>
          <a:blip r:embed="rId3"/>
          <a:srcRect l="45950" r="8884"/>
          <a:stretch>
            <a:fillRect/>
          </a:stretch>
        </p:blipFill>
        <p:spPr bwMode="auto">
          <a:xfrm>
            <a:off x="2209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9" name="Picture 2" descr="KayH20091103-IMG_4090 1024px r.jpg"/>
          <p:cNvPicPr>
            <a:picLocks noChangeAspect="1"/>
          </p:cNvPicPr>
          <p:nvPr/>
        </p:nvPicPr>
        <p:blipFill>
          <a:blip r:embed="rId4"/>
          <a:srcRect l="44086" r="23785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1"/>
          <p:cNvPicPr preferRelativeResize="0">
            <a:picLocks noChangeAspect="1" noChangeArrowheads="1"/>
          </p:cNvPicPr>
          <p:nvPr/>
        </p:nvPicPr>
        <p:blipFill>
          <a:blip r:embed="rId5"/>
          <a:srcRect l="41470" t="1102" r="25653"/>
          <a:stretch>
            <a:fillRect/>
          </a:stretch>
        </p:blipFill>
        <p:spPr bwMode="auto">
          <a:xfrm>
            <a:off x="6048375" y="0"/>
            <a:ext cx="3095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-173831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2658269" y="3436144"/>
            <a:ext cx="6873875" cy="1587"/>
          </a:xfrm>
          <a:prstGeom prst="line">
            <a:avLst/>
          </a:prstGeom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>
                <a:latin typeface="Segoe UI" charset="0"/>
                <a:ea typeface="Segoe UI" charset="0"/>
                <a:cs typeface="Segoe UI" charset="0"/>
              </a:rPr>
              <a:t>flat NUI 3D sensing </a:t>
            </a:r>
            <a:r>
              <a:rPr b="1" dirty="0" smtClean="0">
                <a:solidFill>
                  <a:srgbClr val="99CC00"/>
                </a:solidFill>
                <a:latin typeface="Segoe UI" charset="0"/>
                <a:ea typeface="Segoe UI" charset="0"/>
                <a:cs typeface="Segoe UI" charset="0"/>
                <a:sym typeface="Wingdings"/>
              </a:rPr>
              <a:t> wider applicability</a:t>
            </a:r>
            <a:endParaRPr b="1" dirty="0">
              <a:solidFill>
                <a:srgbClr val="99CC00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KayH20091103-IMG_4090 1024px r.jpg"/>
          <p:cNvPicPr>
            <a:picLocks noChangeAspect="1"/>
          </p:cNvPicPr>
          <p:nvPr/>
        </p:nvPicPr>
        <p:blipFill>
          <a:blip r:embed="rId2"/>
          <a:srcRect l="2242" r="80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>
                <a:solidFill>
                  <a:srgbClr val="99CC00"/>
                </a:solidFill>
              </a:rPr>
              <a:t>c</a:t>
            </a:r>
            <a:r>
              <a:rPr b="1" dirty="0" smtClean="0">
                <a:solidFill>
                  <a:srgbClr val="99CC00"/>
                </a:solidFill>
              </a:rPr>
              <a:t>hristian holz </a:t>
            </a:r>
            <a:r>
              <a:rPr dirty="0" smtClean="0"/>
              <a:t>(2013)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lnSpc>
                <a:spcPct val="60000"/>
              </a:lnSpc>
              <a:defRPr/>
            </a:pP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mass-availability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2-09-07 at 5.31.39 PM.png"/>
          <p:cNvPicPr>
            <a:picLocks noChangeAspect="1"/>
          </p:cNvPicPr>
          <p:nvPr/>
        </p:nvPicPr>
        <p:blipFill>
          <a:blip r:embed="rId2">
            <a:lum bright="-5000" contrast="10000"/>
          </a:blip>
          <a:srcRect l="41857" r="28142"/>
          <a:stretch>
            <a:fillRect/>
          </a:stretch>
        </p:blipFill>
        <p:spPr>
          <a:xfrm>
            <a:off x="6865100" y="3307795"/>
            <a:ext cx="2278899" cy="355814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71800" y="2057400"/>
            <a:ext cx="384319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PART 1:</a:t>
            </a:r>
            <a:br>
              <a:rPr lang="en-US" dirty="0" smtClean="0"/>
            </a:br>
            <a:r>
              <a:rPr dirty="0" smtClean="0"/>
              <a:t>sca</a:t>
            </a:r>
            <a:r>
              <a:rPr lang="en-US" dirty="0" smtClean="0"/>
              <a:t>ling</a:t>
            </a:r>
            <a:r>
              <a:rPr dirty="0" smtClean="0"/>
              <a:t> NUI </a:t>
            </a:r>
            <a:r>
              <a:rPr lang="en-US" dirty="0" smtClean="0"/>
              <a:t>systems </a:t>
            </a:r>
            <a:r>
              <a:rPr dirty="0" smtClean="0"/>
              <a:t>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large </a:t>
            </a:r>
            <a:r>
              <a:rPr lang="en-US" dirty="0" smtClean="0"/>
              <a:t>contents</a:t>
            </a:r>
            <a:r>
              <a:rPr dirty="0" smtClean="0"/>
              <a:t>, detail, precision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2:</a:t>
            </a:r>
          </a:p>
          <a:p>
            <a:r>
              <a:rPr lang="en-US" dirty="0" smtClean="0"/>
              <a:t>“function follows form”</a:t>
            </a:r>
          </a:p>
          <a:p>
            <a:r>
              <a:rPr lang="en-US" dirty="0" smtClean="0"/>
              <a:t>from touch screens to smart rooms</a:t>
            </a: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6781800" y="2938463"/>
            <a:ext cx="2019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CLOSURE: future</a:t>
            </a:r>
            <a:endParaRPr lang="en-US" dirty="0"/>
          </a:p>
        </p:txBody>
      </p:sp>
      <p:grpSp>
        <p:nvGrpSpPr>
          <p:cNvPr id="2" name="Group 53"/>
          <p:cNvGrpSpPr/>
          <p:nvPr/>
        </p:nvGrpSpPr>
        <p:grpSpPr>
          <a:xfrm>
            <a:off x="-18795" y="685800"/>
            <a:ext cx="2860120" cy="2261772"/>
            <a:chOff x="-18795" y="1905000"/>
            <a:chExt cx="2860120" cy="2261772"/>
          </a:xfrm>
        </p:grpSpPr>
        <p:pic>
          <p:nvPicPr>
            <p:cNvPr id="37" name="Picture 4" descr="Explained iPhone"/>
            <p:cNvPicPr>
              <a:picLocks noChangeAspect="1" noChangeArrowheads="1"/>
            </p:cNvPicPr>
            <p:nvPr/>
          </p:nvPicPr>
          <p:blipFill>
            <a:blip r:embed="rId3"/>
            <a:srcRect l="56125" t="31467" r="21950" b="6077"/>
            <a:stretch>
              <a:fillRect/>
            </a:stretch>
          </p:blipFill>
          <p:spPr bwMode="auto">
            <a:xfrm>
              <a:off x="-17024" y="1979977"/>
              <a:ext cx="934864" cy="198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" descr="Screen Shot 2012-07-15 at 6.03.13 PM.png"/>
            <p:cNvPicPr>
              <a:picLocks noChangeAspect="1"/>
            </p:cNvPicPr>
            <p:nvPr/>
          </p:nvPicPr>
          <p:blipFill>
            <a:blip r:embed="rId4"/>
            <a:srcRect l="49035" r="21001"/>
            <a:stretch>
              <a:fillRect/>
            </a:stretch>
          </p:blipFill>
          <p:spPr bwMode="auto">
            <a:xfrm>
              <a:off x="1926168" y="1988046"/>
              <a:ext cx="915157" cy="217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 descr="Screen Shot 2012-09-08 at 1.45.35 PM.png"/>
            <p:cNvPicPr>
              <a:picLocks noChangeAspect="1"/>
            </p:cNvPicPr>
            <p:nvPr/>
          </p:nvPicPr>
          <p:blipFill>
            <a:blip r:embed="rId5"/>
            <a:srcRect l="9765" r="34300"/>
            <a:stretch>
              <a:fillRect/>
            </a:stretch>
          </p:blipFill>
          <p:spPr>
            <a:xfrm>
              <a:off x="-18795" y="1979977"/>
              <a:ext cx="936635" cy="2178725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 bwMode="auto">
            <a:xfrm rot="5400000">
              <a:off x="-169827" y="3069340"/>
              <a:ext cx="2178725" cy="50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" name="Group 10"/>
            <p:cNvGrpSpPr/>
            <p:nvPr/>
          </p:nvGrpSpPr>
          <p:grpSpPr>
            <a:xfrm>
              <a:off x="914026" y="1905000"/>
              <a:ext cx="1117973" cy="2256729"/>
              <a:chOff x="2132955" y="219075"/>
              <a:chExt cx="3175645" cy="6410325"/>
            </a:xfrm>
          </p:grpSpPr>
          <p:pic>
            <p:nvPicPr>
              <p:cNvPr id="44" name="Picture 11" descr="FocusPlusContextSmall"/>
              <p:cNvPicPr>
                <a:picLocks noChangeAspect="1" noChangeArrowheads="1"/>
              </p:cNvPicPr>
              <p:nvPr/>
            </p:nvPicPr>
            <p:blipFill>
              <a:blip r:embed="rId6">
                <a:lum bright="6000"/>
              </a:blip>
              <a:srcRect l="40418"/>
              <a:stretch>
                <a:fillRect/>
              </a:stretch>
            </p:blipFill>
            <p:spPr bwMode="auto">
              <a:xfrm>
                <a:off x="2132955" y="457200"/>
                <a:ext cx="2807345" cy="617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4" descr="FocusPlusContextCallOutSmall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47975" y="219075"/>
                <a:ext cx="2460625" cy="2460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52"/>
          <p:cNvGrpSpPr/>
          <p:nvPr/>
        </p:nvGrpSpPr>
        <p:grpSpPr>
          <a:xfrm>
            <a:off x="-1" y="3594949"/>
            <a:ext cx="2841325" cy="2135927"/>
            <a:chOff x="-1" y="4737949"/>
            <a:chExt cx="2841325" cy="2135927"/>
          </a:xfrm>
        </p:grpSpPr>
        <p:pic>
          <p:nvPicPr>
            <p:cNvPr id="46" name="Picture 2" descr="KayH20091103-IMG_4182+s.jpg"/>
            <p:cNvPicPr>
              <a:picLocks noChangeAspect="1"/>
            </p:cNvPicPr>
            <p:nvPr/>
          </p:nvPicPr>
          <p:blipFill>
            <a:blip r:embed="rId8"/>
            <a:srcRect l="45950" r="8884"/>
            <a:stretch>
              <a:fillRect/>
            </a:stretch>
          </p:blipFill>
          <p:spPr bwMode="auto">
            <a:xfrm>
              <a:off x="686653" y="4737949"/>
              <a:ext cx="1444340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 descr="KayH20091103-IMG_4090 1024px r.jpg"/>
            <p:cNvPicPr>
              <a:picLocks noChangeAspect="1"/>
            </p:cNvPicPr>
            <p:nvPr/>
          </p:nvPicPr>
          <p:blipFill>
            <a:blip r:embed="rId9"/>
            <a:srcRect l="44086" r="23785"/>
            <a:stretch>
              <a:fillRect/>
            </a:stretch>
          </p:blipFill>
          <p:spPr bwMode="auto">
            <a:xfrm>
              <a:off x="-1" y="4737949"/>
              <a:ext cx="1018141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"/>
            <p:cNvPicPr preferRelativeResize="0">
              <a:picLocks noChangeAspect="1" noChangeArrowheads="1"/>
            </p:cNvPicPr>
            <p:nvPr/>
          </p:nvPicPr>
          <p:blipFill>
            <a:blip r:embed="rId10"/>
            <a:srcRect l="41470" t="1102" r="25653"/>
            <a:stretch>
              <a:fillRect/>
            </a:stretch>
          </p:blipFill>
          <p:spPr bwMode="auto">
            <a:xfrm>
              <a:off x="1879417" y="4737949"/>
              <a:ext cx="961907" cy="2127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Connector 48"/>
            <p:cNvCxnSpPr/>
            <p:nvPr/>
          </p:nvCxnSpPr>
          <p:spPr>
            <a:xfrm rot="16200000" flipH="1">
              <a:off x="-54015" y="5805665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826500" y="5805666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1" y="760777"/>
            <a:ext cx="6172199" cy="221102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0" y="3594948"/>
            <a:ext cx="6553200" cy="21200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6629400" y="2695052"/>
            <a:ext cx="2514600" cy="416294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lnSpc>
                <a:spcPct val="60000"/>
              </a:lnSpc>
              <a:defRPr/>
            </a:pPr>
            <a:r>
              <a:rPr sz="8600" dirty="0" smtClean="0">
                <a:solidFill>
                  <a:schemeClr val="bg1">
                    <a:lumMod val="65000"/>
                  </a:schemeClr>
                </a:solidFill>
              </a:rPr>
              <a:t>where is NUI going?</a:t>
            </a:r>
            <a:endParaRPr lang="en-US" sz="86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PART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819" name="Picture 4" descr=":Raw images:Lightscape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2495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5922963" y="6397625"/>
            <a:ext cx="31448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404040"/>
                </a:solidFill>
              </a:rPr>
              <a:t>[image: </a:t>
            </a:r>
            <a:r>
              <a:rPr lang="en-US" dirty="0" err="1">
                <a:solidFill>
                  <a:srgbClr val="404040"/>
                </a:solidFill>
              </a:rPr>
              <a:t>benko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wilson</a:t>
            </a:r>
            <a:r>
              <a:rPr lang="en-US" dirty="0">
                <a:solidFill>
                  <a:srgbClr val="404040"/>
                </a:solidFill>
              </a:rPr>
              <a:t>]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everything</a:t>
            </a:r>
            <a:r>
              <a:rPr dirty="0" smtClean="0"/>
              <a:t> so far: in/output of </a:t>
            </a:r>
            <a:r>
              <a:rPr b="1" dirty="0" smtClean="0">
                <a:solidFill>
                  <a:srgbClr val="FF9900"/>
                </a:solidFill>
              </a:rPr>
              <a:t>information</a:t>
            </a:r>
            <a:endParaRPr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imension ELite 165.jpeg"/>
          <p:cNvPicPr>
            <a:picLocks noChangeAspect="1"/>
          </p:cNvPicPr>
          <p:nvPr/>
        </p:nvPicPr>
        <p:blipFill>
          <a:blip r:embed="rId2"/>
          <a:srcRect t="975"/>
          <a:stretch>
            <a:fillRect/>
          </a:stretch>
        </p:blipFill>
        <p:spPr bwMode="auto">
          <a:xfrm>
            <a:off x="1066800" y="0"/>
            <a:ext cx="5257800" cy="657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NC_1_PICT3601_20060918.jpg"/>
          <p:cNvPicPr>
            <a:picLocks noChangeAspect="1"/>
          </p:cNvPicPr>
          <p:nvPr/>
        </p:nvPicPr>
        <p:blipFill>
          <a:blip r:embed="rId3"/>
          <a:srcRect l="42007" r="-5019"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Lasercutter pls6150.jpg"/>
          <p:cNvPicPr>
            <a:picLocks noChangeAspect="1"/>
          </p:cNvPicPr>
          <p:nvPr/>
        </p:nvPicPr>
        <p:blipFill>
          <a:blip r:embed="rId4"/>
          <a:srcRect l="5981" r="58975"/>
          <a:stretch>
            <a:fillRect/>
          </a:stretch>
        </p:blipFill>
        <p:spPr bwMode="auto">
          <a:xfrm>
            <a:off x="6019800" y="0"/>
            <a:ext cx="31242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113641" y="0"/>
            <a:ext cx="75318" cy="6858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5525869"/>
            <a:ext cx="9144000" cy="646331"/>
          </a:xfrm>
        </p:spPr>
        <p:txBody>
          <a:bodyPr/>
          <a:lstStyle/>
          <a:p>
            <a:r>
              <a:rPr dirty="0" smtClean="0"/>
              <a:t>apply NUI principles to </a:t>
            </a:r>
            <a:r>
              <a:rPr b="1" dirty="0" smtClean="0">
                <a:solidFill>
                  <a:srgbClr val="99CC00"/>
                </a:solidFill>
              </a:rPr>
              <a:t>matter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4382869"/>
            <a:ext cx="9144000" cy="1131079"/>
          </a:xfrm>
        </p:spPr>
        <p:txBody>
          <a:bodyPr/>
          <a:lstStyle/>
          <a:p>
            <a:r>
              <a:rPr dirty="0" smtClean="0">
                <a:ln>
                  <a:solidFill>
                    <a:schemeClr val="bg1"/>
                  </a:solidFill>
                </a:ln>
              </a:rPr>
              <a:t>challenge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/>
              <a:t>personal </a:t>
            </a:r>
            <a:r>
              <a:rPr dirty="0" smtClean="0"/>
              <a:t>fabrication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0000" t="32624" b="33279"/>
          <a:stretch>
            <a:fillRect/>
          </a:stretch>
        </p:blipFill>
        <p:spPr>
          <a:xfrm>
            <a:off x="184445" y="1524000"/>
            <a:ext cx="9035755" cy="24010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0279" y="6260068"/>
            <a:ext cx="607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three diagrams by [Karl Willis,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InteractiveFabrication.com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87677" y="76200"/>
            <a:ext cx="8807867" cy="3810000"/>
            <a:chOff x="187677" y="76200"/>
            <a:chExt cx="8807867" cy="3810000"/>
          </a:xfrm>
        </p:grpSpPr>
        <p:cxnSp>
          <p:nvCxnSpPr>
            <p:cNvPr id="20" name="Elbow Connector 12"/>
            <p:cNvCxnSpPr>
              <a:stCxn id="18" idx="3"/>
              <a:endCxn id="8" idx="0"/>
            </p:cNvCxnSpPr>
            <p:nvPr/>
          </p:nvCxnSpPr>
          <p:spPr bwMode="auto">
            <a:xfrm>
              <a:off x="5181600" y="685800"/>
              <a:ext cx="2680451" cy="882300"/>
            </a:xfrm>
            <a:prstGeom prst="bentConnector2">
              <a:avLst/>
            </a:prstGeom>
            <a:noFill/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13" name="Elbow Connector 12"/>
            <p:cNvCxnSpPr>
              <a:stCxn id="7" idx="0"/>
              <a:endCxn id="18" idx="1"/>
            </p:cNvCxnSpPr>
            <p:nvPr/>
          </p:nvCxnSpPr>
          <p:spPr bwMode="auto">
            <a:xfrm rot="5400000" flipH="1" flipV="1">
              <a:off x="2242914" y="-235943"/>
              <a:ext cx="882300" cy="2725786"/>
            </a:xfrm>
            <a:prstGeom prst="bentConnector2">
              <a:avLst/>
            </a:prstGeom>
            <a:noFill/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</p:cxnSp>
        <p:grpSp>
          <p:nvGrpSpPr>
            <p:cNvPr id="10" name="Group 9"/>
            <p:cNvGrpSpPr/>
            <p:nvPr/>
          </p:nvGrpSpPr>
          <p:grpSpPr>
            <a:xfrm>
              <a:off x="187677" y="1568100"/>
              <a:ext cx="8807867" cy="2318100"/>
              <a:chOff x="685800" y="951745"/>
              <a:chExt cx="7543800" cy="2015214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685800" y="951745"/>
                <a:ext cx="1941639" cy="2015214"/>
              </a:xfrm>
              <a:prstGeom prst="roundRect">
                <a:avLst>
                  <a:gd name="adj" fmla="val 16403"/>
                </a:avLst>
              </a:prstGeom>
              <a:noFill/>
              <a:ln w="762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01600" dist="1016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Arial" pitchFamily="-112" charset="0"/>
                  <a:cs typeface="Arial" pitchFamily="-112" charset="0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6287961" y="951745"/>
                <a:ext cx="1941639" cy="2015214"/>
              </a:xfrm>
              <a:prstGeom prst="roundRect">
                <a:avLst>
                  <a:gd name="adj" fmla="val 16403"/>
                </a:avLst>
              </a:prstGeom>
              <a:noFill/>
              <a:ln w="762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01600" dist="1016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Arial" pitchFamily="-112" charset="0"/>
                  <a:cs typeface="Arial" pitchFamily="-112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>
              <a:off x="4046957" y="152400"/>
              <a:ext cx="1134643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9523" y="76200"/>
              <a:ext cx="1007833" cy="116955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7000" b="1" dirty="0" smtClean="0">
                  <a:ln>
                    <a:solidFill>
                      <a:srgbClr val="FF9900"/>
                    </a:solidFill>
                  </a:ln>
                  <a:solidFill>
                    <a:srgbClr val="FF9900"/>
                  </a:solidFill>
                </a:rPr>
                <a:t>!=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626"/>
            <a:ext cx="9144000" cy="479717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sketch </a:t>
            </a:r>
            <a:r>
              <a:rPr dirty="0" smtClean="0">
                <a:sym typeface="Wingdings"/>
              </a:rPr>
              <a:t> </a:t>
            </a:r>
            <a:r>
              <a:rPr dirty="0" smtClean="0"/>
              <a:t>fabricate [</a:t>
            </a:r>
            <a:r>
              <a:rPr dirty="0"/>
              <a:t>FurnitureFactory ’06]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9068"/>
            <a:ext cx="9139369" cy="529453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1200329"/>
          </a:xfrm>
        </p:spPr>
        <p:txBody>
          <a:bodyPr/>
          <a:lstStyle/>
          <a:p>
            <a:pPr lvl="0"/>
            <a:r>
              <a:rPr dirty="0" smtClean="0"/>
              <a:t>traditional </a:t>
            </a:r>
            <a:r>
              <a:rPr dirty="0"/>
              <a:t>craft:</a:t>
            </a:r>
            <a:r>
              <a:rPr dirty="0" smtClean="0"/>
              <a:t> work </a:t>
            </a:r>
            <a:r>
              <a:rPr b="1" dirty="0">
                <a:solidFill>
                  <a:srgbClr val="99CC00"/>
                </a:solidFill>
              </a:rPr>
              <a:t>directly </a:t>
            </a:r>
            <a:r>
              <a:rPr dirty="0" smtClean="0"/>
              <a:t>on workpiece</a:t>
            </a:r>
            <a:br>
              <a:rPr dirty="0" smtClean="0"/>
            </a:br>
            <a:r>
              <a:rPr dirty="0" smtClean="0"/>
              <a:t>build on how workpiece changes each step</a:t>
            </a:r>
            <a:endParaRPr dirty="0"/>
          </a:p>
        </p:txBody>
      </p:sp>
      <p:sp>
        <p:nvSpPr>
          <p:cNvPr id="5" name="Rounded Rectangle 4"/>
          <p:cNvSpPr/>
          <p:nvPr/>
        </p:nvSpPr>
        <p:spPr bwMode="auto">
          <a:xfrm rot="21414212">
            <a:off x="4230561" y="880386"/>
            <a:ext cx="4517882" cy="4981561"/>
          </a:xfrm>
          <a:prstGeom prst="roundRect">
            <a:avLst>
              <a:gd name="adj" fmla="val 16403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2500" b="66039"/>
          <a:stretch>
            <a:fillRect/>
          </a:stretch>
        </p:blipFill>
        <p:spPr>
          <a:xfrm>
            <a:off x="990600" y="2133600"/>
            <a:ext cx="7086600" cy="19361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how to </a:t>
            </a:r>
            <a:r>
              <a:rPr b="1" dirty="0">
                <a:solidFill>
                  <a:srgbClr val="99CC00"/>
                </a:solidFill>
              </a:rPr>
              <a:t>bring this</a:t>
            </a:r>
            <a:r>
              <a:rPr b="1" dirty="0" smtClean="0">
                <a:solidFill>
                  <a:srgbClr val="99CC00"/>
                </a:solidFill>
              </a:rPr>
              <a:t> </a:t>
            </a:r>
            <a:r>
              <a:rPr dirty="0" smtClean="0"/>
              <a:t>to </a:t>
            </a:r>
            <a:r>
              <a:rPr dirty="0"/>
              <a:t>personal fabrication</a:t>
            </a:r>
            <a:r>
              <a:rPr dirty="0" smtClean="0"/>
              <a:t>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"interactive </a:t>
            </a:r>
            <a:r>
              <a:rPr dirty="0" smtClean="0"/>
              <a:t>fabrication" [Willis 2011]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0000" t="65712" b="2784"/>
          <a:stretch>
            <a:fillRect/>
          </a:stretch>
        </p:blipFill>
        <p:spPr>
          <a:xfrm>
            <a:off x="307198" y="2209800"/>
            <a:ext cx="8379602" cy="2057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21576" y="2299826"/>
            <a:ext cx="8565223" cy="2128147"/>
          </a:xfrm>
          <a:prstGeom prst="roundRect">
            <a:avLst>
              <a:gd name="adj" fmla="val 27155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250"/>
            <a:ext cx="9144000" cy="598493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annotate </a:t>
            </a:r>
            <a:r>
              <a:rPr b="1" dirty="0" smtClean="0">
                <a:solidFill>
                  <a:srgbClr val="99CC00"/>
                </a:solidFill>
              </a:rPr>
              <a:t>workpiece </a:t>
            </a:r>
            <a:r>
              <a:rPr dirty="0" smtClean="0"/>
              <a:t>[Guimbretiere '06]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rosoft's E3 2010 Kinect Adventures Demo P1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providing masses with </a:t>
            </a:r>
            <a:r>
              <a:rPr b="1" dirty="0">
                <a:solidFill>
                  <a:srgbClr val="99CC06"/>
                </a:solidFill>
              </a:rPr>
              <a:t>3D mocap</a:t>
            </a:r>
            <a:r>
              <a:rPr b="1" dirty="0" smtClean="0">
                <a:solidFill>
                  <a:srgbClr val="99CC06"/>
                </a:solidFill>
              </a:rPr>
              <a:t>…</a:t>
            </a:r>
            <a:endParaRPr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r="1957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touch </a:t>
            </a:r>
            <a:r>
              <a:rPr dirty="0" smtClean="0"/>
              <a:t>(but indirect) </a:t>
            </a:r>
            <a:r>
              <a:rPr dirty="0"/>
              <a:t>[Shaper Willis'</a:t>
            </a:r>
            <a:r>
              <a:rPr dirty="0" smtClean="0"/>
              <a:t>11]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1600"/>
            <a:ext cx="4178300" cy="66548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981200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closing the loop </a:t>
            </a:r>
            <a:r>
              <a:rPr dirty="0" smtClean="0"/>
              <a:t>[copyCAD, Ishii, '10]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533400"/>
            <a:ext cx="249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camera projector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370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workpiece touch sensitive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4114800"/>
            <a:ext cx="230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milling 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pyca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5400"/>
            <a:ext cx="9144001" cy="4556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tic_intelligentsia 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44269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754469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hand-held tool </a:t>
            </a:r>
            <a:r>
              <a:rPr dirty="0" smtClean="0"/>
              <a:t>[haptic intelligencia '12]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876800" cy="68784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interactive </a:t>
            </a:r>
            <a:r>
              <a:rPr b="1" dirty="0" smtClean="0">
                <a:solidFill>
                  <a:srgbClr val="99CC00"/>
                </a:solidFill>
              </a:rPr>
              <a:t>construction </a:t>
            </a:r>
            <a:r>
              <a:rPr dirty="0" smtClean="0"/>
              <a:t>[constructable '12]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12Constructable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entire field has only started</a:t>
            </a:r>
          </a:p>
          <a:p>
            <a:r>
              <a:rPr lang="en-US" dirty="0" smtClean="0"/>
              <a:t>right now, it is all about fabrication…</a:t>
            </a:r>
          </a:p>
          <a:p>
            <a:endParaRPr lang="en-US" dirty="0" smtClean="0"/>
          </a:p>
          <a:p>
            <a:r>
              <a:rPr lang="en-US" dirty="0" smtClean="0"/>
              <a:t>but the idea of </a:t>
            </a:r>
            <a:r>
              <a:rPr lang="en-US" b="1" dirty="0" smtClean="0">
                <a:solidFill>
                  <a:srgbClr val="99CC00"/>
                </a:solidFill>
              </a:rPr>
              <a:t>NUI + matter is incredible broad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wealth of </a:t>
            </a:r>
            <a:r>
              <a:rPr lang="en-US" b="1" dirty="0" smtClean="0">
                <a:solidFill>
                  <a:srgbClr val="99CC00"/>
                </a:solidFill>
              </a:rPr>
              <a:t>open challenges…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b="1" dirty="0" smtClean="0">
              <a:solidFill>
                <a:srgbClr val="99CC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142901" y="3546995"/>
            <a:ext cx="2832981" cy="927100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628" y="2937903"/>
            <a:ext cx="8686371" cy="1710297"/>
          </a:xfrm>
        </p:spPr>
        <p:txBody>
          <a:bodyPr/>
          <a:lstStyle/>
          <a:p>
            <a:pPr algn="l"/>
            <a:r>
              <a:rPr dirty="0" smtClean="0"/>
              <a:t>conclusion...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507250" y="4794004"/>
            <a:ext cx="2977024" cy="997196"/>
            <a:chOff x="832976" y="5175004"/>
            <a:chExt cx="2977024" cy="997196"/>
          </a:xfrm>
        </p:grpSpPr>
        <p:sp>
          <p:nvSpPr>
            <p:cNvPr id="4" name="Oval 3"/>
            <p:cNvSpPr/>
            <p:nvPr/>
          </p:nvSpPr>
          <p:spPr bwMode="auto">
            <a:xfrm>
              <a:off x="2895600" y="5257800"/>
              <a:ext cx="914400" cy="914400"/>
            </a:xfrm>
            <a:prstGeom prst="ellipse">
              <a:avLst/>
            </a:prstGeom>
            <a:solidFill>
              <a:srgbClr val="99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2976" y="5175004"/>
              <a:ext cx="2058151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FFFF"/>
                  </a:solidFill>
                </a:rPr>
                <a:t>1970s</a:t>
              </a:r>
              <a:br>
                <a:rPr lang="en-US" sz="3600" dirty="0" smtClean="0">
                  <a:solidFill>
                    <a:srgbClr val="FFFFFF"/>
                  </a:solidFill>
                </a:rPr>
              </a:br>
              <a:r>
                <a:rPr lang="en-US" sz="3600" dirty="0" smtClean="0">
                  <a:solidFill>
                    <a:srgbClr val="FFFFFF"/>
                  </a:solidFill>
                </a:rPr>
                <a:t>graphical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1049367" y="2209800"/>
            <a:ext cx="2587307" cy="2667000"/>
            <a:chOff x="1375093" y="2590800"/>
            <a:chExt cx="2587307" cy="2667000"/>
          </a:xfrm>
        </p:grpSpPr>
        <p:sp>
          <p:nvSpPr>
            <p:cNvPr id="5" name="Oval 4"/>
            <p:cNvSpPr/>
            <p:nvPr/>
          </p:nvSpPr>
          <p:spPr bwMode="auto">
            <a:xfrm>
              <a:off x="3048000" y="2667000"/>
              <a:ext cx="914400" cy="914400"/>
            </a:xfrm>
            <a:prstGeom prst="ellipse">
              <a:avLst/>
            </a:prstGeom>
            <a:solidFill>
              <a:srgbClr val="99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75093" y="2590800"/>
              <a:ext cx="1596411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FFFF"/>
                  </a:solidFill>
                </a:rPr>
                <a:t>2010s</a:t>
              </a:r>
              <a:br>
                <a:rPr lang="en-US" sz="3600" dirty="0" smtClean="0">
                  <a:solidFill>
                    <a:srgbClr val="FFFFFF"/>
                  </a:solidFill>
                </a:rPr>
              </a:br>
              <a:r>
                <a:rPr lang="en-US" sz="3600" dirty="0" smtClean="0">
                  <a:solidFill>
                    <a:srgbClr val="FFFFFF"/>
                  </a:solidFill>
                </a:rPr>
                <a:t>natural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rot="5400000" flipH="1" flipV="1">
              <a:off x="2514600" y="4343400"/>
              <a:ext cx="16764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12" name="Group 26"/>
          <p:cNvGrpSpPr/>
          <p:nvPr/>
        </p:nvGrpSpPr>
        <p:grpSpPr>
          <a:xfrm>
            <a:off x="3274163" y="3403600"/>
            <a:ext cx="4145556" cy="1607112"/>
            <a:chOff x="3599889" y="3784600"/>
            <a:chExt cx="4145556" cy="1607112"/>
          </a:xfrm>
        </p:grpSpPr>
        <p:sp>
          <p:nvSpPr>
            <p:cNvPr id="6" name="Oval 5"/>
            <p:cNvSpPr/>
            <p:nvPr/>
          </p:nvSpPr>
          <p:spPr bwMode="auto">
            <a:xfrm>
              <a:off x="4948454" y="3886200"/>
              <a:ext cx="914400" cy="914400"/>
            </a:xfrm>
            <a:prstGeom prst="ellipse">
              <a:avLst/>
            </a:prstGeom>
            <a:solidFill>
              <a:srgbClr val="99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3784600"/>
              <a:ext cx="1801845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FFFF"/>
                  </a:solidFill>
                </a:rPr>
                <a:t>1990s</a:t>
              </a:r>
            </a:p>
            <a:p>
              <a:pPr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FFFF"/>
                  </a:solidFill>
                </a:rPr>
                <a:t>tangible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4" idx="7"/>
              <a:endCxn id="6" idx="2"/>
            </p:cNvCxnSpPr>
            <p:nvPr/>
          </p:nvCxnSpPr>
          <p:spPr bwMode="auto">
            <a:xfrm rot="5400000" flipH="1" flipV="1">
              <a:off x="3750016" y="4193274"/>
              <a:ext cx="1048311" cy="134856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15" name="Group 27"/>
          <p:cNvGrpSpPr/>
          <p:nvPr/>
        </p:nvGrpSpPr>
        <p:grpSpPr>
          <a:xfrm>
            <a:off x="3502763" y="812800"/>
            <a:ext cx="4705009" cy="2692400"/>
            <a:chOff x="3828489" y="1193800"/>
            <a:chExt cx="4705009" cy="2692400"/>
          </a:xfrm>
        </p:grpSpPr>
        <p:sp>
          <p:nvSpPr>
            <p:cNvPr id="7" name="Oval 6"/>
            <p:cNvSpPr/>
            <p:nvPr/>
          </p:nvSpPr>
          <p:spPr bwMode="auto">
            <a:xfrm>
              <a:off x="5100854" y="1295400"/>
              <a:ext cx="914400" cy="914400"/>
            </a:xfrm>
            <a:prstGeom prst="ellipse">
              <a:avLst/>
            </a:prstGeom>
            <a:solidFill>
              <a:srgbClr val="99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016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16926" y="1193800"/>
              <a:ext cx="2416572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FFFF"/>
                  </a:solidFill>
                </a:rPr>
                <a:t>next:</a:t>
              </a:r>
            </a:p>
            <a:p>
              <a:pPr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FFFF"/>
                  </a:solidFill>
                </a:rPr>
                <a:t>material UI</a:t>
              </a:r>
              <a:endParaRPr lang="en-US" sz="3600" dirty="0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6" idx="0"/>
              <a:endCxn id="7" idx="4"/>
            </p:cNvCxnSpPr>
            <p:nvPr/>
          </p:nvCxnSpPr>
          <p:spPr bwMode="auto">
            <a:xfrm rot="5400000" flipH="1" flipV="1">
              <a:off x="4605554" y="2933700"/>
              <a:ext cx="167640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0" name="Straight Arrow Connector 19"/>
            <p:cNvCxnSpPr>
              <a:stCxn id="5" idx="7"/>
              <a:endCxn id="7" idx="2"/>
            </p:cNvCxnSpPr>
            <p:nvPr/>
          </p:nvCxnSpPr>
          <p:spPr bwMode="auto">
            <a:xfrm rot="5400000" flipH="1" flipV="1">
              <a:off x="3940516" y="1640574"/>
              <a:ext cx="1048311" cy="127236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29" name="Rounded Rectangle 28"/>
          <p:cNvSpPr/>
          <p:nvPr/>
        </p:nvSpPr>
        <p:spPr bwMode="auto">
          <a:xfrm>
            <a:off x="4538374" y="721384"/>
            <a:ext cx="4191000" cy="1295400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17590" y="4687546"/>
            <a:ext cx="3378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>
                <a:solidFill>
                  <a:srgbClr val="FFFFFF"/>
                </a:solidFill>
              </a:rPr>
              <a:t>indirect</a:t>
            </a:r>
            <a:br>
              <a:rPr lang="en-US" b="0" dirty="0" smtClean="0">
                <a:solidFill>
                  <a:srgbClr val="FFFFFF"/>
                </a:solidFill>
              </a:rPr>
            </a:br>
            <a:r>
              <a:rPr lang="en-US" b="0" dirty="0" smtClean="0">
                <a:solidFill>
                  <a:srgbClr val="FFFFFF"/>
                </a:solidFill>
              </a:rPr>
              <a:t>metaphorical</a:t>
            </a:r>
            <a:br>
              <a:rPr lang="en-US" b="0" dirty="0" smtClean="0">
                <a:solidFill>
                  <a:srgbClr val="FFFFFF"/>
                </a:solidFill>
              </a:rPr>
            </a:br>
            <a:r>
              <a:rPr lang="en-US" b="0" dirty="0" smtClean="0">
                <a:solidFill>
                  <a:srgbClr val="FFFFFF"/>
                </a:solidFill>
              </a:rPr>
              <a:t>inconsistent space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91036" y="6324600"/>
            <a:ext cx="187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>
                <a:solidFill>
                  <a:srgbClr val="FFFFFF"/>
                </a:solidFill>
              </a:rPr>
              <a:t>screen feedback</a:t>
            </a:r>
            <a:endParaRPr lang="en-US" b="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2396526"/>
            <a:ext cx="9144000" cy="992188"/>
            <a:chOff x="0" y="2362200"/>
            <a:chExt cx="9144000" cy="992188"/>
          </a:xfrm>
        </p:grpSpPr>
        <p:sp>
          <p:nvSpPr>
            <p:cNvPr id="31" name="TextBox 30"/>
            <p:cNvSpPr txBox="1"/>
            <p:nvPr/>
          </p:nvSpPr>
          <p:spPr>
            <a:xfrm>
              <a:off x="6552589" y="2362200"/>
              <a:ext cx="25458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FFFFFF"/>
                  </a:solidFill>
                </a:rPr>
                <a:t>direct interaction</a:t>
              </a:r>
            </a:p>
            <a:p>
              <a:pPr algn="r"/>
              <a:r>
                <a:rPr lang="en-US" dirty="0" smtClean="0">
                  <a:solidFill>
                    <a:srgbClr val="FFFFFF"/>
                  </a:solidFill>
                </a:rPr>
                <a:t>single Euclidean space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0" y="3352800"/>
              <a:ext cx="91440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4342606" y="794"/>
            <a:ext cx="1095610" cy="6858000"/>
            <a:chOff x="4342606" y="794"/>
            <a:chExt cx="1095610" cy="6858000"/>
          </a:xfrm>
        </p:grpSpPr>
        <p:sp>
          <p:nvSpPr>
            <p:cNvPr id="32" name="TextBox 31"/>
            <p:cNvSpPr txBox="1"/>
            <p:nvPr/>
          </p:nvSpPr>
          <p:spPr>
            <a:xfrm>
              <a:off x="4419600" y="6324600"/>
              <a:ext cx="101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FFFFFF"/>
                  </a:solidFill>
                </a:rPr>
                <a:t>physical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rot="5400000" flipH="1" flipV="1">
              <a:off x="914400" y="3429000"/>
              <a:ext cx="68580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Text Placeholder 26"/>
          <p:cNvSpPr>
            <a:spLocks noGrp="1"/>
          </p:cNvSpPr>
          <p:nvPr>
            <p:ph type="body" sz="quarter" idx="10"/>
          </p:nvPr>
        </p:nvSpPr>
        <p:spPr>
          <a:xfrm>
            <a:off x="0" y="1556101"/>
            <a:ext cx="9144000" cy="646331"/>
          </a:xfrm>
        </p:spPr>
        <p:txBody>
          <a:bodyPr/>
          <a:lstStyle/>
          <a:p>
            <a:r>
              <a:rPr dirty="0" smtClean="0"/>
              <a:t>…let me tie this all </a:t>
            </a:r>
            <a:r>
              <a:rPr b="1" dirty="0" smtClean="0">
                <a:solidFill>
                  <a:srgbClr val="99CC00"/>
                </a:solidFill>
              </a:rPr>
              <a:t>together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build="p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7111" name="Picture 3" descr="Pointing-child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889250"/>
              <a:ext cx="9144000" cy="396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2" name="Picture 4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 flipV="1">
              <a:off x="0" y="1350963"/>
              <a:ext cx="9144000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3" name="Picture 5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>
              <a:off x="0" y="0"/>
              <a:ext cx="9144000" cy="148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95400"/>
            <a:ext cx="9144000" cy="1200329"/>
          </a:xfrm>
        </p:spPr>
        <p:txBody>
          <a:bodyPr/>
          <a:lstStyle/>
          <a:p>
            <a:r>
              <a:rPr dirty="0" smtClean="0"/>
              <a:t>should have all properties </a:t>
            </a:r>
            <a:r>
              <a:rPr dirty="0"/>
              <a:t>of</a:t>
            </a:r>
            <a:r>
              <a:rPr dirty="0" smtClean="0"/>
              <a:t> NUI</a:t>
            </a:r>
            <a:br>
              <a:rPr dirty="0" smtClean="0"/>
            </a:br>
            <a:r>
              <a:rPr dirty="0" smtClean="0"/>
              <a:t>direct, </a:t>
            </a:r>
            <a:r>
              <a:rPr dirty="0" smtClean="0">
                <a:sym typeface="Wingdings"/>
              </a:rPr>
              <a:t>touching, </a:t>
            </a:r>
            <a:r>
              <a:rPr dirty="0" smtClean="0"/>
              <a:t>pointing</a:t>
            </a:r>
            <a:r>
              <a:rPr dirty="0"/>
              <a:t>,</a:t>
            </a:r>
            <a:r>
              <a:rPr dirty="0" smtClean="0"/>
              <a:t> inertia,</a:t>
            </a:r>
            <a:r>
              <a:rPr sz="1600" dirty="0" smtClean="0"/>
              <a:t> </a:t>
            </a:r>
            <a:r>
              <a:rPr dirty="0" smtClean="0"/>
              <a:t>ballistics…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31079"/>
          </a:xfrm>
        </p:spPr>
        <p:txBody>
          <a:bodyPr/>
          <a:lstStyle/>
          <a:p>
            <a:r>
              <a:rPr dirty="0" smtClean="0">
                <a:ln>
                  <a:solidFill>
                    <a:schemeClr val="bg1"/>
                  </a:solidFill>
                </a:ln>
              </a:rPr>
              <a:t>material UI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01638"/>
            <a:ext cx="9144000" cy="766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..and rich </a:t>
            </a:r>
            <a:r>
              <a:rPr b="1" dirty="0">
                <a:solidFill>
                  <a:srgbClr val="99CC06"/>
                </a:solidFill>
              </a:rPr>
              <a:t>2D </a:t>
            </a:r>
            <a:r>
              <a:rPr b="1" dirty="0" smtClean="0">
                <a:solidFill>
                  <a:srgbClr val="99CC06"/>
                </a:solidFill>
              </a:rPr>
              <a:t>input</a:t>
            </a:r>
            <a:endParaRPr b="1" dirty="0">
              <a:solidFill>
                <a:srgbClr val="99CC0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9068"/>
            <a:ext cx="9139369" cy="529453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 rot="21414212">
            <a:off x="4230561" y="880386"/>
            <a:ext cx="4517882" cy="4981561"/>
          </a:xfrm>
          <a:prstGeom prst="roundRect">
            <a:avLst>
              <a:gd name="adj" fmla="val 16403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1754327"/>
          </a:xfrm>
        </p:spPr>
        <p:txBody>
          <a:bodyPr/>
          <a:lstStyle/>
          <a:p>
            <a:pPr lvl="0"/>
            <a:r>
              <a:rPr dirty="0" smtClean="0"/>
              <a:t>…but </a:t>
            </a:r>
            <a:r>
              <a:rPr b="1" dirty="0" smtClean="0">
                <a:solidFill>
                  <a:srgbClr val="FF9900"/>
                </a:solidFill>
              </a:rPr>
              <a:t>not limited to touching anymore,</a:t>
            </a:r>
            <a:br>
              <a:rPr b="1" dirty="0" smtClean="0">
                <a:solidFill>
                  <a:srgbClr val="FF9900"/>
                </a:solidFill>
              </a:rPr>
            </a:br>
            <a:r>
              <a:rPr dirty="0" smtClean="0"/>
              <a:t>but allows users to </a:t>
            </a:r>
            <a:r>
              <a:rPr b="1" dirty="0" smtClean="0">
                <a:solidFill>
                  <a:srgbClr val="99CC00"/>
                </a:solidFill>
              </a:rPr>
              <a:t>directly manipulate and influence matter</a:t>
            </a:r>
            <a:endParaRPr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[illuminating clay, Ishii]</a:t>
            </a:r>
            <a:endParaRPr lang="en-US" dirty="0"/>
          </a:p>
        </p:txBody>
      </p:sp>
    </p:spTree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4" descr="IMG_3231+.JPG"/>
          <p:cNvPicPr>
            <a:picLocks noChangeAspect="1"/>
          </p:cNvPicPr>
          <p:nvPr/>
        </p:nvPicPr>
        <p:blipFill>
          <a:blip r:embed="rId3"/>
          <a:srcRect l="4167" r="5649"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9" name="Picture 6" descr="hpi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553075"/>
            <a:ext cx="1981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0" name="TextBox 6"/>
          <p:cNvSpPr txBox="1">
            <a:spLocks noChangeArrowheads="1"/>
          </p:cNvSpPr>
          <p:nvPr/>
        </p:nvSpPr>
        <p:spPr bwMode="auto">
          <a:xfrm>
            <a:off x="0" y="0"/>
            <a:ext cx="4699000" cy="1570038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thanks to my group at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rgbClr val="FF9900"/>
                </a:solidFill>
              </a:rPr>
              <a:t>hasso</a:t>
            </a:r>
            <a:r>
              <a:rPr lang="en-US" sz="3200" b="1" dirty="0">
                <a:solidFill>
                  <a:srgbClr val="FF9900"/>
                </a:solidFill>
              </a:rPr>
              <a:t> </a:t>
            </a:r>
            <a:r>
              <a:rPr lang="en-US" sz="3200" b="1" dirty="0" err="1">
                <a:solidFill>
                  <a:srgbClr val="FF9900"/>
                </a:solidFill>
              </a:rPr>
              <a:t>plattner</a:t>
            </a:r>
            <a:r>
              <a:rPr lang="en-US" sz="3200" b="1" dirty="0">
                <a:solidFill>
                  <a:srgbClr val="FF9900"/>
                </a:solidFill>
              </a:rPr>
              <a:t> institute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in </a:t>
            </a:r>
            <a:r>
              <a:rPr lang="en-US" sz="3200" dirty="0" err="1">
                <a:solidFill>
                  <a:srgbClr val="FFFFFF"/>
                </a:solidFill>
              </a:rPr>
              <a:t>berlin/potsdam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49861" name="TextBox 3"/>
          <p:cNvSpPr txBox="1">
            <a:spLocks noChangeArrowheads="1"/>
          </p:cNvSpPr>
          <p:nvPr/>
        </p:nvSpPr>
        <p:spPr bwMode="auto">
          <a:xfrm>
            <a:off x="3298462" y="5715000"/>
            <a:ext cx="5921738" cy="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3300" b="1" dirty="0" smtClean="0">
                <a:solidFill>
                  <a:srgbClr val="FF9800"/>
                </a:solidFill>
                <a:latin typeface="Abadi MT Condensed Light" pitchFamily="-106" charset="0"/>
                <a:ea typeface="Abadi MT Condensed Light" pitchFamily="-106" charset="0"/>
                <a:cs typeface="Abadi MT Condensed Light" pitchFamily="-106" charset="0"/>
              </a:rPr>
              <a:t>human</a:t>
            </a:r>
            <a:r>
              <a:rPr lang="en-US" sz="3300" b="1" dirty="0">
                <a:solidFill>
                  <a:srgbClr val="FF9800"/>
                </a:solidFill>
                <a:latin typeface="Abadi MT Condensed Light" pitchFamily="-106" charset="0"/>
                <a:ea typeface="Abadi MT Condensed Light" pitchFamily="-106" charset="0"/>
                <a:cs typeface="Abadi MT Condensed Light" pitchFamily="-106" charset="0"/>
              </a:rPr>
              <a:t>-computer interaction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7" descr="RidgePad HassoPlattnerInstitute BaudischHol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538288"/>
            <a:ext cx="233045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7" name="Picture 2" descr="KayH20091103-IMG_4182+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127375"/>
            <a:ext cx="2325688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8" name="Picture 9" descr="Who are yo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1200" y="1538288"/>
            <a:ext cx="23304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9" name="Picture 18" descr="HPI Logo and Name Hasso Plattner Institut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876800"/>
            <a:ext cx="30480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10" name="Text Box 33"/>
          <p:cNvSpPr txBox="1">
            <a:spLocks noChangeArrowheads="1"/>
          </p:cNvSpPr>
          <p:nvPr/>
        </p:nvSpPr>
        <p:spPr bwMode="auto">
          <a:xfrm>
            <a:off x="4527550" y="2876550"/>
            <a:ext cx="911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UIST 2010</a:t>
            </a:r>
          </a:p>
        </p:txBody>
      </p:sp>
      <p:sp>
        <p:nvSpPr>
          <p:cNvPr id="251911" name="Text Box 34"/>
          <p:cNvSpPr txBox="1">
            <a:spLocks noChangeArrowheads="1"/>
          </p:cNvSpPr>
          <p:nvPr/>
        </p:nvSpPr>
        <p:spPr bwMode="auto">
          <a:xfrm>
            <a:off x="2147888" y="4475163"/>
            <a:ext cx="1716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CHI 2010—best paper</a:t>
            </a:r>
          </a:p>
        </p:txBody>
      </p:sp>
      <p:sp>
        <p:nvSpPr>
          <p:cNvPr id="251912" name="Text Box 35"/>
          <p:cNvSpPr txBox="1">
            <a:spLocks noChangeArrowheads="1"/>
          </p:cNvSpPr>
          <p:nvPr/>
        </p:nvSpPr>
        <p:spPr bwMode="auto">
          <a:xfrm>
            <a:off x="2166938" y="2892425"/>
            <a:ext cx="825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CHI 2010</a:t>
            </a:r>
          </a:p>
        </p:txBody>
      </p:sp>
      <p:sp>
        <p:nvSpPr>
          <p:cNvPr id="251913" name="TextBox 34"/>
          <p:cNvSpPr txBox="1">
            <a:spLocks noChangeArrowheads="1"/>
          </p:cNvSpPr>
          <p:nvPr/>
        </p:nvSpPr>
        <p:spPr bwMode="auto">
          <a:xfrm>
            <a:off x="827088" y="1443038"/>
            <a:ext cx="1382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ridgepad</a:t>
            </a:r>
          </a:p>
        </p:txBody>
      </p:sp>
      <p:sp>
        <p:nvSpPr>
          <p:cNvPr id="251914" name="TextBox 35"/>
          <p:cNvSpPr txBox="1">
            <a:spLocks noChangeArrowheads="1"/>
          </p:cNvSpPr>
          <p:nvPr/>
        </p:nvSpPr>
        <p:spPr bwMode="auto">
          <a:xfrm>
            <a:off x="1119188" y="3124200"/>
            <a:ext cx="1090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lumino</a:t>
            </a:r>
          </a:p>
        </p:txBody>
      </p:sp>
      <p:sp>
        <p:nvSpPr>
          <p:cNvPr id="251915" name="TextBox 36"/>
          <p:cNvSpPr txBox="1">
            <a:spLocks noChangeArrowheads="1"/>
          </p:cNvSpPr>
          <p:nvPr/>
        </p:nvSpPr>
        <p:spPr bwMode="auto">
          <a:xfrm>
            <a:off x="6858000" y="1443038"/>
            <a:ext cx="1262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multitoe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9" descr="understanding_touc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25" y="3095625"/>
            <a:ext cx="23018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5" name="Picture 28" descr="data_mimin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1813" y="1676400"/>
            <a:ext cx="196532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6" name="Picture 4" descr="ct Imaginary Interfaces WithLoop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1200" y="-14288"/>
            <a:ext cx="23225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7" name="Picture 5" descr="img_1692r Patrick Baudisch Hasso Plattner Institute and Microsoft Research NanoTouch ProtoType 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3825" y="-14288"/>
            <a:ext cx="2338388" cy="161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8" name="Picture 6" descr="IMG_2126 color correct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-14288"/>
            <a:ext cx="234156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9" name="Picture 7" descr="RidgePad HassoPlattnerInstitute BaudischHolz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1538288"/>
            <a:ext cx="233045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60" name="Picture 2" descr="KayH20091103-IMG_4182+s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09800" y="3127375"/>
            <a:ext cx="2325688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61" name="Picture 9" descr="Who are you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1200" y="1538288"/>
            <a:ext cx="23304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62" name="Picture 10" descr="disappearingMobileDevices"/>
          <p:cNvPicPr>
            <a:picLocks noChangeAspect="1" noChangeArrowheads="1"/>
          </p:cNvPicPr>
          <p:nvPr/>
        </p:nvPicPr>
        <p:blipFill>
          <a:blip r:embed="rId11">
            <a:lum bright="-16000" contrast="4000"/>
          </a:blip>
          <a:srcRect l="5148" b="12334"/>
          <a:stretch>
            <a:fillRect/>
          </a:stretch>
        </p:blipFill>
        <p:spPr bwMode="auto">
          <a:xfrm>
            <a:off x="-123825" y="1538288"/>
            <a:ext cx="2322513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63" name="Picture 12" descr="IMG_4925+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35775" y="-14288"/>
            <a:ext cx="2338388" cy="162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64" name="Picture 18" descr="HPI Logo and Name Hasso Plattner Institut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76800" y="4876800"/>
            <a:ext cx="30480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65" name="Text Box 32"/>
          <p:cNvSpPr txBox="1">
            <a:spLocks noChangeArrowheads="1"/>
          </p:cNvSpPr>
          <p:nvPr/>
        </p:nvSpPr>
        <p:spPr bwMode="auto">
          <a:xfrm>
            <a:off x="4527550" y="1274763"/>
            <a:ext cx="911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UIST 2010</a:t>
            </a:r>
          </a:p>
        </p:txBody>
      </p:sp>
      <p:sp>
        <p:nvSpPr>
          <p:cNvPr id="253966" name="Text Box 33"/>
          <p:cNvSpPr txBox="1">
            <a:spLocks noChangeArrowheads="1"/>
          </p:cNvSpPr>
          <p:nvPr/>
        </p:nvSpPr>
        <p:spPr bwMode="auto">
          <a:xfrm>
            <a:off x="4527550" y="2876550"/>
            <a:ext cx="911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UIST 2010</a:t>
            </a:r>
          </a:p>
        </p:txBody>
      </p:sp>
      <p:sp>
        <p:nvSpPr>
          <p:cNvPr id="253967" name="Text Box 34"/>
          <p:cNvSpPr txBox="1">
            <a:spLocks noChangeArrowheads="1"/>
          </p:cNvSpPr>
          <p:nvPr/>
        </p:nvSpPr>
        <p:spPr bwMode="auto">
          <a:xfrm>
            <a:off x="2147888" y="4475163"/>
            <a:ext cx="1716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CHI 2010—best paper</a:t>
            </a:r>
          </a:p>
        </p:txBody>
      </p:sp>
      <p:sp>
        <p:nvSpPr>
          <p:cNvPr id="253968" name="Text Box 35"/>
          <p:cNvSpPr txBox="1">
            <a:spLocks noChangeArrowheads="1"/>
          </p:cNvSpPr>
          <p:nvPr/>
        </p:nvSpPr>
        <p:spPr bwMode="auto">
          <a:xfrm>
            <a:off x="2166938" y="2892425"/>
            <a:ext cx="825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CHI 2010</a:t>
            </a:r>
          </a:p>
        </p:txBody>
      </p:sp>
      <p:sp>
        <p:nvSpPr>
          <p:cNvPr id="253969" name="Text Box 36"/>
          <p:cNvSpPr txBox="1">
            <a:spLocks noChangeArrowheads="1"/>
          </p:cNvSpPr>
          <p:nvPr/>
        </p:nvSpPr>
        <p:spPr bwMode="auto">
          <a:xfrm>
            <a:off x="2184400" y="12747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CHI 2010</a:t>
            </a:r>
          </a:p>
        </p:txBody>
      </p:sp>
      <p:sp>
        <p:nvSpPr>
          <p:cNvPr id="253970" name="Text Box 37"/>
          <p:cNvSpPr txBox="1">
            <a:spLocks noChangeArrowheads="1"/>
          </p:cNvSpPr>
          <p:nvPr/>
        </p:nvSpPr>
        <p:spPr bwMode="auto">
          <a:xfrm>
            <a:off x="-76200" y="2700338"/>
            <a:ext cx="911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UIST 2009</a:t>
            </a:r>
          </a:p>
        </p:txBody>
      </p:sp>
      <p:sp>
        <p:nvSpPr>
          <p:cNvPr id="253971" name="Text Box 38"/>
          <p:cNvSpPr txBox="1">
            <a:spLocks noChangeArrowheads="1"/>
          </p:cNvSpPr>
          <p:nvPr/>
        </p:nvSpPr>
        <p:spPr bwMode="auto">
          <a:xfrm>
            <a:off x="-33338" y="1303338"/>
            <a:ext cx="834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CHI </a:t>
            </a:r>
            <a:r>
              <a:rPr lang="en-US" sz="1200" dirty="0" smtClean="0"/>
              <a:t>2009</a:t>
            </a:r>
            <a:endParaRPr lang="en-US" sz="1200" dirty="0"/>
          </a:p>
        </p:txBody>
      </p:sp>
      <p:sp>
        <p:nvSpPr>
          <p:cNvPr id="253972" name="Text Box 36"/>
          <p:cNvSpPr txBox="1">
            <a:spLocks noChangeArrowheads="1"/>
          </p:cNvSpPr>
          <p:nvPr/>
        </p:nvSpPr>
        <p:spPr bwMode="auto">
          <a:xfrm>
            <a:off x="6858000" y="1252538"/>
            <a:ext cx="823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CHI 2011</a:t>
            </a:r>
          </a:p>
        </p:txBody>
      </p:sp>
      <p:sp>
        <p:nvSpPr>
          <p:cNvPr id="253973" name="Text Box 36"/>
          <p:cNvSpPr txBox="1">
            <a:spLocks noChangeArrowheads="1"/>
          </p:cNvSpPr>
          <p:nvPr/>
        </p:nvSpPr>
        <p:spPr bwMode="auto">
          <a:xfrm>
            <a:off x="6859588" y="2911475"/>
            <a:ext cx="823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CHI 2011</a:t>
            </a:r>
          </a:p>
        </p:txBody>
      </p:sp>
      <p:sp>
        <p:nvSpPr>
          <p:cNvPr id="253974" name="Text Box 36"/>
          <p:cNvSpPr txBox="1">
            <a:spLocks noChangeArrowheads="1"/>
          </p:cNvSpPr>
          <p:nvPr/>
        </p:nvSpPr>
        <p:spPr bwMode="auto">
          <a:xfrm>
            <a:off x="6858000" y="4376738"/>
            <a:ext cx="823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CHI 2011</a:t>
            </a:r>
          </a:p>
        </p:txBody>
      </p:sp>
      <p:pic>
        <p:nvPicPr>
          <p:cNvPr id="253975" name="Picture 33" descr="1315792_P_Germany-outline-map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38" y="4800600"/>
            <a:ext cx="169386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76" name="TextBox 31"/>
          <p:cNvSpPr txBox="1">
            <a:spLocks noChangeArrowheads="1"/>
          </p:cNvSpPr>
          <p:nvPr/>
        </p:nvSpPr>
        <p:spPr bwMode="auto">
          <a:xfrm>
            <a:off x="889000" y="5384800"/>
            <a:ext cx="938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noProof="1">
                <a:solidFill>
                  <a:schemeClr val="tx1"/>
                </a:solidFill>
              </a:rPr>
              <a:t>berlin</a:t>
            </a:r>
          </a:p>
        </p:txBody>
      </p:sp>
      <p:sp>
        <p:nvSpPr>
          <p:cNvPr id="253977" name="Oval 32"/>
          <p:cNvSpPr>
            <a:spLocks noChangeArrowheads="1"/>
          </p:cNvSpPr>
          <p:nvPr/>
        </p:nvSpPr>
        <p:spPr bwMode="auto">
          <a:xfrm>
            <a:off x="1536700" y="53721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/>
          </p:nvPr>
        </p:nvSpPr>
        <p:spPr>
          <a:xfrm>
            <a:off x="0" y="3733800"/>
            <a:ext cx="9144000" cy="646331"/>
          </a:xfrm>
        </p:spPr>
        <p:txBody>
          <a:bodyPr/>
          <a:lstStyle/>
          <a:p>
            <a:r>
              <a:rPr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ad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885"/>
            <a:ext cx="9144000" cy="60461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..and rich </a:t>
            </a:r>
            <a:r>
              <a:rPr b="1" dirty="0">
                <a:solidFill>
                  <a:srgbClr val="99CC06"/>
                </a:solidFill>
              </a:rPr>
              <a:t>2D </a:t>
            </a:r>
            <a:r>
              <a:rPr b="1" dirty="0" smtClean="0">
                <a:solidFill>
                  <a:srgbClr val="99CC06"/>
                </a:solidFill>
              </a:rPr>
              <a:t>input</a:t>
            </a:r>
            <a:endParaRPr b="1" dirty="0">
              <a:solidFill>
                <a:srgbClr val="99CC0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eSamsungRuling_610x4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191"/>
            <a:ext cx="9144000" cy="638580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huge implications: </a:t>
            </a:r>
            <a:r>
              <a:rPr b="1" dirty="0" smtClean="0">
                <a:solidFill>
                  <a:srgbClr val="99CC00"/>
                </a:solidFill>
              </a:rPr>
              <a:t>devices </a:t>
            </a:r>
            <a:r>
              <a:rPr b="1" dirty="0" smtClean="0">
                <a:solidFill>
                  <a:srgbClr val="99CC00"/>
                </a:solidFill>
                <a:sym typeface="Wingdings"/>
              </a:rPr>
              <a:t> HCI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r>
              <a:rPr lang="en-US" dirty="0" smtClean="0"/>
              <a:t>but…</a:t>
            </a:r>
          </a:p>
          <a:p>
            <a:pPr>
              <a:defRPr/>
            </a:pPr>
            <a:endParaRPr lang="en-US" b="1" dirty="0" smtClean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lnSpc>
                <a:spcPct val="60000"/>
              </a:lnSpc>
              <a:defRPr/>
            </a:pP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what is </a:t>
            </a:r>
            <a:r>
              <a:rPr lang="en-US" sz="8600" dirty="0" smtClean="0">
                <a:solidFill>
                  <a:srgbClr val="99CC00"/>
                </a:solidFill>
              </a:rPr>
              <a:t>‘natural’ </a:t>
            </a: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about these</a:t>
            </a:r>
            <a:r>
              <a:rPr sz="8600" dirty="0" smtClean="0">
                <a:solidFill>
                  <a:schemeClr val="bg1">
                    <a:lumMod val="65000"/>
                  </a:schemeClr>
                </a:solidFill>
              </a:rPr>
              <a:t> devices</a:t>
            </a: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endParaRPr lang="en-US" dirty="0" smtClean="0"/>
          </a:p>
          <a:p>
            <a:pPr marL="457200" indent="-457200" algn="r">
              <a:defRPr/>
            </a:pPr>
            <a:r>
              <a:rPr lang="en-US" dirty="0" smtClean="0"/>
              <a:t>or, even more basic…</a:t>
            </a:r>
          </a:p>
          <a:p>
            <a:pPr>
              <a:defRPr/>
            </a:pPr>
            <a:endParaRPr lang="en-US" b="1" dirty="0" smtClean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 preferRelativeResize="0">
            <a:picLocks noChangeAspect="1" noChangeArrowheads="1"/>
          </p:cNvPicPr>
          <p:nvPr/>
        </p:nvPicPr>
        <p:blipFill>
          <a:blip r:embed="rId3"/>
          <a:srcRect l="1534" r="1382"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8"/>
          <p:cNvSpPr txBox="1">
            <a:spLocks noChangeArrowheads="1"/>
          </p:cNvSpPr>
          <p:nvPr/>
        </p:nvSpPr>
        <p:spPr bwMode="auto">
          <a:xfrm>
            <a:off x="5943600" y="4168775"/>
            <a:ext cx="320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sz="2000" b="1" noProof="1">
                <a:solidFill>
                  <a:srgbClr val="FFFFFF"/>
                </a:solidFill>
                <a:ea typeface="Segoe UI" charset="0"/>
                <a:cs typeface=""/>
              </a:rPr>
              <a:t>patrick </a:t>
            </a:r>
            <a:r>
              <a:rPr sz="2000" b="1" noProof="1" smtClean="0">
                <a:solidFill>
                  <a:srgbClr val="FFFFFF"/>
                </a:solidFill>
                <a:ea typeface="Segoe UI" charset="0"/>
                <a:cs typeface=""/>
              </a:rPr>
              <a:t>baudisch</a:t>
            </a:r>
          </a:p>
          <a:p>
            <a:pPr algn="r"/>
            <a:r>
              <a:rPr lang="en-US" sz="2000" noProof="1" smtClean="0">
                <a:solidFill>
                  <a:srgbClr val="FFFFFF"/>
                </a:solidFill>
                <a:ea typeface="Segoe UI" charset="0"/>
                <a:cs typeface=""/>
              </a:rPr>
              <a:t>keynote British HCI </a:t>
            </a:r>
            <a:r>
              <a:rPr sz="2000" noProof="1" smtClean="0">
                <a:solidFill>
                  <a:srgbClr val="FFFFFF"/>
                </a:solidFill>
                <a:ea typeface="Segoe UI" charset="0"/>
                <a:cs typeface=""/>
              </a:rPr>
              <a:t>2012</a:t>
            </a:r>
            <a:endParaRPr sz="2000" noProof="1">
              <a:solidFill>
                <a:srgbClr val="FFFFFF"/>
              </a:solidFill>
              <a:ea typeface="Segoe UI" charset="0"/>
              <a:cs typeface=""/>
            </a:endParaRPr>
          </a:p>
        </p:txBody>
      </p:sp>
      <p:pic>
        <p:nvPicPr>
          <p:cNvPr id="15365" name="Picture 6" descr="hpi-logo"/>
          <p:cNvPicPr>
            <a:picLocks noChangeAspect="1" noChangeArrowheads="1"/>
          </p:cNvPicPr>
          <p:nvPr/>
        </p:nvPicPr>
        <p:blipFill>
          <a:blip r:embed="rId4"/>
          <a:srcRect r="51521"/>
          <a:stretch>
            <a:fillRect/>
          </a:stretch>
        </p:blipFill>
        <p:spPr bwMode="auto">
          <a:xfrm>
            <a:off x="209550" y="5181600"/>
            <a:ext cx="152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hpi-logo"/>
          <p:cNvPicPr>
            <a:picLocks noChangeAspect="1" noChangeArrowheads="1"/>
          </p:cNvPicPr>
          <p:nvPr/>
        </p:nvPicPr>
        <p:blipFill>
          <a:blip r:embed="rId4">
            <a:lum bright="100000"/>
          </a:blip>
          <a:srcRect l="48479" t="17361" b="11806"/>
          <a:stretch>
            <a:fillRect/>
          </a:stretch>
        </p:blipFill>
        <p:spPr bwMode="auto">
          <a:xfrm>
            <a:off x="1733550" y="5346700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279400"/>
            <a:ext cx="9144000" cy="1477963"/>
          </a:xfrm>
          <a:prstGeom prst="rect">
            <a:avLst/>
          </a:prstGeom>
        </p:spPr>
        <p:txBody>
          <a:bodyPr/>
          <a:lstStyle/>
          <a:p>
            <a:r>
              <a:rPr lang="en-US" sz="10000" dirty="0" smtClean="0">
                <a:solidFill>
                  <a:schemeClr val="bg1"/>
                </a:solidFill>
              </a:rPr>
              <a:t>natural</a:t>
            </a:r>
            <a:br>
              <a:rPr lang="en-US" sz="10000" dirty="0" smtClean="0">
                <a:solidFill>
                  <a:schemeClr val="bg1"/>
                </a:solidFill>
              </a:rPr>
            </a:br>
            <a:endParaRPr lang="en-US" sz="10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lnSpc>
                <a:spcPct val="60000"/>
              </a:lnSpc>
              <a:defRPr/>
            </a:pP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what is </a:t>
            </a:r>
            <a:r>
              <a:rPr lang="en-US" sz="8600" dirty="0" smtClean="0">
                <a:solidFill>
                  <a:srgbClr val="99CC00"/>
                </a:solidFill>
              </a:rPr>
              <a:t>‘natural’</a:t>
            </a:r>
            <a:r>
              <a:rPr sz="8600" dirty="0" smtClean="0">
                <a:solidFill>
                  <a:srgbClr val="99CC00"/>
                </a:solidFill>
              </a:rPr>
              <a:t>?</a:t>
            </a:r>
            <a:endParaRPr lang="en-US" sz="86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-GUI-NU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4665"/>
            <a:ext cx="7985125" cy="3975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14999" y="1563469"/>
            <a:ext cx="2975588" cy="1631960"/>
            <a:chOff x="5714999" y="899973"/>
            <a:chExt cx="2975588" cy="1631960"/>
          </a:xfrm>
        </p:grpSpPr>
        <p:sp>
          <p:nvSpPr>
            <p:cNvPr id="5" name="Rectangle 4"/>
            <p:cNvSpPr/>
            <p:nvPr/>
          </p:nvSpPr>
          <p:spPr>
            <a:xfrm>
              <a:off x="5714999" y="899973"/>
              <a:ext cx="297558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dirty="0" smtClean="0"/>
                <a:t>Steve Mann: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dirty="0" smtClean="0"/>
                <a:t>"</a:t>
              </a:r>
              <a:r>
                <a:rPr lang="en-US" dirty="0" err="1" smtClean="0"/>
                <a:t>m</a:t>
              </a:r>
              <a:r>
                <a:rPr dirty="0" smtClean="0"/>
                <a:t>etaphor-</a:t>
              </a:r>
              <a:r>
                <a:rPr lang="en-US" dirty="0" err="1" smtClean="0"/>
                <a:t>f</a:t>
              </a:r>
              <a:r>
                <a:rPr dirty="0" smtClean="0"/>
                <a:t>ree</a:t>
              </a:r>
              <a:r>
                <a:rPr lang="en-US" dirty="0" smtClean="0"/>
                <a:t> </a:t>
              </a:r>
              <a:r>
                <a:rPr lang="en-US" dirty="0" err="1" smtClean="0"/>
                <a:t>c</a:t>
              </a:r>
              <a:r>
                <a:rPr dirty="0" smtClean="0"/>
                <a:t>omputing"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rot="16200000" flipH="1">
              <a:off x="6526906" y="1935759"/>
              <a:ext cx="927269" cy="2650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dirty="0" smtClean="0"/>
              <a:t>[wikipedia]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-typewrite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3F7FA"/>
              </a:clrFrom>
              <a:clrTo>
                <a:srgbClr val="F3F7FA">
                  <a:alpha val="0"/>
                </a:srgbClr>
              </a:clrTo>
            </a:clrChange>
          </a:blip>
          <a:srcRect l="4478" t="4927" r="7437" b="2561"/>
          <a:stretch>
            <a:fillRect/>
          </a:stretch>
        </p:blipFill>
        <p:spPr>
          <a:xfrm>
            <a:off x="3264406" y="700149"/>
            <a:ext cx="5755449" cy="59919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#1: </a:t>
            </a:r>
            <a:r>
              <a:rPr dirty="0" smtClean="0"/>
              <a:t>CLI = immediate visual </a:t>
            </a:r>
            <a:r>
              <a:rPr b="1" dirty="0" smtClean="0">
                <a:solidFill>
                  <a:srgbClr val="99CC00"/>
                </a:solidFill>
              </a:rPr>
              <a:t>feedback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rtranCardPROJ039.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9144001" cy="6915439"/>
          </a:xfrm>
          <a:prstGeom prst="rect">
            <a:avLst/>
          </a:prstGeom>
        </p:spPr>
      </p:pic>
      <p:pic>
        <p:nvPicPr>
          <p:cNvPr id="9" name="Picture 8" descr="FortranCardPROJ039.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415347"/>
            <a:ext cx="9144001" cy="6338455"/>
          </a:xfrm>
          <a:prstGeom prst="rect">
            <a:avLst/>
          </a:prstGeom>
        </p:spPr>
      </p:pic>
      <p:pic>
        <p:nvPicPr>
          <p:cNvPr id="8" name="Picture 7" descr="FortranCardPROJ039.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830694"/>
            <a:ext cx="9144001" cy="5680654"/>
          </a:xfrm>
          <a:prstGeom prst="rect">
            <a:avLst/>
          </a:prstGeom>
        </p:spPr>
      </p:pic>
      <p:pic>
        <p:nvPicPr>
          <p:cNvPr id="7" name="Picture 6" descr="FortranCardPROJ039.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2711"/>
            <a:ext cx="9144001" cy="5022273"/>
          </a:xfrm>
          <a:prstGeom prst="rect">
            <a:avLst/>
          </a:prstGeom>
        </p:spPr>
      </p:pic>
      <p:pic>
        <p:nvPicPr>
          <p:cNvPr id="3" name="Picture 2" descr="FortranCardPROJ039.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728"/>
            <a:ext cx="9144001" cy="43846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keep in mind how "HCI" started out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143000"/>
            <a:ext cx="661987" cy="10985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n-US" sz="30000" b="1" dirty="0">
                <a:solidFill>
                  <a:schemeClr val="bg1">
                    <a:lumMod val="85000"/>
                  </a:schemeClr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(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2413" y="3352800"/>
            <a:ext cx="661987" cy="10985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n-US" sz="30000" b="1" dirty="0">
                <a:solidFill>
                  <a:schemeClr val="bg1">
                    <a:lumMod val="85000"/>
                  </a:schemeClr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ndesarchiv_B_145_Bild-F031434-0006,_Aachen,_Technische_Hochschule,_Rechenzentrum.jpg"/>
          <p:cNvPicPr>
            <a:picLocks noChangeAspect="1"/>
          </p:cNvPicPr>
          <p:nvPr/>
        </p:nvPicPr>
        <p:blipFill>
          <a:blip r:embed="rId2"/>
          <a:srcRect b="3139"/>
          <a:stretch>
            <a:fillRect/>
          </a:stretch>
        </p:blipFill>
        <p:spPr>
          <a:xfrm>
            <a:off x="914400" y="0"/>
            <a:ext cx="720481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keep in mind how "HCI" started out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213" y="990600"/>
            <a:ext cx="661987" cy="10985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n-US" sz="30000" b="1" dirty="0">
                <a:solidFill>
                  <a:schemeClr val="bg1">
                    <a:lumMod val="85000"/>
                  </a:schemeClr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(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2413" y="3352800"/>
            <a:ext cx="661987" cy="10985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n-US" sz="30000" b="1" dirty="0">
                <a:solidFill>
                  <a:schemeClr val="bg1">
                    <a:lumMod val="85000"/>
                  </a:schemeClr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6336268"/>
            <a:ext cx="16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b="0" dirty="0" err="1" smtClean="0">
                <a:solidFill>
                  <a:schemeClr val="bg1">
                    <a:lumMod val="65000"/>
                  </a:schemeClr>
                </a:solidFill>
              </a:rPr>
              <a:t>bundesarchiv</a:t>
            </a:r>
            <a:r>
              <a:rPr lang="en-US" b="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tar p6.jpg"/>
          <p:cNvPicPr>
            <a:picLocks noChangeAspect="1"/>
          </p:cNvPicPr>
          <p:nvPr/>
        </p:nvPicPr>
        <p:blipFill>
          <a:blip r:embed="rId2"/>
          <a:srcRect l="6731" r="1097" b="505"/>
          <a:stretch>
            <a:fillRect/>
          </a:stretch>
        </p:blipFill>
        <p:spPr bwMode="auto">
          <a:xfrm>
            <a:off x="4237038" y="0"/>
            <a:ext cx="4906962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#2: GUI = the office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exorStar1982IsForOfficeProfessionals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iht-design1_span-articleLarge.jpg"/>
          <p:cNvPicPr>
            <a:picLocks noChangeAspect="1"/>
          </p:cNvPicPr>
          <p:nvPr/>
        </p:nvPicPr>
        <p:blipFill>
          <a:blip r:embed="rId2"/>
          <a:srcRect l="363" t="580" r="420" b="764"/>
          <a:stretch>
            <a:fillRect/>
          </a:stretch>
        </p:blipFill>
        <p:spPr>
          <a:xfrm>
            <a:off x="0" y="685800"/>
            <a:ext cx="9144000" cy="530382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257800"/>
            <a:ext cx="9144000" cy="1200329"/>
          </a:xfrm>
        </p:spPr>
        <p:txBody>
          <a:bodyPr/>
          <a:lstStyle/>
          <a:p>
            <a:r>
              <a:rPr dirty="0" smtClean="0"/>
              <a:t>in the 70s, it seemed </a:t>
            </a:r>
            <a:r>
              <a:rPr b="1" dirty="0" smtClean="0">
                <a:solidFill>
                  <a:srgbClr val="99CC00"/>
                </a:solidFill>
              </a:rPr>
              <a:t>fair to assume</a:t>
            </a:r>
            <a:br>
              <a:rPr b="1" dirty="0" smtClean="0">
                <a:solidFill>
                  <a:srgbClr val="99CC00"/>
                </a:solidFill>
              </a:rPr>
            </a:br>
            <a:r>
              <a:rPr dirty="0" smtClean="0"/>
              <a:t>that </a:t>
            </a:r>
            <a:r>
              <a:rPr dirty="0"/>
              <a:t>users had</a:t>
            </a:r>
            <a:r>
              <a:rPr dirty="0" smtClean="0"/>
              <a:t> worked </a:t>
            </a:r>
            <a:r>
              <a:rPr dirty="0"/>
              <a:t>in</a:t>
            </a:r>
            <a:r>
              <a:rPr dirty="0" smtClean="0"/>
              <a:t> an office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0-04-03-at-11.29.34-PM-540x3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1477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815167"/>
            <a:ext cx="9144000" cy="646331"/>
          </a:xfrm>
        </p:spPr>
        <p:txBody>
          <a:bodyPr/>
          <a:lstStyle/>
          <a:p>
            <a:r>
              <a:rPr dirty="0" smtClean="0"/>
              <a:t>2012: the office assumption has </a:t>
            </a:r>
            <a:r>
              <a:rPr b="1" dirty="0" smtClean="0">
                <a:solidFill>
                  <a:srgbClr val="FF9900"/>
                </a:solidFill>
              </a:rPr>
              <a:t>long failed</a:t>
            </a:r>
            <a:endParaRPr lang="en-US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370" name="Picture 2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997575" y="4667250"/>
            <a:ext cx="411163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71" name="Picture 3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381625" y="4425950"/>
            <a:ext cx="4413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72" name="Picture 4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960938" y="4240213"/>
            <a:ext cx="34607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5" descr="maxdata_notebook_eco_4100_ie copy"/>
          <p:cNvPicPr>
            <a:picLocks noChangeAspect="1" noChangeArrowheads="1"/>
          </p:cNvPicPr>
          <p:nvPr/>
        </p:nvPicPr>
        <p:blipFill>
          <a:blip r:embed="rId4">
            <a:lum bright="50000"/>
            <a:grayscl/>
          </a:blip>
          <a:srcRect/>
          <a:stretch>
            <a:fillRect/>
          </a:stretch>
        </p:blipFill>
        <p:spPr bwMode="auto">
          <a:xfrm rot="183604">
            <a:off x="4548188" y="1976438"/>
            <a:ext cx="10001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6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292100" y="1981200"/>
            <a:ext cx="4356100" cy="1524000"/>
          </a:xfrm>
        </p:spPr>
        <p:txBody>
          <a:bodyPr/>
          <a:lstStyle/>
          <a:p>
            <a:pPr marL="0" indent="0" eaLnBrk="1" hangingPunct="1"/>
            <a:endParaRPr lang="en-US" sz="3600" dirty="0">
              <a:latin typeface="Arial" pitchFamily="-84" charset="0"/>
            </a:endParaRPr>
          </a:p>
          <a:p>
            <a:pPr marL="0" indent="0" eaLnBrk="1" hangingPunct="1"/>
            <a:r>
              <a:rPr lang="en-US" sz="3600" dirty="0">
                <a:latin typeface="Arial" pitchFamily="-84" charset="0"/>
              </a:rPr>
              <a:t>800 million PCs</a:t>
            </a:r>
          </a:p>
        </p:txBody>
      </p:sp>
      <p:sp>
        <p:nvSpPr>
          <p:cNvPr id="394247" name="Rectangle 8"/>
          <p:cNvSpPr>
            <a:spLocks noChangeArrowheads="1"/>
          </p:cNvSpPr>
          <p:nvPr/>
        </p:nvSpPr>
        <p:spPr bwMode="auto">
          <a:xfrm>
            <a:off x="328613" y="4724400"/>
            <a:ext cx="510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bg2"/>
              </a:buClr>
            </a:pPr>
            <a:r>
              <a:rPr lang="en-US" sz="3600" dirty="0" smtClean="0">
                <a:latin typeface="Arial Unicode MS" pitchFamily="-84" charset="0"/>
              </a:rPr>
              <a:t>5 billion</a:t>
            </a:r>
            <a:br>
              <a:rPr lang="en-US" sz="3600" dirty="0" smtClean="0">
                <a:latin typeface="Arial Unicode MS" pitchFamily="-84" charset="0"/>
              </a:rPr>
            </a:br>
            <a:r>
              <a:rPr lang="en-US" sz="3600" dirty="0" smtClean="0">
                <a:latin typeface="Arial Unicode MS" pitchFamily="-84" charset="0"/>
              </a:rPr>
              <a:t>mobile devices</a:t>
            </a:r>
            <a:endParaRPr lang="en-US" sz="3600" dirty="0">
              <a:latin typeface="Arial Unicode MS" pitchFamily="-84" charset="0"/>
            </a:endParaRPr>
          </a:p>
        </p:txBody>
      </p:sp>
      <p:pic>
        <p:nvPicPr>
          <p:cNvPr id="1466377" name="Picture 9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475163" y="4316413"/>
            <a:ext cx="350837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9" name="Picture 10" descr="maxdata_notebook_eco_4100_ie copy"/>
          <p:cNvPicPr>
            <a:picLocks noChangeAspect="1" noChangeArrowheads="1"/>
          </p:cNvPicPr>
          <p:nvPr/>
        </p:nvPicPr>
        <p:blipFill>
          <a:blip r:embed="rId4">
            <a:lum bright="50000"/>
            <a:grayscl/>
          </a:blip>
          <a:srcRect/>
          <a:stretch>
            <a:fillRect/>
          </a:stretch>
        </p:blipFill>
        <p:spPr bwMode="auto">
          <a:xfrm>
            <a:off x="4038600" y="2133600"/>
            <a:ext cx="11525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50" name="Picture 11" descr="maxdata_notebook_eco_4100_ie copy"/>
          <p:cNvPicPr>
            <a:picLocks noChangeAspect="1" noChangeArrowheads="1"/>
          </p:cNvPicPr>
          <p:nvPr/>
        </p:nvPicPr>
        <p:blipFill>
          <a:blip r:embed="rId4">
            <a:lum bright="50000"/>
            <a:grayscl/>
          </a:blip>
          <a:srcRect/>
          <a:stretch>
            <a:fillRect/>
          </a:stretch>
        </p:blipFill>
        <p:spPr bwMode="auto">
          <a:xfrm>
            <a:off x="4572000" y="2362200"/>
            <a:ext cx="132715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0" name="Picture 12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749800" y="4419600"/>
            <a:ext cx="4413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1" name="Picture 13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265738" y="4659313"/>
            <a:ext cx="4413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2" name="Picture 14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673600" y="4740275"/>
            <a:ext cx="4413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3" name="Picture 15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108450" y="4678363"/>
            <a:ext cx="4413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4" name="Picture 16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452938" y="4967288"/>
            <a:ext cx="4889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5" name="Picture 17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037138" y="4887913"/>
            <a:ext cx="4889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6" name="Picture 18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697538" y="4867275"/>
            <a:ext cx="4889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7" name="Picture 19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113463" y="5022850"/>
            <a:ext cx="590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8" name="Picture 20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497638" y="5176838"/>
            <a:ext cx="76517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89" name="Picture 21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038600" y="5130800"/>
            <a:ext cx="7604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90" name="Picture 22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5046663" y="5105400"/>
            <a:ext cx="7604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91" name="Picture 23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b="40207"/>
          <a:stretch>
            <a:fillRect/>
          </a:stretch>
        </p:blipFill>
        <p:spPr bwMode="auto">
          <a:xfrm>
            <a:off x="4429125" y="5394325"/>
            <a:ext cx="11858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92" name="Picture 24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b="52637"/>
          <a:stretch>
            <a:fillRect/>
          </a:stretch>
        </p:blipFill>
        <p:spPr bwMode="auto">
          <a:xfrm>
            <a:off x="5397500" y="5418138"/>
            <a:ext cx="14732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6393" name="Picture 25" descr="i-mate_smartphone_add_63 copy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b="73712"/>
          <a:stretch>
            <a:fillRect/>
          </a:stretch>
        </p:blipFill>
        <p:spPr bwMode="auto">
          <a:xfrm>
            <a:off x="5942013" y="5740400"/>
            <a:ext cx="205898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7412" name="Picture 3" descr="Pointing-child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889250"/>
              <a:ext cx="9144000" cy="396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Picture 4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 flipV="1">
              <a:off x="0" y="1350963"/>
              <a:ext cx="9144000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Picture 5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>
              <a:off x="0" y="0"/>
              <a:ext cx="9144000" cy="148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609600"/>
            <a:ext cx="9144000" cy="1754327"/>
          </a:xfrm>
        </p:spPr>
        <p:txBody>
          <a:bodyPr/>
          <a:lstStyle/>
          <a:p>
            <a:r>
              <a:rPr dirty="0" smtClean="0">
                <a:solidFill>
                  <a:srgbClr val="FFFFFF"/>
                </a:solidFill>
              </a:rPr>
              <a:t>if you had to build an interactive system</a:t>
            </a:r>
            <a:br>
              <a:rPr dirty="0" smtClean="0">
                <a:solidFill>
                  <a:srgbClr val="FFFFFF"/>
                </a:solidFill>
              </a:rPr>
            </a:br>
            <a:r>
              <a:rPr b="1" dirty="0" smtClean="0">
                <a:solidFill>
                  <a:srgbClr val="99CC06"/>
                </a:solidFill>
              </a:rPr>
              <a:t>for 1-year olds</a:t>
            </a:r>
            <a:r>
              <a:rPr b="1" dirty="0" smtClean="0">
                <a:solidFill>
                  <a:srgbClr val="FFFFFF"/>
                </a:solidFill>
              </a:rPr>
              <a:t/>
            </a:r>
            <a:br>
              <a:rPr b="1" dirty="0" smtClean="0">
                <a:solidFill>
                  <a:srgbClr val="FFFFFF"/>
                </a:solidFill>
              </a:rPr>
            </a:br>
            <a:r>
              <a:rPr dirty="0" smtClean="0">
                <a:solidFill>
                  <a:srgbClr val="FFFFFF"/>
                </a:solidFill>
              </a:rPr>
              <a:t>what would be your design objectives?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tar_screen.jpg"/>
          <p:cNvPicPr>
            <a:picLocks noChangeAspect="1"/>
          </p:cNvPicPr>
          <p:nvPr/>
        </p:nvPicPr>
        <p:blipFill>
          <a:blip r:embed="rId2"/>
          <a:srcRect l="22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new users may </a:t>
            </a:r>
            <a:r>
              <a:rPr b="1" dirty="0" smtClean="0">
                <a:solidFill>
                  <a:srgbClr val="FF9900"/>
                </a:solidFill>
              </a:rPr>
              <a:t>wonder…</a:t>
            </a:r>
            <a:endParaRPr b="1" dirty="0">
              <a:solidFill>
                <a:srgbClr val="FF99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696200" y="132988"/>
            <a:ext cx="990600" cy="1066800"/>
          </a:xfrm>
          <a:prstGeom prst="roundRect">
            <a:avLst>
              <a:gd name="adj" fmla="val 33220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553200" y="3048000"/>
            <a:ext cx="990600" cy="1066800"/>
          </a:xfrm>
          <a:prstGeom prst="roundRect">
            <a:avLst>
              <a:gd name="adj" fmla="val 33220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9" name="Picture 8" descr="wooden_inbox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0" y="37592"/>
            <a:ext cx="2362200" cy="1937004"/>
          </a:xfrm>
          <a:prstGeom prst="rect">
            <a:avLst/>
          </a:prstGeom>
        </p:spPr>
      </p:pic>
      <p:pic>
        <p:nvPicPr>
          <p:cNvPr id="13" name="Picture 12" descr="article-new_ehow_images_a08_c8_ih_make-cardboard-file-sorter-office-800x8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267200"/>
            <a:ext cx="2195512" cy="146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3881735"/>
            <a:ext cx="8534400" cy="2671465"/>
          </a:xfrm>
        </p:spPr>
        <p:txBody>
          <a:bodyPr/>
          <a:lstStyle/>
          <a:p>
            <a:r>
              <a:rPr dirty="0"/>
              <a:t>is a derivative object that retains ornamental design cues to a </a:t>
            </a:r>
            <a:r>
              <a:rPr b="1" dirty="0">
                <a:solidFill>
                  <a:srgbClr val="99CC00"/>
                </a:solidFill>
              </a:rPr>
              <a:t>structure that was necessary in the </a:t>
            </a:r>
            <a:r>
              <a:rPr b="1" dirty="0" smtClean="0">
                <a:solidFill>
                  <a:srgbClr val="99CC00"/>
                </a:solidFill>
              </a:rPr>
              <a:t>original.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895600"/>
            <a:ext cx="9144000" cy="954107"/>
          </a:xfrm>
        </p:spPr>
        <p:txBody>
          <a:bodyPr/>
          <a:lstStyle/>
          <a:p>
            <a:r>
              <a:rPr dirty="0" smtClean="0"/>
              <a:t>skeuomorph ::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0-04-03-at-11.29.34-PM-540x3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1477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815167"/>
            <a:ext cx="9144000" cy="584776"/>
          </a:xfrm>
        </p:spPr>
        <p:txBody>
          <a:bodyPr/>
          <a:lstStyle/>
          <a:p>
            <a:r>
              <a:rPr sz="3200" dirty="0" smtClean="0"/>
              <a:t>so what can we rely </a:t>
            </a:r>
            <a:r>
              <a:rPr sz="3200" dirty="0"/>
              <a:t>on</a:t>
            </a:r>
            <a:r>
              <a:rPr sz="3200" dirty="0" smtClean="0"/>
              <a:t> </a:t>
            </a:r>
            <a:r>
              <a:rPr sz="3200" b="1" dirty="0" smtClean="0">
                <a:solidFill>
                  <a:srgbClr val="99CC00"/>
                </a:solidFill>
              </a:rPr>
              <a:t>her knowing</a:t>
            </a:r>
            <a:r>
              <a:rPr sz="3200" b="1" dirty="0">
                <a:solidFill>
                  <a:srgbClr val="99CC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7111" name="Picture 3" descr="Pointing-child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889250"/>
              <a:ext cx="9144000" cy="396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2" name="Picture 4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 flipV="1">
              <a:off x="0" y="1350963"/>
              <a:ext cx="9144000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3" name="Picture 5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>
              <a:off x="0" y="0"/>
              <a:ext cx="9144000" cy="148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134923"/>
            <a:ext cx="9144000" cy="646331"/>
          </a:xfrm>
        </p:spPr>
        <p:txBody>
          <a:bodyPr/>
          <a:lstStyle/>
          <a:p>
            <a:r>
              <a:rPr dirty="0" smtClean="0"/>
              <a:t>the </a:t>
            </a:r>
            <a:r>
              <a:rPr b="1" dirty="0" smtClean="0">
                <a:solidFill>
                  <a:srgbClr val="99CC00"/>
                </a:solidFill>
              </a:rPr>
              <a:t>physical world </a:t>
            </a:r>
            <a:r>
              <a:rPr dirty="0" smtClean="0"/>
              <a:t>around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7111" name="Picture 3" descr="Pointing-child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889250"/>
              <a:ext cx="9144000" cy="396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2" name="Picture 4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 flipV="1">
              <a:off x="0" y="1350963"/>
              <a:ext cx="9144000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3" name="Picture 5" descr="Pointing-child.jpg"/>
            <p:cNvPicPr>
              <a:picLocks noChangeAspect="1"/>
            </p:cNvPicPr>
            <p:nvPr/>
          </p:nvPicPr>
          <p:blipFill>
            <a:blip r:embed="rId2"/>
            <a:srcRect b="94374"/>
            <a:stretch>
              <a:fillRect/>
            </a:stretch>
          </p:blipFill>
          <p:spPr bwMode="auto">
            <a:xfrm>
              <a:off x="0" y="0"/>
              <a:ext cx="9144000" cy="148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533400"/>
            <a:ext cx="9144000" cy="1754327"/>
          </a:xfrm>
        </p:spPr>
        <p:txBody>
          <a:bodyPr/>
          <a:lstStyle/>
          <a:p>
            <a:r>
              <a:rPr b="1" dirty="0" smtClean="0">
                <a:solidFill>
                  <a:srgbClr val="99CC00"/>
                </a:solidFill>
                <a:sym typeface="Wingdings"/>
              </a:rPr>
              <a:t>touching, </a:t>
            </a:r>
            <a:r>
              <a:rPr b="1" dirty="0" smtClean="0">
                <a:solidFill>
                  <a:srgbClr val="99CC00"/>
                </a:solidFill>
              </a:rPr>
              <a:t>pointing</a:t>
            </a:r>
            <a:r>
              <a:rPr b="1" dirty="0">
                <a:solidFill>
                  <a:srgbClr val="99CC00"/>
                </a:solidFill>
              </a:rPr>
              <a:t>,</a:t>
            </a:r>
            <a:r>
              <a:rPr dirty="0" smtClean="0"/>
              <a:t> distances</a:t>
            </a:r>
            <a:br>
              <a:rPr dirty="0" smtClean="0"/>
            </a:br>
            <a:r>
              <a:rPr b="1" dirty="0" smtClean="0">
                <a:solidFill>
                  <a:srgbClr val="99CC00"/>
                </a:solidFill>
              </a:rPr>
              <a:t>inertia,</a:t>
            </a:r>
            <a:r>
              <a:rPr sz="1600" b="1" dirty="0" smtClean="0">
                <a:solidFill>
                  <a:srgbClr val="99CC00"/>
                </a:solidFill>
              </a:rPr>
              <a:t> </a:t>
            </a:r>
            <a:r>
              <a:rPr dirty="0"/>
              <a:t>spatial</a:t>
            </a:r>
            <a:r>
              <a:rPr dirty="0">
                <a:solidFill>
                  <a:srgbClr val="FFFFFF"/>
                </a:solidFill>
                <a:sym typeface="Wingdings" pitchFamily="-84" charset="2"/>
              </a:rPr>
              <a:t> </a:t>
            </a:r>
            <a:r>
              <a:rPr dirty="0" smtClean="0"/>
              <a:t>memory</a:t>
            </a:r>
            <a:r>
              <a:rPr dirty="0" smtClean="0">
                <a:solidFill>
                  <a:srgbClr val="FFFFFF"/>
                </a:solidFill>
              </a:rPr>
              <a:t>, </a:t>
            </a:r>
            <a:r>
              <a:rPr dirty="0"/>
              <a:t>ballistics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>= very </a:t>
            </a:r>
            <a:r>
              <a:rPr dirty="0">
                <a:solidFill>
                  <a:srgbClr val="FFFFFF"/>
                </a:solidFill>
              </a:rPr>
              <a:t>few rules &amp; highly </a:t>
            </a:r>
            <a:r>
              <a:rPr dirty="0" smtClean="0">
                <a:solidFill>
                  <a:srgbClr val="FFFFFF"/>
                </a:solidFill>
              </a:rPr>
              <a:t>consistent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clid in Raphael's School of Athens.jpg"/>
          <p:cNvPicPr>
            <a:picLocks noChangeAspect="1"/>
          </p:cNvPicPr>
          <p:nvPr/>
        </p:nvPicPr>
        <p:blipFill>
          <a:blip r:embed="rId2"/>
          <a:srcRect t="30171" b="5135"/>
          <a:stretch>
            <a:fillRect/>
          </a:stretch>
        </p:blipFill>
        <p:spPr>
          <a:xfrm>
            <a:off x="0" y="0"/>
            <a:ext cx="9144000" cy="687931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distances, angles, </a:t>
            </a:r>
            <a:r>
              <a:rPr b="1" dirty="0" smtClean="0">
                <a:solidFill>
                  <a:srgbClr val="99CC00"/>
                </a:solidFill>
              </a:rPr>
              <a:t>translation, rotation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euclid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886200" y="1670538"/>
            <a:ext cx="2209800" cy="2215662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3" name="Picture 2" descr="GodfreyKneller-IsaacNewton-16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4994275" cy="685800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1754327"/>
          </a:xfrm>
        </p:spPr>
        <p:txBody>
          <a:bodyPr/>
          <a:lstStyle/>
          <a:p>
            <a:r>
              <a:rPr dirty="0" smtClean="0"/>
              <a:t>1. objects </a:t>
            </a:r>
            <a:r>
              <a:rPr b="1" dirty="0" smtClean="0">
                <a:solidFill>
                  <a:srgbClr val="99CC00"/>
                </a:solidFill>
              </a:rPr>
              <a:t>stay </a:t>
            </a:r>
            <a:r>
              <a:rPr dirty="0"/>
              <a:t>at </a:t>
            </a:r>
            <a:r>
              <a:rPr dirty="0" smtClean="0"/>
              <a:t>rest / </a:t>
            </a:r>
            <a:r>
              <a:rPr dirty="0" smtClean="0">
                <a:solidFill>
                  <a:srgbClr val="FFFFFF"/>
                </a:solidFill>
              </a:rPr>
              <a:t>in motion</a:t>
            </a:r>
            <a:r>
              <a:rPr b="1" dirty="0" smtClean="0">
                <a:solidFill>
                  <a:srgbClr val="99CC00"/>
                </a:solidFill>
              </a:rPr>
              <a:t/>
            </a:r>
            <a:br>
              <a:rPr b="1" dirty="0" smtClean="0">
                <a:solidFill>
                  <a:srgbClr val="99CC00"/>
                </a:solidFill>
              </a:rPr>
            </a:br>
            <a:r>
              <a:rPr dirty="0" smtClean="0"/>
              <a:t>2</a:t>
            </a:r>
            <a:r>
              <a:rPr dirty="0"/>
              <a:t>.</a:t>
            </a:r>
            <a:r>
              <a:rPr dirty="0" smtClean="0"/>
              <a:t> objects </a:t>
            </a:r>
            <a:r>
              <a:rPr b="1" dirty="0" smtClean="0">
                <a:solidFill>
                  <a:srgbClr val="99CC00"/>
                </a:solidFill>
              </a:rPr>
              <a:t>accelerate </a:t>
            </a:r>
            <a:r>
              <a:rPr dirty="0" smtClean="0"/>
              <a:t>when you apply force</a:t>
            </a:r>
            <a:br>
              <a:rPr dirty="0" smtClean="0"/>
            </a:br>
            <a:r>
              <a:rPr dirty="0"/>
              <a:t>3. you can </a:t>
            </a:r>
            <a:r>
              <a:rPr b="1" dirty="0">
                <a:solidFill>
                  <a:srgbClr val="99CC00"/>
                </a:solidFill>
              </a:rPr>
              <a:t>bump stuff</a:t>
            </a:r>
            <a:r>
              <a:rPr b="1" dirty="0" smtClean="0">
                <a:solidFill>
                  <a:srgbClr val="99CC00"/>
                </a:solidFill>
              </a:rPr>
              <a:t>…</a:t>
            </a:r>
            <a:endParaRPr b="1" dirty="0">
              <a:solidFill>
                <a:srgbClr val="99CC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newton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and Agarawala_ BumpTop desktop is a beautiful mess 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81000"/>
            <a:ext cx="9189720" cy="51054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5602069"/>
            <a:ext cx="9144000" cy="646331"/>
          </a:xfrm>
        </p:spPr>
        <p:txBody>
          <a:bodyPr/>
          <a:lstStyle/>
          <a:p>
            <a:pPr algn="r"/>
            <a:r>
              <a:rPr dirty="0" smtClean="0"/>
              <a:t>[bumpTop, anand agrawala]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let me try to wrap this up in (my personal) </a:t>
            </a:r>
            <a:r>
              <a:rPr lang="en-US" b="1" dirty="0" smtClean="0">
                <a:solidFill>
                  <a:srgbClr val="99CC00"/>
                </a:solidFill>
              </a:rPr>
              <a:t>definition…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646331"/>
          </a:xfrm>
        </p:spPr>
        <p:txBody>
          <a:bodyPr/>
          <a:lstStyle/>
          <a:p>
            <a:r>
              <a:rPr dirty="0" smtClean="0"/>
              <a:t>an interface that a</a:t>
            </a:r>
            <a:r>
              <a:rPr sz="2500" dirty="0" smtClean="0"/>
              <a:t> </a:t>
            </a:r>
            <a:r>
              <a:rPr b="1" dirty="0" smtClean="0">
                <a:solidFill>
                  <a:srgbClr val="99CC00"/>
                </a:solidFill>
              </a:rPr>
              <a:t>"1-year-old"</a:t>
            </a:r>
            <a:r>
              <a:rPr sz="2500" b="1" dirty="0" smtClean="0">
                <a:solidFill>
                  <a:srgbClr val="99CC00"/>
                </a:solidFill>
              </a:rPr>
              <a:t> </a:t>
            </a:r>
            <a:r>
              <a:rPr dirty="0" smtClean="0"/>
              <a:t>can operate</a:t>
            </a:r>
            <a:endParaRPr b="1" dirty="0">
              <a:solidFill>
                <a:srgbClr val="99CC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#1 NUI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 preferRelativeResize="0">
            <a:picLocks noChangeAspect="1" noChangeArrowheads="1"/>
          </p:cNvPicPr>
          <p:nvPr/>
        </p:nvPicPr>
        <p:blipFill>
          <a:blip r:embed="rId3"/>
          <a:srcRect l="1534" r="1382"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646331"/>
          </a:xfrm>
        </p:spPr>
        <p:txBody>
          <a:bodyPr/>
          <a:lstStyle/>
          <a:p>
            <a:r>
              <a:rPr dirty="0">
                <a:ea typeface="Segoe UI" charset="0"/>
                <a:cs typeface="Segoe UI" charset="0"/>
              </a:rPr>
              <a:t>natural</a:t>
            </a:r>
            <a:r>
              <a:rPr sz="2000" dirty="0">
                <a:ea typeface="Segoe UI" charset="0"/>
                <a:cs typeface="Segoe UI" charset="0"/>
              </a:rPr>
              <a:t> </a:t>
            </a:r>
            <a:r>
              <a:rPr dirty="0" smtClean="0">
                <a:ea typeface="Segoe UI" charset="0"/>
                <a:cs typeface="Segoe UI" charset="0"/>
              </a:rPr>
              <a:t>:=</a:t>
            </a:r>
            <a:r>
              <a:rPr sz="2000" b="1" dirty="0">
                <a:solidFill>
                  <a:srgbClr val="99CC06"/>
                </a:solidFill>
                <a:ea typeface="Segoe UI" charset="0"/>
                <a:cs typeface="Segoe UI" charset="0"/>
              </a:rPr>
              <a:t> </a:t>
            </a:r>
            <a:r>
              <a:rPr b="1" dirty="0" smtClean="0">
                <a:solidFill>
                  <a:srgbClr val="99CC06"/>
                </a:solidFill>
                <a:ea typeface="Segoe UI" charset="0"/>
                <a:cs typeface="Segoe UI" charset="0"/>
              </a:rPr>
              <a:t>a single </a:t>
            </a:r>
            <a:r>
              <a:rPr b="1" dirty="0">
                <a:solidFill>
                  <a:srgbClr val="99CC06"/>
                </a:solidFill>
                <a:ea typeface="Segoe UI" charset="0"/>
                <a:cs typeface="Segoe UI" charset="0"/>
              </a:rPr>
              <a:t>unified</a:t>
            </a:r>
            <a:r>
              <a:rPr b="1" dirty="0" smtClean="0">
                <a:solidFill>
                  <a:srgbClr val="99CC06"/>
                </a:solidFill>
                <a:ea typeface="Segoe UI" charset="0"/>
                <a:cs typeface="Segoe UI" charset="0"/>
              </a:rPr>
              <a:t> </a:t>
            </a:r>
            <a:r>
              <a:rPr dirty="0" smtClean="0">
                <a:ea typeface="Segoe UI" charset="0"/>
                <a:cs typeface="Segoe UI" charset="0"/>
              </a:rPr>
              <a:t>interaction space</a:t>
            </a:r>
            <a:endParaRPr lang="en-CA" dirty="0"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>
                <a:solidFill>
                  <a:srgbClr val="FFFFFF"/>
                </a:solidFill>
                <a:latin typeface="Segoe UI" charset="0"/>
              </a:rPr>
              <a:t>summary: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and if a 1-year olds only</a:t>
            </a:r>
            <a:br>
              <a:rPr lang="en-US" dirty="0" smtClean="0"/>
            </a:br>
            <a:r>
              <a:rPr lang="en-US" dirty="0" smtClean="0"/>
              <a:t>understands </a:t>
            </a:r>
            <a:r>
              <a:rPr lang="en-US" b="1" dirty="0" smtClean="0">
                <a:solidFill>
                  <a:srgbClr val="99CC00"/>
                </a:solidFill>
              </a:rPr>
              <a:t>Euclid and Newton…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1200329"/>
          </a:xfrm>
        </p:spPr>
        <p:txBody>
          <a:bodyPr/>
          <a:lstStyle/>
          <a:p>
            <a:r>
              <a:rPr dirty="0" smtClean="0"/>
              <a:t>an interface that a </a:t>
            </a:r>
            <a:r>
              <a:rPr dirty="0"/>
              <a:t>user can </a:t>
            </a:r>
            <a:r>
              <a:rPr dirty="0" smtClean="0"/>
              <a:t>operate</a:t>
            </a:r>
            <a:br>
              <a:rPr dirty="0" smtClean="0"/>
            </a:br>
            <a:r>
              <a:rPr dirty="0" smtClean="0"/>
              <a:t>who only knows </a:t>
            </a:r>
            <a:r>
              <a:rPr b="1" dirty="0" smtClean="0">
                <a:solidFill>
                  <a:srgbClr val="99CC00"/>
                </a:solidFill>
              </a:rPr>
              <a:t>Euclid and Newton</a:t>
            </a:r>
            <a:endParaRPr b="1" dirty="0">
              <a:solidFill>
                <a:srgbClr val="99CC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#2 NUI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ff Han from UIST paper 3D manipulation maps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678269"/>
            <a:ext cx="9144000" cy="646331"/>
          </a:xfrm>
        </p:spPr>
        <p:txBody>
          <a:bodyPr/>
          <a:lstStyle/>
          <a:p>
            <a:r>
              <a:rPr dirty="0" smtClean="0"/>
              <a:t>what we can do by </a:t>
            </a:r>
            <a:r>
              <a:rPr b="1" dirty="0" smtClean="0">
                <a:solidFill>
                  <a:srgbClr val="99CC00"/>
                </a:solidFill>
              </a:rPr>
              <a:t>pointing &amp; dragging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90205" y="6324600"/>
            <a:ext cx="180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[Reisman 2009]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03 at 1.40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345149" cy="55721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1036780" y="304800"/>
            <a:ext cx="833582" cy="5678269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4659746" y="2057399"/>
            <a:ext cx="826654" cy="3819525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2438400" y="1948583"/>
            <a:ext cx="609600" cy="3918817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86400" y="6445244"/>
            <a:ext cx="3579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dirty="0" smtClean="0">
                <a:solidFill>
                  <a:schemeClr val="bg1">
                    <a:lumMod val="65000"/>
                  </a:schemeClr>
                </a:solidFill>
              </a:rPr>
              <a:t>[Wobbrock, Morris, Wilson, 2009]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5831481"/>
            <a:ext cx="9144000" cy="646331"/>
          </a:xfrm>
        </p:spPr>
        <p:txBody>
          <a:bodyPr/>
          <a:lstStyle/>
          <a:p>
            <a:r>
              <a:rPr dirty="0" smtClean="0"/>
              <a:t>these </a:t>
            </a:r>
            <a:r>
              <a:rPr b="1" dirty="0" smtClean="0">
                <a:solidFill>
                  <a:srgbClr val="99CC00"/>
                </a:solidFill>
              </a:rPr>
              <a:t>"</a:t>
            </a:r>
            <a:r>
              <a:rPr b="1" dirty="0">
                <a:solidFill>
                  <a:srgbClr val="99CC00"/>
                </a:solidFill>
              </a:rPr>
              <a:t>Euclidean gestures</a:t>
            </a:r>
            <a:r>
              <a:rPr b="1" dirty="0" smtClean="0">
                <a:solidFill>
                  <a:srgbClr val="99CC00"/>
                </a:solidFill>
              </a:rPr>
              <a:t>" </a:t>
            </a:r>
            <a:r>
              <a:rPr dirty="0" smtClean="0"/>
              <a:t>are </a:t>
            </a:r>
            <a:r>
              <a:rPr b="1" dirty="0" smtClean="0">
                <a:solidFill>
                  <a:srgbClr val="99CC00"/>
                </a:solidFill>
              </a:rPr>
              <a:t>natural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5867400" y="1143000"/>
            <a:ext cx="3046464" cy="1828800"/>
          </a:xfrm>
          <a:prstGeom prst="wedgeRoundRectCallout">
            <a:avLst>
              <a:gd name="adj1" fmla="val -26319"/>
              <a:gd name="adj2" fmla="val 7163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1270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/>
              <a:t>the notion that </a:t>
            </a:r>
            <a:r>
              <a:rPr lang="en-US" sz="2400" b="1" dirty="0" smtClean="0">
                <a:solidFill>
                  <a:srgbClr val="FF9900"/>
                </a:solidFill>
              </a:rPr>
              <a:t>any </a:t>
            </a:r>
            <a:r>
              <a:rPr sz="2400" b="1" dirty="0" smtClean="0">
                <a:solidFill>
                  <a:srgbClr val="FF9900"/>
                </a:solidFill>
              </a:rPr>
              <a:t>gesture</a:t>
            </a:r>
            <a:r>
              <a:rPr lang="en-US" sz="2400" b="1" dirty="0" smtClean="0">
                <a:solidFill>
                  <a:srgbClr val="FF9900"/>
                </a:solidFill>
              </a:rPr>
              <a:t>-based UI</a:t>
            </a:r>
            <a:r>
              <a:rPr sz="2400" b="1" dirty="0" smtClean="0">
                <a:solidFill>
                  <a:srgbClr val="FF9900"/>
                </a:solidFill>
              </a:rPr>
              <a:t> </a:t>
            </a:r>
            <a:r>
              <a:rPr lang="en-US" sz="2400" dirty="0" smtClean="0"/>
              <a:t>is intuitive is apparently a </a:t>
            </a:r>
            <a:r>
              <a:rPr sz="2400" dirty="0" smtClean="0"/>
              <a:t>myth</a:t>
            </a:r>
            <a:endParaRPr lang="en-US" sz="240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9-11 at 10.23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724"/>
            <a:ext cx="9144000" cy="62642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0" y="5373469"/>
            <a:ext cx="9144000" cy="646331"/>
          </a:xfrm>
          <a:solidFill>
            <a:schemeClr val="tx1">
              <a:alpha val="90000"/>
            </a:schemeClr>
          </a:solidFill>
        </p:spPr>
        <p:txBody>
          <a:bodyPr/>
          <a:lstStyle/>
          <a:p>
            <a:r>
              <a:rPr dirty="0" smtClean="0"/>
              <a:t>screen connects </a:t>
            </a:r>
            <a:r>
              <a:rPr b="1" dirty="0" smtClean="0">
                <a:solidFill>
                  <a:srgbClr val="99CC00"/>
                </a:solidFill>
              </a:rPr>
              <a:t>virtual with physical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Magazine Is an iPad That Does Not Work Touch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4600" y="-1"/>
            <a:ext cx="3810000" cy="677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11505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in contrast: how to </a:t>
            </a:r>
            <a:r>
              <a:rPr b="1" dirty="0" smtClean="0">
                <a:solidFill>
                  <a:srgbClr val="FF9900"/>
                </a:solidFill>
              </a:rPr>
              <a:t>kick this ball?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1371600"/>
            <a:ext cx="1647206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9900"/>
                </a:solidFill>
              </a:rPr>
              <a:t>spatial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859485" y="1905000"/>
            <a:ext cx="773723" cy="838200"/>
          </a:xfrm>
          <a:prstGeom prst="roundRect">
            <a:avLst>
              <a:gd name="adj" fmla="val 33220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05200" y="2362200"/>
            <a:ext cx="3429000" cy="2209800"/>
            <a:chOff x="3505200" y="2362200"/>
            <a:chExt cx="3429000" cy="220980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3505200" y="2590800"/>
              <a:ext cx="1828800" cy="1981200"/>
            </a:xfrm>
            <a:prstGeom prst="roundRect">
              <a:avLst>
                <a:gd name="adj" fmla="val 33220"/>
              </a:avLst>
            </a:prstGeom>
            <a:noFill/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86994" y="2362200"/>
              <a:ext cx="16472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9900"/>
                  </a:solidFill>
                </a:rPr>
                <a:t>spatial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57600" y="1189672"/>
            <a:ext cx="1243024" cy="147732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000" b="1" dirty="0" smtClean="0">
                <a:solidFill>
                  <a:srgbClr val="FF9900"/>
                </a:solidFill>
              </a:rPr>
              <a:t>!=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646331"/>
          </a:xfrm>
        </p:spPr>
        <p:txBody>
          <a:bodyPr/>
          <a:lstStyle/>
          <a:p>
            <a:r>
              <a:rPr dirty="0" smtClean="0"/>
              <a:t>spatial </a:t>
            </a:r>
            <a:r>
              <a:rPr dirty="0"/>
              <a:t>+ spatial </a:t>
            </a:r>
            <a:r>
              <a:rPr b="1" dirty="0">
                <a:solidFill>
                  <a:srgbClr val="FF9900"/>
                </a:solidFill>
              </a:rPr>
              <a:t>!= </a:t>
            </a:r>
            <a:r>
              <a:rPr b="1" dirty="0" smtClean="0">
                <a:solidFill>
                  <a:srgbClr val="FF9900"/>
                </a:solidFill>
              </a:rPr>
              <a:t>spatial</a:t>
            </a:r>
            <a:endParaRPr b="1" dirty="0">
              <a:solidFill>
                <a:srgbClr val="FF99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insight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nect Adventures Rally Ball 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118" y="609600"/>
            <a:ext cx="9146118" cy="514469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678269"/>
            <a:ext cx="9144000" cy="630942"/>
          </a:xfrm>
        </p:spPr>
        <p:txBody>
          <a:bodyPr/>
          <a:lstStyle/>
          <a:p>
            <a:r>
              <a:rPr sz="3500" b="1" dirty="0" smtClean="0">
                <a:solidFill>
                  <a:srgbClr val="FF9900"/>
                </a:solidFill>
              </a:rPr>
              <a:t>avatars </a:t>
            </a:r>
            <a:r>
              <a:rPr sz="3500" dirty="0" smtClean="0"/>
              <a:t>may bridge gap (metaphor again)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0-04-03-at-11.29.34-PM-540x3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1477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815167"/>
            <a:ext cx="9144000" cy="584776"/>
          </a:xfrm>
        </p:spPr>
        <p:txBody>
          <a:bodyPr/>
          <a:lstStyle/>
          <a:p>
            <a:r>
              <a:rPr sz="3200" dirty="0" smtClean="0">
                <a:sym typeface="Wingdings"/>
              </a:rPr>
              <a:t>natural := </a:t>
            </a:r>
            <a:r>
              <a:rPr sz="3200" dirty="0" smtClean="0"/>
              <a:t>user and objects form </a:t>
            </a:r>
            <a:r>
              <a:rPr sz="3200" b="1" dirty="0" smtClean="0">
                <a:solidFill>
                  <a:srgbClr val="99CC00"/>
                </a:solidFill>
              </a:rPr>
              <a:t>one space</a:t>
            </a:r>
            <a:endParaRPr sz="3200" b="1" dirty="0">
              <a:solidFill>
                <a:srgbClr val="99CC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514600" y="3276600"/>
            <a:ext cx="4419600" cy="2286000"/>
          </a:xfrm>
          <a:prstGeom prst="roundRect">
            <a:avLst>
              <a:gd name="adj" fmla="val 3322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Q:\Baudisch\Projects\Multitoe II Whole Body Interaction (2010-11)\Paper UIST 2011\Talk\CleaningTheGla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>
                <a:solidFill>
                  <a:srgbClr val="FFFFFF"/>
                </a:solidFill>
                <a:ea typeface="Segoe UI" charset="0"/>
                <a:cs typeface="Segoe UI" charset="0"/>
              </a:rPr>
              <a:t>and, well, there will be </a:t>
            </a:r>
            <a:r>
              <a:rPr b="1" dirty="0" smtClean="0">
                <a:solidFill>
                  <a:srgbClr val="99CC06"/>
                </a:solidFill>
                <a:ea typeface="Segoe UI" charset="0"/>
                <a:cs typeface="Segoe UI" charset="0"/>
              </a:rPr>
              <a:t>feet</a:t>
            </a:r>
            <a:endParaRPr lang="en-CA" dirty="0">
              <a:latin typeface="Segoe UI" charset="0"/>
              <a:ea typeface="Segoe UI" charset="0"/>
              <a:cs typeface="Segoe U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1200329"/>
          </a:xfrm>
        </p:spPr>
        <p:txBody>
          <a:bodyPr/>
          <a:lstStyle/>
          <a:p>
            <a:r>
              <a:rPr dirty="0" smtClean="0"/>
              <a:t>(ideally) a single Euclidean/Newtonien space that includes </a:t>
            </a:r>
            <a:r>
              <a:rPr b="1" dirty="0" smtClean="0">
                <a:solidFill>
                  <a:srgbClr val="99CC00"/>
                </a:solidFill>
              </a:rPr>
              <a:t>display(s) and user</a:t>
            </a:r>
            <a:endParaRPr b="1" dirty="0">
              <a:solidFill>
                <a:srgbClr val="99CC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#3 NUI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Lightspace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609600" y="381000"/>
            <a:ext cx="7315200" cy="5943600"/>
          </a:xfrm>
          <a:prstGeom prst="roundRect">
            <a:avLst>
              <a:gd name="adj" fmla="val 13514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 Placeholder 10"/>
          <p:cNvSpPr txBox="1">
            <a:spLocks/>
          </p:cNvSpPr>
          <p:nvPr/>
        </p:nvSpPr>
        <p:spPr bwMode="auto">
          <a:xfrm>
            <a:off x="0" y="6059269"/>
            <a:ext cx="9144000" cy="6463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also in 3D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[</a:t>
            </a:r>
            <a:r>
              <a:rPr lang="en-US" sz="3600" kern="0" dirty="0" err="1" smtClean="0">
                <a:solidFill>
                  <a:schemeClr val="bg1"/>
                </a:solidFill>
              </a:rPr>
              <a:t>lightspace</a:t>
            </a:r>
            <a:r>
              <a:rPr lang="en-US" sz="3600" kern="0" dirty="0" smtClean="0">
                <a:solidFill>
                  <a:schemeClr val="bg1"/>
                </a:solidFill>
              </a:rPr>
              <a:t>,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benko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wilson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2010]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inectPho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5089526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1219200" y="1089026"/>
            <a:ext cx="5181600" cy="4191000"/>
            <a:chOff x="1219200" y="1524000"/>
            <a:chExt cx="5181600" cy="419100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219200" y="3733800"/>
              <a:ext cx="1828800" cy="1981200"/>
            </a:xfrm>
            <a:prstGeom prst="roundRect">
              <a:avLst>
                <a:gd name="adj" fmla="val 33220"/>
              </a:avLst>
            </a:prstGeom>
            <a:noFill/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4572000" y="1524000"/>
              <a:ext cx="1828800" cy="1981200"/>
            </a:xfrm>
            <a:prstGeom prst="roundRect">
              <a:avLst>
                <a:gd name="adj" fmla="val 33220"/>
              </a:avLst>
            </a:prstGeom>
            <a:noFill/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5525869"/>
            <a:ext cx="9144000" cy="646331"/>
          </a:xfrm>
        </p:spPr>
        <p:txBody>
          <a:bodyPr/>
          <a:lstStyle/>
          <a:p>
            <a:r>
              <a:rPr dirty="0" smtClean="0"/>
              <a:t>oddly, this setup </a:t>
            </a:r>
            <a:r>
              <a:rPr b="1" dirty="0" smtClean="0">
                <a:solidFill>
                  <a:srgbClr val="FF9900"/>
                </a:solidFill>
              </a:rPr>
              <a:t>does not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3" name="Picture 2" descr="T1_N173_A1014_ConeTreeInteractionsV5N2MarzoAbril98p11.jpg"/>
          <p:cNvPicPr>
            <a:picLocks noChangeAspect="1"/>
          </p:cNvPicPr>
          <p:nvPr/>
        </p:nvPicPr>
        <p:blipFill>
          <a:blip r:embed="rId2"/>
          <a:srcRect l="988" t="3982" r="1653" b="1756"/>
          <a:stretch>
            <a:fillRect/>
          </a:stretch>
        </p:blipFill>
        <p:spPr>
          <a:xfrm>
            <a:off x="0" y="265526"/>
            <a:ext cx="9144000" cy="659247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1200329"/>
          </a:xfrm>
        </p:spPr>
        <p:txBody>
          <a:bodyPr/>
          <a:lstStyle/>
          <a:p>
            <a:r>
              <a:rPr dirty="0" smtClean="0"/>
              <a:t>myth #2: UI </a:t>
            </a:r>
            <a:r>
              <a:rPr b="1" dirty="0" smtClean="0">
                <a:solidFill>
                  <a:srgbClr val="FF9900"/>
                </a:solidFill>
              </a:rPr>
              <a:t>has to be 3D </a:t>
            </a:r>
            <a:r>
              <a:rPr dirty="0" smtClean="0"/>
              <a:t>to allow leveraging users' real-world experience</a:t>
            </a:r>
            <a:endParaRPr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0-04-03-at-11.29.34-PM-540x3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1477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815167"/>
            <a:ext cx="9144000" cy="584776"/>
          </a:xfrm>
        </p:spPr>
        <p:txBody>
          <a:bodyPr/>
          <a:lstStyle/>
          <a:p>
            <a:r>
              <a:rPr sz="3200" b="1" dirty="0" smtClean="0">
                <a:solidFill>
                  <a:srgbClr val="99CC00"/>
                </a:solidFill>
              </a:rPr>
              <a:t>2D is equally </a:t>
            </a:r>
            <a:r>
              <a:rPr sz="3200" dirty="0" smtClean="0"/>
              <a:t>or more intuitive</a:t>
            </a:r>
            <a:endParaRPr sz="3200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Magazine Is an iPad That Does Not Work Magazine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2200" y="0"/>
            <a:ext cx="3886200" cy="690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DougEngelbart1968Demo-MouseTracking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898225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FF9900"/>
                </a:solidFill>
              </a:rPr>
              <a:t>…mouse </a:t>
            </a:r>
            <a:r>
              <a:rPr dirty="0" smtClean="0"/>
              <a:t>does not </a:t>
            </a:r>
            <a:r>
              <a:rPr dirty="0" smtClean="0">
                <a:solidFill>
                  <a:srgbClr val="FFFFFF"/>
                </a:solidFill>
              </a:rPr>
              <a:t>(1) angles (2) screen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191000"/>
            <a:ext cx="9144000" cy="1200329"/>
          </a:xfrm>
        </p:spPr>
        <p:txBody>
          <a:bodyPr/>
          <a:lstStyle/>
          <a:p>
            <a:r>
              <a:rPr dirty="0" smtClean="0"/>
              <a:t>how to </a:t>
            </a:r>
            <a:r>
              <a:rPr b="1" dirty="0" smtClean="0">
                <a:solidFill>
                  <a:srgbClr val="99CC00"/>
                </a:solidFill>
              </a:rPr>
              <a:t>create devices </a:t>
            </a:r>
            <a:r>
              <a:rPr dirty="0" smtClean="0"/>
              <a:t>that allow NUI interactions, i.e., Euclidean/Newtonian</a:t>
            </a:r>
            <a:endParaRPr b="1" dirty="0">
              <a:solidFill>
                <a:srgbClr val="99CC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1131079"/>
          </a:xfrm>
        </p:spPr>
        <p:txBody>
          <a:bodyPr/>
          <a:lstStyle/>
          <a:p>
            <a:r>
              <a:rPr dirty="0" smtClean="0"/>
              <a:t>this talk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2-09-07 at 5.31.39 PM.png"/>
          <p:cNvPicPr>
            <a:picLocks noChangeAspect="1"/>
          </p:cNvPicPr>
          <p:nvPr/>
        </p:nvPicPr>
        <p:blipFill>
          <a:blip r:embed="rId2">
            <a:lum bright="-5000" contrast="10000"/>
          </a:blip>
          <a:srcRect l="41857" r="28142"/>
          <a:stretch>
            <a:fillRect/>
          </a:stretch>
        </p:blipFill>
        <p:spPr>
          <a:xfrm>
            <a:off x="6865100" y="3307795"/>
            <a:ext cx="2278899" cy="355814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71800" y="2057400"/>
            <a:ext cx="384319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PART 1:</a:t>
            </a:r>
            <a:br>
              <a:rPr lang="en-US" dirty="0" smtClean="0"/>
            </a:br>
            <a:r>
              <a:rPr dirty="0" smtClean="0"/>
              <a:t>sca</a:t>
            </a:r>
            <a:r>
              <a:rPr lang="en-US" dirty="0" smtClean="0"/>
              <a:t>ling</a:t>
            </a:r>
            <a:r>
              <a:rPr dirty="0" smtClean="0"/>
              <a:t> NUI </a:t>
            </a:r>
            <a:r>
              <a:rPr lang="en-US" dirty="0" smtClean="0"/>
              <a:t>systems </a:t>
            </a:r>
            <a:r>
              <a:rPr dirty="0" smtClean="0"/>
              <a:t>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large </a:t>
            </a:r>
            <a:r>
              <a:rPr lang="en-US" dirty="0" smtClean="0"/>
              <a:t>contents</a:t>
            </a:r>
            <a:r>
              <a:rPr dirty="0" smtClean="0"/>
              <a:t>, detail, precision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2:</a:t>
            </a:r>
          </a:p>
          <a:p>
            <a:r>
              <a:rPr lang="en-US" dirty="0" smtClean="0"/>
              <a:t>“function follows form”</a:t>
            </a:r>
          </a:p>
          <a:p>
            <a:r>
              <a:rPr lang="en-US" dirty="0" smtClean="0"/>
              <a:t>from touch screens to smart rooms</a:t>
            </a: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6781800" y="2938463"/>
            <a:ext cx="2019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CLOSURE: future</a:t>
            </a:r>
            <a:endParaRPr lang="en-US" dirty="0"/>
          </a:p>
        </p:txBody>
      </p:sp>
      <p:grpSp>
        <p:nvGrpSpPr>
          <p:cNvPr id="2" name="Group 53"/>
          <p:cNvGrpSpPr/>
          <p:nvPr/>
        </p:nvGrpSpPr>
        <p:grpSpPr>
          <a:xfrm>
            <a:off x="-18795" y="685800"/>
            <a:ext cx="2860120" cy="2261772"/>
            <a:chOff x="-18795" y="1905000"/>
            <a:chExt cx="2860120" cy="2261772"/>
          </a:xfrm>
        </p:grpSpPr>
        <p:pic>
          <p:nvPicPr>
            <p:cNvPr id="37" name="Picture 4" descr="Explained iPhone"/>
            <p:cNvPicPr>
              <a:picLocks noChangeAspect="1" noChangeArrowheads="1"/>
            </p:cNvPicPr>
            <p:nvPr/>
          </p:nvPicPr>
          <p:blipFill>
            <a:blip r:embed="rId3"/>
            <a:srcRect l="56125" t="31467" r="21950" b="6077"/>
            <a:stretch>
              <a:fillRect/>
            </a:stretch>
          </p:blipFill>
          <p:spPr bwMode="auto">
            <a:xfrm>
              <a:off x="-17024" y="1979977"/>
              <a:ext cx="934864" cy="198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" descr="Screen Shot 2012-07-15 at 6.03.13 PM.png"/>
            <p:cNvPicPr>
              <a:picLocks noChangeAspect="1"/>
            </p:cNvPicPr>
            <p:nvPr/>
          </p:nvPicPr>
          <p:blipFill>
            <a:blip r:embed="rId4"/>
            <a:srcRect l="49035" r="21001"/>
            <a:stretch>
              <a:fillRect/>
            </a:stretch>
          </p:blipFill>
          <p:spPr bwMode="auto">
            <a:xfrm>
              <a:off x="1926168" y="1988046"/>
              <a:ext cx="915157" cy="217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 descr="Screen Shot 2012-09-08 at 1.45.35 PM.png"/>
            <p:cNvPicPr>
              <a:picLocks noChangeAspect="1"/>
            </p:cNvPicPr>
            <p:nvPr/>
          </p:nvPicPr>
          <p:blipFill>
            <a:blip r:embed="rId5"/>
            <a:srcRect l="9765" r="34300"/>
            <a:stretch>
              <a:fillRect/>
            </a:stretch>
          </p:blipFill>
          <p:spPr>
            <a:xfrm>
              <a:off x="-18795" y="1979977"/>
              <a:ext cx="936635" cy="2178725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 bwMode="auto">
            <a:xfrm rot="5400000">
              <a:off x="-169827" y="3069340"/>
              <a:ext cx="2178725" cy="50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" name="Group 10"/>
            <p:cNvGrpSpPr/>
            <p:nvPr/>
          </p:nvGrpSpPr>
          <p:grpSpPr>
            <a:xfrm>
              <a:off x="914026" y="1905000"/>
              <a:ext cx="1117973" cy="2256729"/>
              <a:chOff x="2132955" y="219075"/>
              <a:chExt cx="3175645" cy="6410325"/>
            </a:xfrm>
          </p:grpSpPr>
          <p:pic>
            <p:nvPicPr>
              <p:cNvPr id="44" name="Picture 11" descr="FocusPlusContextSmall"/>
              <p:cNvPicPr>
                <a:picLocks noChangeAspect="1" noChangeArrowheads="1"/>
              </p:cNvPicPr>
              <p:nvPr/>
            </p:nvPicPr>
            <p:blipFill>
              <a:blip r:embed="rId6">
                <a:lum bright="6000"/>
              </a:blip>
              <a:srcRect l="40418"/>
              <a:stretch>
                <a:fillRect/>
              </a:stretch>
            </p:blipFill>
            <p:spPr bwMode="auto">
              <a:xfrm>
                <a:off x="2132955" y="457200"/>
                <a:ext cx="2807345" cy="617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4" descr="FocusPlusContextCallOutSmall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47975" y="219075"/>
                <a:ext cx="2460625" cy="2460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52"/>
          <p:cNvGrpSpPr/>
          <p:nvPr/>
        </p:nvGrpSpPr>
        <p:grpSpPr>
          <a:xfrm>
            <a:off x="-1" y="3594949"/>
            <a:ext cx="2841325" cy="2135927"/>
            <a:chOff x="-1" y="4737949"/>
            <a:chExt cx="2841325" cy="2135927"/>
          </a:xfrm>
        </p:grpSpPr>
        <p:pic>
          <p:nvPicPr>
            <p:cNvPr id="46" name="Picture 2" descr="KayH20091103-IMG_4182+s.jpg"/>
            <p:cNvPicPr>
              <a:picLocks noChangeAspect="1"/>
            </p:cNvPicPr>
            <p:nvPr/>
          </p:nvPicPr>
          <p:blipFill>
            <a:blip r:embed="rId8"/>
            <a:srcRect l="45950" r="8884"/>
            <a:stretch>
              <a:fillRect/>
            </a:stretch>
          </p:blipFill>
          <p:spPr bwMode="auto">
            <a:xfrm>
              <a:off x="686653" y="4737949"/>
              <a:ext cx="1444340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 descr="KayH20091103-IMG_4090 1024px r.jpg"/>
            <p:cNvPicPr>
              <a:picLocks noChangeAspect="1"/>
            </p:cNvPicPr>
            <p:nvPr/>
          </p:nvPicPr>
          <p:blipFill>
            <a:blip r:embed="rId9"/>
            <a:srcRect l="44086" r="23785"/>
            <a:stretch>
              <a:fillRect/>
            </a:stretch>
          </p:blipFill>
          <p:spPr bwMode="auto">
            <a:xfrm>
              <a:off x="-1" y="4737949"/>
              <a:ext cx="1018141" cy="213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"/>
            <p:cNvPicPr preferRelativeResize="0">
              <a:picLocks noChangeAspect="1" noChangeArrowheads="1"/>
            </p:cNvPicPr>
            <p:nvPr/>
          </p:nvPicPr>
          <p:blipFill>
            <a:blip r:embed="rId10"/>
            <a:srcRect l="41470" t="1102" r="25653"/>
            <a:stretch>
              <a:fillRect/>
            </a:stretch>
          </p:blipFill>
          <p:spPr bwMode="auto">
            <a:xfrm>
              <a:off x="1879417" y="4737949"/>
              <a:ext cx="961907" cy="2127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Connector 48"/>
            <p:cNvCxnSpPr/>
            <p:nvPr/>
          </p:nvCxnSpPr>
          <p:spPr>
            <a:xfrm rot="16200000" flipH="1">
              <a:off x="-54015" y="5805665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826500" y="5805666"/>
              <a:ext cx="2135926" cy="493"/>
            </a:xfrm>
            <a:prstGeom prst="line">
              <a:avLst/>
            </a:prstGeom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1" y="760777"/>
            <a:ext cx="6172199" cy="221102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0" y="3594948"/>
            <a:ext cx="6553200" cy="21200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6629400" y="2695052"/>
            <a:ext cx="2514600" cy="416294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scaling NUI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PART 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r" eaLnBrk="1" hangingPunct="1">
              <a:lnSpc>
                <a:spcPct val="60000"/>
              </a:lnSpc>
              <a:defRPr/>
            </a:pPr>
            <a:r>
              <a:rPr lang="en-US" sz="8600" dirty="0" smtClean="0">
                <a:solidFill>
                  <a:schemeClr val="bg1">
                    <a:lumMod val="65000"/>
                  </a:schemeClr>
                </a:solidFill>
              </a:rPr>
              <a:t>towards NUI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shot-2010-04-03-at-11.29.34-PM-540x304.png"/>
          <p:cNvPicPr>
            <a:picLocks noChangeAspect="1"/>
          </p:cNvPicPr>
          <p:nvPr/>
        </p:nvPicPr>
        <p:blipFill>
          <a:blip r:embed="rId2"/>
          <a:srcRect l="25833" r="22500"/>
          <a:stretch>
            <a:fillRect/>
          </a:stretch>
        </p:blipFill>
        <p:spPr>
          <a:xfrm>
            <a:off x="0" y="0"/>
            <a:ext cx="6294020" cy="6858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/>
          <a:srcRect l="23333" r="26667"/>
          <a:stretch>
            <a:fillRect/>
          </a:stretch>
        </p:blipFill>
        <p:spPr bwMode="auto">
          <a:xfrm>
            <a:off x="5051368" y="0"/>
            <a:ext cx="40926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 rot="5400000">
            <a:off x="1623162" y="3429000"/>
            <a:ext cx="6858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6273224"/>
            <a:ext cx="9144000" cy="584776"/>
          </a:xfrm>
        </p:spPr>
        <p:txBody>
          <a:bodyPr/>
          <a:lstStyle/>
          <a:p>
            <a:r>
              <a:rPr sz="3200" b="1" dirty="0" smtClean="0"/>
              <a:t>today: </a:t>
            </a:r>
            <a:r>
              <a:rPr sz="3200" b="1" dirty="0" smtClean="0">
                <a:solidFill>
                  <a:srgbClr val="FF9900"/>
                </a:solidFill>
              </a:rPr>
              <a:t>space &amp; precision </a:t>
            </a:r>
            <a:r>
              <a:rPr sz="3200" dirty="0" smtClean="0"/>
              <a:t>limited by device</a:t>
            </a:r>
            <a:endParaRPr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7" name="Picture 6" descr="bloomber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918"/>
            <a:ext cx="9144000" cy="632908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5486400"/>
            <a:ext cx="9144000" cy="646331"/>
          </a:xfrm>
        </p:spPr>
        <p:txBody>
          <a:bodyPr/>
          <a:lstStyle/>
          <a:p>
            <a:pPr lvl="0"/>
            <a:r>
              <a:rPr dirty="0" smtClean="0"/>
              <a:t>scale NUI to </a:t>
            </a:r>
            <a:r>
              <a:rPr b="1" dirty="0" smtClean="0">
                <a:solidFill>
                  <a:srgbClr val="99CC00"/>
                </a:solidFill>
              </a:rPr>
              <a:t>large docs, detail, precision</a:t>
            </a:r>
            <a:endParaRPr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43400"/>
            <a:ext cx="9144000" cy="1131079"/>
          </a:xfrm>
        </p:spPr>
        <p:txBody>
          <a:bodyPr/>
          <a:lstStyle/>
          <a:p>
            <a:r>
              <a:rPr dirty="0" smtClean="0">
                <a:ln>
                  <a:solidFill>
                    <a:schemeClr val="bg1"/>
                  </a:solidFill>
                </a:ln>
              </a:rPr>
              <a:t>challenge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8397" r="20149" b="24692"/>
          <a:stretch>
            <a:fillRect/>
          </a:stretch>
        </p:blipFill>
        <p:spPr bwMode="auto">
          <a:xfrm>
            <a:off x="4103382" y="228600"/>
            <a:ext cx="5040618" cy="66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4878000459_3b6e924808_b.jpg"/>
          <p:cNvPicPr>
            <a:picLocks noChangeAspect="1"/>
          </p:cNvPicPr>
          <p:nvPr/>
        </p:nvPicPr>
        <p:blipFill>
          <a:blip r:embed="rId3"/>
          <a:srcRect l="27375" r="45044"/>
          <a:stretch>
            <a:fillRect/>
          </a:stretch>
        </p:blipFill>
        <p:spPr>
          <a:xfrm>
            <a:off x="0" y="0"/>
            <a:ext cx="2663827" cy="6858000"/>
          </a:xfrm>
          <a:prstGeom prst="rect">
            <a:avLst/>
          </a:prstGeom>
        </p:spPr>
      </p:pic>
      <p:pic>
        <p:nvPicPr>
          <p:cNvPr id="4" name="Picture 5" descr="gaus"/>
          <p:cNvPicPr>
            <a:picLocks noChangeAspect="1" noChangeArrowheads="1"/>
          </p:cNvPicPr>
          <p:nvPr/>
        </p:nvPicPr>
        <p:blipFill>
          <a:blip r:embed="rId4"/>
          <a:srcRect l="27473" r="29197"/>
          <a:stretch>
            <a:fillRect/>
          </a:stretch>
        </p:blipFill>
        <p:spPr bwMode="auto">
          <a:xfrm>
            <a:off x="2663827" y="0"/>
            <a:ext cx="30045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 rot="5400000">
            <a:off x="-732899" y="3429000"/>
            <a:ext cx="6858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2241000" y="3430844"/>
            <a:ext cx="6905111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1200329"/>
          </a:xfrm>
        </p:spPr>
        <p:txBody>
          <a:bodyPr/>
          <a:lstStyle/>
          <a:p>
            <a:r>
              <a:rPr dirty="0" smtClean="0"/>
              <a:t>classic HCI techniques provide space and precision, but </a:t>
            </a:r>
            <a:r>
              <a:rPr b="1" dirty="0" smtClean="0">
                <a:solidFill>
                  <a:srgbClr val="FF9900"/>
                </a:solidFill>
              </a:rPr>
              <a:t>make non-NUI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11227" y="838200"/>
            <a:ext cx="765173" cy="2590800"/>
          </a:xfrm>
          <a:prstGeom prst="roundRect">
            <a:avLst>
              <a:gd name="adj" fmla="val 33220"/>
            </a:avLst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3287875" y="-29782"/>
            <a:ext cx="1855299" cy="2538810"/>
          </a:xfrm>
          <a:custGeom>
            <a:avLst/>
            <a:gdLst>
              <a:gd name="connsiteX0" fmla="*/ 419043 w 1463427"/>
              <a:gd name="connsiteY0" fmla="*/ 0 h 1882525"/>
              <a:gd name="connsiteX1" fmla="*/ 290107 w 1463427"/>
              <a:gd name="connsiteY1" fmla="*/ 1224931 h 1882525"/>
              <a:gd name="connsiteX2" fmla="*/ 0 w 1463427"/>
              <a:gd name="connsiteY2" fmla="*/ 1882525 h 1882525"/>
              <a:gd name="connsiteX3" fmla="*/ 1463427 w 1463427"/>
              <a:gd name="connsiteY3" fmla="*/ 1850290 h 1882525"/>
              <a:gd name="connsiteX4" fmla="*/ 1128193 w 1463427"/>
              <a:gd name="connsiteY4" fmla="*/ 1147567 h 1882525"/>
              <a:gd name="connsiteX5" fmla="*/ 1076618 w 1463427"/>
              <a:gd name="connsiteY5" fmla="*/ 6447 h 1882525"/>
              <a:gd name="connsiteX0" fmla="*/ 419043 w 1463427"/>
              <a:gd name="connsiteY0" fmla="*/ 0 h 1882525"/>
              <a:gd name="connsiteX1" fmla="*/ 290107 w 1463427"/>
              <a:gd name="connsiteY1" fmla="*/ 1224931 h 1882525"/>
              <a:gd name="connsiteX2" fmla="*/ 0 w 1463427"/>
              <a:gd name="connsiteY2" fmla="*/ 1882525 h 1882525"/>
              <a:gd name="connsiteX3" fmla="*/ 1463427 w 1463427"/>
              <a:gd name="connsiteY3" fmla="*/ 1850290 h 1882525"/>
              <a:gd name="connsiteX4" fmla="*/ 1128193 w 1463427"/>
              <a:gd name="connsiteY4" fmla="*/ 1147567 h 1882525"/>
              <a:gd name="connsiteX5" fmla="*/ 1076618 w 1463427"/>
              <a:gd name="connsiteY5" fmla="*/ 6447 h 1882525"/>
              <a:gd name="connsiteX6" fmla="*/ 419043 w 1463427"/>
              <a:gd name="connsiteY6" fmla="*/ 0 h 1882525"/>
              <a:gd name="connsiteX0" fmla="*/ 465091 w 1509475"/>
              <a:gd name="connsiteY0" fmla="*/ 0 h 2323070"/>
              <a:gd name="connsiteX1" fmla="*/ 336155 w 1509475"/>
              <a:gd name="connsiteY1" fmla="*/ 1224931 h 2323070"/>
              <a:gd name="connsiteX2" fmla="*/ 46048 w 1509475"/>
              <a:gd name="connsiteY2" fmla="*/ 1882525 h 2323070"/>
              <a:gd name="connsiteX3" fmla="*/ 1509475 w 1509475"/>
              <a:gd name="connsiteY3" fmla="*/ 1850290 h 2323070"/>
              <a:gd name="connsiteX4" fmla="*/ 1174241 w 1509475"/>
              <a:gd name="connsiteY4" fmla="*/ 1147567 h 2323070"/>
              <a:gd name="connsiteX5" fmla="*/ 1122666 w 1509475"/>
              <a:gd name="connsiteY5" fmla="*/ 6447 h 2323070"/>
              <a:gd name="connsiteX6" fmla="*/ 465091 w 1509475"/>
              <a:gd name="connsiteY6" fmla="*/ 0 h 2323070"/>
              <a:gd name="connsiteX0" fmla="*/ 465091 w 1759517"/>
              <a:gd name="connsiteY0" fmla="*/ 0 h 2381272"/>
              <a:gd name="connsiteX1" fmla="*/ 336155 w 1759517"/>
              <a:gd name="connsiteY1" fmla="*/ 1224931 h 2381272"/>
              <a:gd name="connsiteX2" fmla="*/ 46048 w 1759517"/>
              <a:gd name="connsiteY2" fmla="*/ 1882525 h 2381272"/>
              <a:gd name="connsiteX3" fmla="*/ 1509475 w 1759517"/>
              <a:gd name="connsiteY3" fmla="*/ 1850290 h 2381272"/>
              <a:gd name="connsiteX4" fmla="*/ 1174241 w 1759517"/>
              <a:gd name="connsiteY4" fmla="*/ 1147567 h 2381272"/>
              <a:gd name="connsiteX5" fmla="*/ 1122666 w 1759517"/>
              <a:gd name="connsiteY5" fmla="*/ 6447 h 2381272"/>
              <a:gd name="connsiteX6" fmla="*/ 465091 w 1759517"/>
              <a:gd name="connsiteY6" fmla="*/ 0 h 2381272"/>
              <a:gd name="connsiteX0" fmla="*/ 465091 w 1759517"/>
              <a:gd name="connsiteY0" fmla="*/ 133239 h 2514511"/>
              <a:gd name="connsiteX1" fmla="*/ 336155 w 1759517"/>
              <a:gd name="connsiteY1" fmla="*/ 1358170 h 2514511"/>
              <a:gd name="connsiteX2" fmla="*/ 46048 w 1759517"/>
              <a:gd name="connsiteY2" fmla="*/ 2015764 h 2514511"/>
              <a:gd name="connsiteX3" fmla="*/ 1509475 w 1759517"/>
              <a:gd name="connsiteY3" fmla="*/ 1983529 h 2514511"/>
              <a:gd name="connsiteX4" fmla="*/ 1174241 w 1759517"/>
              <a:gd name="connsiteY4" fmla="*/ 1280806 h 2514511"/>
              <a:gd name="connsiteX5" fmla="*/ 1122666 w 1759517"/>
              <a:gd name="connsiteY5" fmla="*/ 139686 h 2514511"/>
              <a:gd name="connsiteX6" fmla="*/ 465091 w 1759517"/>
              <a:gd name="connsiteY6" fmla="*/ 133239 h 2514511"/>
              <a:gd name="connsiteX0" fmla="*/ 465091 w 1759517"/>
              <a:gd name="connsiteY0" fmla="*/ 145828 h 2527100"/>
              <a:gd name="connsiteX1" fmla="*/ 336155 w 1759517"/>
              <a:gd name="connsiteY1" fmla="*/ 1370759 h 2527100"/>
              <a:gd name="connsiteX2" fmla="*/ 46048 w 1759517"/>
              <a:gd name="connsiteY2" fmla="*/ 2028353 h 2527100"/>
              <a:gd name="connsiteX3" fmla="*/ 1509475 w 1759517"/>
              <a:gd name="connsiteY3" fmla="*/ 1996118 h 2527100"/>
              <a:gd name="connsiteX4" fmla="*/ 1174241 w 1759517"/>
              <a:gd name="connsiteY4" fmla="*/ 1293395 h 2527100"/>
              <a:gd name="connsiteX5" fmla="*/ 1122666 w 1759517"/>
              <a:gd name="connsiteY5" fmla="*/ 152275 h 2527100"/>
              <a:gd name="connsiteX6" fmla="*/ 465091 w 1759517"/>
              <a:gd name="connsiteY6" fmla="*/ 145828 h 2527100"/>
              <a:gd name="connsiteX0" fmla="*/ 465091 w 1759517"/>
              <a:gd name="connsiteY0" fmla="*/ 145828 h 2527100"/>
              <a:gd name="connsiteX1" fmla="*/ 336155 w 1759517"/>
              <a:gd name="connsiteY1" fmla="*/ 1370759 h 2527100"/>
              <a:gd name="connsiteX2" fmla="*/ 46048 w 1759517"/>
              <a:gd name="connsiteY2" fmla="*/ 2028353 h 2527100"/>
              <a:gd name="connsiteX3" fmla="*/ 1509475 w 1759517"/>
              <a:gd name="connsiteY3" fmla="*/ 1996118 h 2527100"/>
              <a:gd name="connsiteX4" fmla="*/ 1174241 w 1759517"/>
              <a:gd name="connsiteY4" fmla="*/ 1293395 h 2527100"/>
              <a:gd name="connsiteX5" fmla="*/ 1122666 w 1759517"/>
              <a:gd name="connsiteY5" fmla="*/ 152275 h 2527100"/>
              <a:gd name="connsiteX6" fmla="*/ 465091 w 1759517"/>
              <a:gd name="connsiteY6" fmla="*/ 145828 h 2527100"/>
              <a:gd name="connsiteX0" fmla="*/ 465091 w 1759517"/>
              <a:gd name="connsiteY0" fmla="*/ 145828 h 2527100"/>
              <a:gd name="connsiteX1" fmla="*/ 336155 w 1759517"/>
              <a:gd name="connsiteY1" fmla="*/ 1370759 h 2527100"/>
              <a:gd name="connsiteX2" fmla="*/ 46048 w 1759517"/>
              <a:gd name="connsiteY2" fmla="*/ 2028353 h 2527100"/>
              <a:gd name="connsiteX3" fmla="*/ 1509475 w 1759517"/>
              <a:gd name="connsiteY3" fmla="*/ 1996118 h 2527100"/>
              <a:gd name="connsiteX4" fmla="*/ 1174241 w 1759517"/>
              <a:gd name="connsiteY4" fmla="*/ 1293395 h 2527100"/>
              <a:gd name="connsiteX5" fmla="*/ 1122666 w 1759517"/>
              <a:gd name="connsiteY5" fmla="*/ 152275 h 2527100"/>
              <a:gd name="connsiteX6" fmla="*/ 465091 w 1759517"/>
              <a:gd name="connsiteY6" fmla="*/ 145828 h 2527100"/>
              <a:gd name="connsiteX0" fmla="*/ 465091 w 1759517"/>
              <a:gd name="connsiteY0" fmla="*/ 145828 h 2527100"/>
              <a:gd name="connsiteX1" fmla="*/ 336155 w 1759517"/>
              <a:gd name="connsiteY1" fmla="*/ 1370759 h 2527100"/>
              <a:gd name="connsiteX2" fmla="*/ 46048 w 1759517"/>
              <a:gd name="connsiteY2" fmla="*/ 2028353 h 2527100"/>
              <a:gd name="connsiteX3" fmla="*/ 1509475 w 1759517"/>
              <a:gd name="connsiteY3" fmla="*/ 1996118 h 2527100"/>
              <a:gd name="connsiteX4" fmla="*/ 1174241 w 1759517"/>
              <a:gd name="connsiteY4" fmla="*/ 1293395 h 2527100"/>
              <a:gd name="connsiteX5" fmla="*/ 1122666 w 1759517"/>
              <a:gd name="connsiteY5" fmla="*/ 152275 h 2527100"/>
              <a:gd name="connsiteX6" fmla="*/ 465091 w 1759517"/>
              <a:gd name="connsiteY6" fmla="*/ 145828 h 2527100"/>
              <a:gd name="connsiteX0" fmla="*/ 465091 w 1759517"/>
              <a:gd name="connsiteY0" fmla="*/ 145828 h 2527100"/>
              <a:gd name="connsiteX1" fmla="*/ 336155 w 1759517"/>
              <a:gd name="connsiteY1" fmla="*/ 1370759 h 2527100"/>
              <a:gd name="connsiteX2" fmla="*/ 46048 w 1759517"/>
              <a:gd name="connsiteY2" fmla="*/ 2028353 h 2527100"/>
              <a:gd name="connsiteX3" fmla="*/ 1509475 w 1759517"/>
              <a:gd name="connsiteY3" fmla="*/ 1996118 h 2527100"/>
              <a:gd name="connsiteX4" fmla="*/ 1174241 w 1759517"/>
              <a:gd name="connsiteY4" fmla="*/ 1293395 h 2527100"/>
              <a:gd name="connsiteX5" fmla="*/ 1122666 w 1759517"/>
              <a:gd name="connsiteY5" fmla="*/ 152275 h 2527100"/>
              <a:gd name="connsiteX6" fmla="*/ 465091 w 1759517"/>
              <a:gd name="connsiteY6" fmla="*/ 145828 h 2527100"/>
              <a:gd name="connsiteX0" fmla="*/ 465091 w 1759517"/>
              <a:gd name="connsiteY0" fmla="*/ 145828 h 2527100"/>
              <a:gd name="connsiteX1" fmla="*/ 336155 w 1759517"/>
              <a:gd name="connsiteY1" fmla="*/ 1370759 h 2527100"/>
              <a:gd name="connsiteX2" fmla="*/ 46048 w 1759517"/>
              <a:gd name="connsiteY2" fmla="*/ 2028353 h 2527100"/>
              <a:gd name="connsiteX3" fmla="*/ 1509475 w 1759517"/>
              <a:gd name="connsiteY3" fmla="*/ 1996118 h 2527100"/>
              <a:gd name="connsiteX4" fmla="*/ 1174241 w 1759517"/>
              <a:gd name="connsiteY4" fmla="*/ 1293395 h 2527100"/>
              <a:gd name="connsiteX5" fmla="*/ 1122666 w 1759517"/>
              <a:gd name="connsiteY5" fmla="*/ 152275 h 2527100"/>
              <a:gd name="connsiteX6" fmla="*/ 465091 w 1759517"/>
              <a:gd name="connsiteY6" fmla="*/ 145828 h 2527100"/>
              <a:gd name="connsiteX0" fmla="*/ 560873 w 1855299"/>
              <a:gd name="connsiteY0" fmla="*/ 145828 h 2538810"/>
              <a:gd name="connsiteX1" fmla="*/ 431937 w 1855299"/>
              <a:gd name="connsiteY1" fmla="*/ 1370759 h 2538810"/>
              <a:gd name="connsiteX2" fmla="*/ 141830 w 1855299"/>
              <a:gd name="connsiteY2" fmla="*/ 2028353 h 2538810"/>
              <a:gd name="connsiteX3" fmla="*/ 1605257 w 1855299"/>
              <a:gd name="connsiteY3" fmla="*/ 1996118 h 2538810"/>
              <a:gd name="connsiteX4" fmla="*/ 1270023 w 1855299"/>
              <a:gd name="connsiteY4" fmla="*/ 1293395 h 2538810"/>
              <a:gd name="connsiteX5" fmla="*/ 1218448 w 1855299"/>
              <a:gd name="connsiteY5" fmla="*/ 152275 h 2538810"/>
              <a:gd name="connsiteX6" fmla="*/ 560873 w 1855299"/>
              <a:gd name="connsiteY6" fmla="*/ 145828 h 253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5299" h="2538810">
                <a:moveTo>
                  <a:pt x="560873" y="145828"/>
                </a:moveTo>
                <a:cubicBezTo>
                  <a:pt x="517894" y="554138"/>
                  <a:pt x="525396" y="969971"/>
                  <a:pt x="431937" y="1370759"/>
                </a:cubicBezTo>
                <a:cubicBezTo>
                  <a:pt x="413369" y="1649413"/>
                  <a:pt x="238532" y="1809155"/>
                  <a:pt x="141830" y="2028353"/>
                </a:cubicBezTo>
                <a:cubicBezTo>
                  <a:pt x="0" y="2538810"/>
                  <a:pt x="1855299" y="2527100"/>
                  <a:pt x="1605257" y="1996118"/>
                </a:cubicBezTo>
                <a:cubicBezTo>
                  <a:pt x="1493512" y="1761877"/>
                  <a:pt x="1317253" y="1460659"/>
                  <a:pt x="1270023" y="1293395"/>
                </a:cubicBezTo>
                <a:cubicBezTo>
                  <a:pt x="1232282" y="1028979"/>
                  <a:pt x="1235640" y="532648"/>
                  <a:pt x="1218448" y="152275"/>
                </a:cubicBezTo>
                <a:cubicBezTo>
                  <a:pt x="1212592" y="0"/>
                  <a:pt x="564112" y="12589"/>
                  <a:pt x="560873" y="145828"/>
                </a:cubicBezTo>
                <a:close/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6705600" y="2286000"/>
            <a:ext cx="914400" cy="1524000"/>
          </a:xfrm>
          <a:prstGeom prst="upArrow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2920355" y="457200"/>
            <a:ext cx="3175645" cy="6410325"/>
            <a:chOff x="2132955" y="219075"/>
            <a:chExt cx="3175645" cy="6410325"/>
          </a:xfrm>
        </p:grpSpPr>
        <p:pic>
          <p:nvPicPr>
            <p:cNvPr id="4" name="Picture 11" descr="FocusPlusContextSmall"/>
            <p:cNvPicPr>
              <a:picLocks noChangeAspect="1" noChangeArrowheads="1"/>
            </p:cNvPicPr>
            <p:nvPr/>
          </p:nvPicPr>
          <p:blipFill>
            <a:blip r:embed="rId2">
              <a:lum bright="6000"/>
            </a:blip>
            <a:srcRect l="40418"/>
            <a:stretch>
              <a:fillRect/>
            </a:stretch>
          </p:blipFill>
          <p:spPr bwMode="auto">
            <a:xfrm>
              <a:off x="2132955" y="457200"/>
              <a:ext cx="2807345" cy="617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4" descr="FocusPlusContextCallOut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47975" y="219075"/>
              <a:ext cx="2460625" cy="246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4" descr="Explained iPhone"/>
          <p:cNvPicPr>
            <a:picLocks noChangeAspect="1" noChangeArrowheads="1"/>
          </p:cNvPicPr>
          <p:nvPr/>
        </p:nvPicPr>
        <p:blipFill>
          <a:blip r:embed="rId4"/>
          <a:srcRect l="56125" t="31467" r="21950" b="6077"/>
          <a:stretch>
            <a:fillRect/>
          </a:stretch>
        </p:blipFill>
        <p:spPr bwMode="auto">
          <a:xfrm>
            <a:off x="-10325" y="0"/>
            <a:ext cx="294268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263348" y="0"/>
            <a:ext cx="2880652" cy="6883400"/>
            <a:chOff x="-224675" y="0"/>
            <a:chExt cx="2880088" cy="6883442"/>
          </a:xfrm>
        </p:grpSpPr>
        <p:pic>
          <p:nvPicPr>
            <p:cNvPr id="9" name="Picture 7" descr="Screen Shot 2012-07-15 at 6.03.13 PM.png"/>
            <p:cNvPicPr>
              <a:picLocks noChangeAspect="1"/>
            </p:cNvPicPr>
            <p:nvPr/>
          </p:nvPicPr>
          <p:blipFill>
            <a:blip r:embed="rId5"/>
            <a:srcRect l="49035" r="21001"/>
            <a:stretch>
              <a:fillRect/>
            </a:stretch>
          </p:blipFill>
          <p:spPr bwMode="auto">
            <a:xfrm>
              <a:off x="-224675" y="25400"/>
              <a:ext cx="2880088" cy="685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 descr="Screen Shot 2012-07-15 at 6.03.13 PM.png"/>
            <p:cNvPicPr>
              <a:picLocks noChangeAspect="1"/>
            </p:cNvPicPr>
            <p:nvPr/>
          </p:nvPicPr>
          <p:blipFill>
            <a:blip r:embed="rId5"/>
            <a:srcRect l="51474" r="21001" b="94736"/>
            <a:stretch>
              <a:fillRect/>
            </a:stretch>
          </p:blipFill>
          <p:spPr bwMode="auto">
            <a:xfrm flipV="1">
              <a:off x="228600" y="0"/>
              <a:ext cx="2420249" cy="62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 descr="Screen Shot 2012-09-08 at 1.45.35 PM.png"/>
          <p:cNvPicPr>
            <a:picLocks noChangeAspect="1"/>
          </p:cNvPicPr>
          <p:nvPr/>
        </p:nvPicPr>
        <p:blipFill>
          <a:blip r:embed="rId6"/>
          <a:srcRect l="9765" r="34300"/>
          <a:stretch>
            <a:fillRect/>
          </a:stretch>
        </p:blipFill>
        <p:spPr>
          <a:xfrm>
            <a:off x="-18088" y="0"/>
            <a:ext cx="2948258" cy="685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rot="5400000">
            <a:off x="2773920" y="3430844"/>
            <a:ext cx="6905111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-491306" y="3429000"/>
            <a:ext cx="6858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creating </a:t>
            </a:r>
            <a:r>
              <a:rPr b="1" dirty="0" smtClean="0">
                <a:solidFill>
                  <a:srgbClr val="99CC00"/>
                </a:solidFill>
              </a:rPr>
              <a:t>NUI versions </a:t>
            </a:r>
            <a:r>
              <a:rPr dirty="0" smtClean="0"/>
              <a:t>of these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878000459_3b6e924808_b.jpg"/>
          <p:cNvPicPr>
            <a:picLocks noChangeAspect="1"/>
          </p:cNvPicPr>
          <p:nvPr/>
        </p:nvPicPr>
        <p:blipFill>
          <a:blip r:embed="rId2"/>
          <a:srcRect l="834" r="40000"/>
          <a:stretch>
            <a:fillRect/>
          </a:stretch>
        </p:blipFill>
        <p:spPr>
          <a:xfrm>
            <a:off x="5752970" y="1524000"/>
            <a:ext cx="4076830" cy="489267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30942"/>
          </a:xfrm>
        </p:spPr>
        <p:txBody>
          <a:bodyPr/>
          <a:lstStyle/>
          <a:p>
            <a:r>
              <a:rPr sz="3500" dirty="0" smtClean="0"/>
              <a:t>NUI version of </a:t>
            </a:r>
            <a:r>
              <a:rPr sz="3500" b="1" dirty="0" smtClean="0">
                <a:solidFill>
                  <a:srgbClr val="99CC00"/>
                </a:solidFill>
              </a:rPr>
              <a:t>multi-display environments</a:t>
            </a:r>
            <a:endParaRPr lang="en-US" sz="3500" b="1" dirty="0">
              <a:solidFill>
                <a:srgbClr val="99C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807184"/>
            <a:ext cx="16110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chemeClr val="bg1">
                    <a:lumMod val="65000"/>
                  </a:schemeClr>
                </a:solidFill>
              </a:rPr>
              <a:t>#1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intright UIST 2002 p227-johanson 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integration mouse [PointRight Johanson'02]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9-08 at 12.59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5852367" cy="6505977"/>
          </a:xfrm>
          <a:prstGeom prst="rect">
            <a:avLst/>
          </a:prstGeom>
        </p:spPr>
      </p:pic>
      <p:pic>
        <p:nvPicPr>
          <p:cNvPr id="11" name="Picture 10" descr="Screen Shot 2012-09-08 at 12.59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"/>
            <a:ext cx="5816222" cy="65059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 bwMode="auto">
          <a:xfrm>
            <a:off x="870765" y="-130688"/>
            <a:ext cx="3275854" cy="3505200"/>
          </a:xfrm>
          <a:prstGeom prst="frame">
            <a:avLst>
              <a:gd name="adj1" fmla="val 9586"/>
            </a:avLst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4" name="Frame 13"/>
          <p:cNvSpPr/>
          <p:nvPr/>
        </p:nvSpPr>
        <p:spPr bwMode="auto">
          <a:xfrm>
            <a:off x="871511" y="3429000"/>
            <a:ext cx="3275854" cy="3505200"/>
          </a:xfrm>
          <a:prstGeom prst="frame">
            <a:avLst>
              <a:gd name="adj1" fmla="val 9586"/>
            </a:avLst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5" name="Frame 14"/>
          <p:cNvSpPr/>
          <p:nvPr/>
        </p:nvSpPr>
        <p:spPr bwMode="auto">
          <a:xfrm>
            <a:off x="4323079" y="3429000"/>
            <a:ext cx="3275854" cy="3505200"/>
          </a:xfrm>
          <a:prstGeom prst="frame">
            <a:avLst>
              <a:gd name="adj1" fmla="val 9586"/>
            </a:avLst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6" name="Frame 15"/>
          <p:cNvSpPr/>
          <p:nvPr/>
        </p:nvSpPr>
        <p:spPr bwMode="auto">
          <a:xfrm>
            <a:off x="4323079" y="-120760"/>
            <a:ext cx="3275854" cy="3505200"/>
          </a:xfrm>
          <a:prstGeom prst="frame">
            <a:avLst>
              <a:gd name="adj1" fmla="val 9586"/>
            </a:avLst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display across [Mackinlay, 2003]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 bwMode="auto">
          <a:xfrm>
            <a:off x="3062237" y="1186249"/>
            <a:ext cx="2606326" cy="2040476"/>
          </a:xfrm>
          <a:custGeom>
            <a:avLst/>
            <a:gdLst>
              <a:gd name="connsiteX0" fmla="*/ 2153236 w 2153236"/>
              <a:gd name="connsiteY0" fmla="*/ 1121778 h 1450576"/>
              <a:gd name="connsiteX1" fmla="*/ 1740639 w 2153236"/>
              <a:gd name="connsiteY1" fmla="*/ 1450576 h 1450576"/>
              <a:gd name="connsiteX2" fmla="*/ 0 w 2153236"/>
              <a:gd name="connsiteY2" fmla="*/ 393267 h 1450576"/>
              <a:gd name="connsiteX3" fmla="*/ 496404 w 2153236"/>
              <a:gd name="connsiteY3" fmla="*/ 0 h 1450576"/>
              <a:gd name="connsiteX0" fmla="*/ 2153236 w 2153236"/>
              <a:gd name="connsiteY0" fmla="*/ 1121778 h 1450576"/>
              <a:gd name="connsiteX1" fmla="*/ 1740639 w 2153236"/>
              <a:gd name="connsiteY1" fmla="*/ 1450576 h 1450576"/>
              <a:gd name="connsiteX2" fmla="*/ 0 w 2153236"/>
              <a:gd name="connsiteY2" fmla="*/ 393267 h 1450576"/>
              <a:gd name="connsiteX3" fmla="*/ 496404 w 2153236"/>
              <a:gd name="connsiteY3" fmla="*/ 0 h 1450576"/>
              <a:gd name="connsiteX4" fmla="*/ 2153236 w 2153236"/>
              <a:gd name="connsiteY4" fmla="*/ 1121778 h 1450576"/>
              <a:gd name="connsiteX0" fmla="*/ 2153236 w 2153236"/>
              <a:gd name="connsiteY0" fmla="*/ 1121778 h 1450576"/>
              <a:gd name="connsiteX1" fmla="*/ 1740639 w 2153236"/>
              <a:gd name="connsiteY1" fmla="*/ 1450576 h 1450576"/>
              <a:gd name="connsiteX2" fmla="*/ 0 w 2153236"/>
              <a:gd name="connsiteY2" fmla="*/ 393267 h 1450576"/>
              <a:gd name="connsiteX3" fmla="*/ 496404 w 2153236"/>
              <a:gd name="connsiteY3" fmla="*/ 0 h 1450576"/>
              <a:gd name="connsiteX4" fmla="*/ 2153236 w 2153236"/>
              <a:gd name="connsiteY4" fmla="*/ 1121778 h 1450576"/>
              <a:gd name="connsiteX0" fmla="*/ 2153236 w 2153236"/>
              <a:gd name="connsiteY0" fmla="*/ 1244629 h 1573427"/>
              <a:gd name="connsiteX1" fmla="*/ 1740639 w 2153236"/>
              <a:gd name="connsiteY1" fmla="*/ 1573427 h 1573427"/>
              <a:gd name="connsiteX2" fmla="*/ 0 w 2153236"/>
              <a:gd name="connsiteY2" fmla="*/ 516118 h 1573427"/>
              <a:gd name="connsiteX3" fmla="*/ 496404 w 2153236"/>
              <a:gd name="connsiteY3" fmla="*/ 122851 h 1573427"/>
              <a:gd name="connsiteX4" fmla="*/ 2153236 w 2153236"/>
              <a:gd name="connsiteY4" fmla="*/ 1244629 h 1573427"/>
              <a:gd name="connsiteX0" fmla="*/ 2348084 w 2348084"/>
              <a:gd name="connsiteY0" fmla="*/ 1244629 h 1573427"/>
              <a:gd name="connsiteX1" fmla="*/ 1935487 w 2348084"/>
              <a:gd name="connsiteY1" fmla="*/ 1573427 h 1573427"/>
              <a:gd name="connsiteX2" fmla="*/ 194848 w 2348084"/>
              <a:gd name="connsiteY2" fmla="*/ 516118 h 1573427"/>
              <a:gd name="connsiteX3" fmla="*/ 691252 w 2348084"/>
              <a:gd name="connsiteY3" fmla="*/ 122851 h 1573427"/>
              <a:gd name="connsiteX4" fmla="*/ 2348084 w 2348084"/>
              <a:gd name="connsiteY4" fmla="*/ 1244629 h 1573427"/>
              <a:gd name="connsiteX0" fmla="*/ 2348084 w 2348084"/>
              <a:gd name="connsiteY0" fmla="*/ 1244629 h 1573427"/>
              <a:gd name="connsiteX1" fmla="*/ 1935487 w 2348084"/>
              <a:gd name="connsiteY1" fmla="*/ 1573427 h 1573427"/>
              <a:gd name="connsiteX2" fmla="*/ 194848 w 2348084"/>
              <a:gd name="connsiteY2" fmla="*/ 516118 h 1573427"/>
              <a:gd name="connsiteX3" fmla="*/ 691252 w 2348084"/>
              <a:gd name="connsiteY3" fmla="*/ 122851 h 1573427"/>
              <a:gd name="connsiteX4" fmla="*/ 2348084 w 2348084"/>
              <a:gd name="connsiteY4" fmla="*/ 1244629 h 1573427"/>
              <a:gd name="connsiteX0" fmla="*/ 2348084 w 2348084"/>
              <a:gd name="connsiteY0" fmla="*/ 1244629 h 1573427"/>
              <a:gd name="connsiteX1" fmla="*/ 1935487 w 2348084"/>
              <a:gd name="connsiteY1" fmla="*/ 1573427 h 1573427"/>
              <a:gd name="connsiteX2" fmla="*/ 194848 w 2348084"/>
              <a:gd name="connsiteY2" fmla="*/ 516118 h 1573427"/>
              <a:gd name="connsiteX3" fmla="*/ 691252 w 2348084"/>
              <a:gd name="connsiteY3" fmla="*/ 122851 h 1573427"/>
              <a:gd name="connsiteX4" fmla="*/ 2348084 w 2348084"/>
              <a:gd name="connsiteY4" fmla="*/ 1244629 h 1573427"/>
              <a:gd name="connsiteX0" fmla="*/ 2348084 w 2348084"/>
              <a:gd name="connsiteY0" fmla="*/ 1244629 h 1573427"/>
              <a:gd name="connsiteX1" fmla="*/ 1935487 w 2348084"/>
              <a:gd name="connsiteY1" fmla="*/ 1573427 h 1573427"/>
              <a:gd name="connsiteX2" fmla="*/ 194848 w 2348084"/>
              <a:gd name="connsiteY2" fmla="*/ 516118 h 1573427"/>
              <a:gd name="connsiteX3" fmla="*/ 691252 w 2348084"/>
              <a:gd name="connsiteY3" fmla="*/ 122851 h 1573427"/>
              <a:gd name="connsiteX4" fmla="*/ 2348084 w 2348084"/>
              <a:gd name="connsiteY4" fmla="*/ 1244629 h 1573427"/>
              <a:gd name="connsiteX0" fmla="*/ 2348084 w 2348084"/>
              <a:gd name="connsiteY0" fmla="*/ 1244629 h 1573427"/>
              <a:gd name="connsiteX1" fmla="*/ 1935487 w 2348084"/>
              <a:gd name="connsiteY1" fmla="*/ 1573427 h 1573427"/>
              <a:gd name="connsiteX2" fmla="*/ 194848 w 2348084"/>
              <a:gd name="connsiteY2" fmla="*/ 516118 h 1573427"/>
              <a:gd name="connsiteX3" fmla="*/ 691252 w 2348084"/>
              <a:gd name="connsiteY3" fmla="*/ 122851 h 1573427"/>
              <a:gd name="connsiteX4" fmla="*/ 2348084 w 2348084"/>
              <a:gd name="connsiteY4" fmla="*/ 1244629 h 1573427"/>
              <a:gd name="connsiteX0" fmla="*/ 2348084 w 2348084"/>
              <a:gd name="connsiteY0" fmla="*/ 1244629 h 1911895"/>
              <a:gd name="connsiteX1" fmla="*/ 1935487 w 2348084"/>
              <a:gd name="connsiteY1" fmla="*/ 1573427 h 1911895"/>
              <a:gd name="connsiteX2" fmla="*/ 194848 w 2348084"/>
              <a:gd name="connsiteY2" fmla="*/ 516118 h 1911895"/>
              <a:gd name="connsiteX3" fmla="*/ 691252 w 2348084"/>
              <a:gd name="connsiteY3" fmla="*/ 122851 h 1911895"/>
              <a:gd name="connsiteX4" fmla="*/ 2348084 w 2348084"/>
              <a:gd name="connsiteY4" fmla="*/ 1244629 h 1911895"/>
              <a:gd name="connsiteX0" fmla="*/ 2348084 w 2556195"/>
              <a:gd name="connsiteY0" fmla="*/ 1244629 h 1911895"/>
              <a:gd name="connsiteX1" fmla="*/ 1935487 w 2556195"/>
              <a:gd name="connsiteY1" fmla="*/ 1573427 h 1911895"/>
              <a:gd name="connsiteX2" fmla="*/ 194848 w 2556195"/>
              <a:gd name="connsiteY2" fmla="*/ 516118 h 1911895"/>
              <a:gd name="connsiteX3" fmla="*/ 691252 w 2556195"/>
              <a:gd name="connsiteY3" fmla="*/ 122851 h 1911895"/>
              <a:gd name="connsiteX4" fmla="*/ 2348084 w 2556195"/>
              <a:gd name="connsiteY4" fmla="*/ 1244629 h 1911895"/>
              <a:gd name="connsiteX0" fmla="*/ 2348084 w 2556195"/>
              <a:gd name="connsiteY0" fmla="*/ 1463468 h 2130734"/>
              <a:gd name="connsiteX1" fmla="*/ 1935487 w 2556195"/>
              <a:gd name="connsiteY1" fmla="*/ 1792266 h 2130734"/>
              <a:gd name="connsiteX2" fmla="*/ 194848 w 2556195"/>
              <a:gd name="connsiteY2" fmla="*/ 734957 h 2130734"/>
              <a:gd name="connsiteX3" fmla="*/ 691252 w 2556195"/>
              <a:gd name="connsiteY3" fmla="*/ 341690 h 2130734"/>
              <a:gd name="connsiteX4" fmla="*/ 2348084 w 2556195"/>
              <a:gd name="connsiteY4" fmla="*/ 1463468 h 2130734"/>
              <a:gd name="connsiteX0" fmla="*/ 2398215 w 2606326"/>
              <a:gd name="connsiteY0" fmla="*/ 1463468 h 2130734"/>
              <a:gd name="connsiteX1" fmla="*/ 1985618 w 2606326"/>
              <a:gd name="connsiteY1" fmla="*/ 1792266 h 2130734"/>
              <a:gd name="connsiteX2" fmla="*/ 244979 w 2606326"/>
              <a:gd name="connsiteY2" fmla="*/ 734957 h 2130734"/>
              <a:gd name="connsiteX3" fmla="*/ 741383 w 2606326"/>
              <a:gd name="connsiteY3" fmla="*/ 341690 h 2130734"/>
              <a:gd name="connsiteX4" fmla="*/ 2398215 w 2606326"/>
              <a:gd name="connsiteY4" fmla="*/ 1463468 h 2130734"/>
              <a:gd name="connsiteX0" fmla="*/ 2398215 w 2606326"/>
              <a:gd name="connsiteY0" fmla="*/ 1463468 h 2130734"/>
              <a:gd name="connsiteX1" fmla="*/ 1985618 w 2606326"/>
              <a:gd name="connsiteY1" fmla="*/ 1792266 h 2130734"/>
              <a:gd name="connsiteX2" fmla="*/ 244979 w 2606326"/>
              <a:gd name="connsiteY2" fmla="*/ 734957 h 2130734"/>
              <a:gd name="connsiteX3" fmla="*/ 741383 w 2606326"/>
              <a:gd name="connsiteY3" fmla="*/ 341690 h 2130734"/>
              <a:gd name="connsiteX4" fmla="*/ 2398215 w 2606326"/>
              <a:gd name="connsiteY4" fmla="*/ 1463468 h 2130734"/>
              <a:gd name="connsiteX0" fmla="*/ 2398215 w 2606326"/>
              <a:gd name="connsiteY0" fmla="*/ 1463468 h 2130734"/>
              <a:gd name="connsiteX1" fmla="*/ 1985618 w 2606326"/>
              <a:gd name="connsiteY1" fmla="*/ 1792266 h 2130734"/>
              <a:gd name="connsiteX2" fmla="*/ 244979 w 2606326"/>
              <a:gd name="connsiteY2" fmla="*/ 734957 h 2130734"/>
              <a:gd name="connsiteX3" fmla="*/ 741383 w 2606326"/>
              <a:gd name="connsiteY3" fmla="*/ 341690 h 2130734"/>
              <a:gd name="connsiteX4" fmla="*/ 2398215 w 2606326"/>
              <a:gd name="connsiteY4" fmla="*/ 1463468 h 2130734"/>
              <a:gd name="connsiteX0" fmla="*/ 2398215 w 2606326"/>
              <a:gd name="connsiteY0" fmla="*/ 1538056 h 2205322"/>
              <a:gd name="connsiteX1" fmla="*/ 1985618 w 2606326"/>
              <a:gd name="connsiteY1" fmla="*/ 1866854 h 2205322"/>
              <a:gd name="connsiteX2" fmla="*/ 244979 w 2606326"/>
              <a:gd name="connsiteY2" fmla="*/ 809545 h 2205322"/>
              <a:gd name="connsiteX3" fmla="*/ 644748 w 2606326"/>
              <a:gd name="connsiteY3" fmla="*/ 341690 h 2205322"/>
              <a:gd name="connsiteX4" fmla="*/ 2398215 w 2606326"/>
              <a:gd name="connsiteY4" fmla="*/ 1538056 h 2205322"/>
              <a:gd name="connsiteX0" fmla="*/ 2398215 w 2606326"/>
              <a:gd name="connsiteY0" fmla="*/ 1373210 h 2040476"/>
              <a:gd name="connsiteX1" fmla="*/ 1985618 w 2606326"/>
              <a:gd name="connsiteY1" fmla="*/ 1702008 h 2040476"/>
              <a:gd name="connsiteX2" fmla="*/ 244979 w 2606326"/>
              <a:gd name="connsiteY2" fmla="*/ 644699 h 2040476"/>
              <a:gd name="connsiteX3" fmla="*/ 644748 w 2606326"/>
              <a:gd name="connsiteY3" fmla="*/ 176844 h 2040476"/>
              <a:gd name="connsiteX4" fmla="*/ 2398215 w 2606326"/>
              <a:gd name="connsiteY4" fmla="*/ 1373210 h 2040476"/>
              <a:gd name="connsiteX0" fmla="*/ 2398215 w 2606326"/>
              <a:gd name="connsiteY0" fmla="*/ 1373210 h 2040476"/>
              <a:gd name="connsiteX1" fmla="*/ 1985618 w 2606326"/>
              <a:gd name="connsiteY1" fmla="*/ 1702008 h 2040476"/>
              <a:gd name="connsiteX2" fmla="*/ 244979 w 2606326"/>
              <a:gd name="connsiteY2" fmla="*/ 644699 h 2040476"/>
              <a:gd name="connsiteX3" fmla="*/ 644748 w 2606326"/>
              <a:gd name="connsiteY3" fmla="*/ 176844 h 2040476"/>
              <a:gd name="connsiteX4" fmla="*/ 2398215 w 2606326"/>
              <a:gd name="connsiteY4" fmla="*/ 1373210 h 2040476"/>
              <a:gd name="connsiteX0" fmla="*/ 2398215 w 2606326"/>
              <a:gd name="connsiteY0" fmla="*/ 1373210 h 2040476"/>
              <a:gd name="connsiteX1" fmla="*/ 1985618 w 2606326"/>
              <a:gd name="connsiteY1" fmla="*/ 1702008 h 2040476"/>
              <a:gd name="connsiteX2" fmla="*/ 244979 w 2606326"/>
              <a:gd name="connsiteY2" fmla="*/ 644699 h 2040476"/>
              <a:gd name="connsiteX3" fmla="*/ 644748 w 2606326"/>
              <a:gd name="connsiteY3" fmla="*/ 176844 h 2040476"/>
              <a:gd name="connsiteX4" fmla="*/ 2398215 w 2606326"/>
              <a:gd name="connsiteY4" fmla="*/ 1373210 h 2040476"/>
              <a:gd name="connsiteX0" fmla="*/ 2398215 w 2606326"/>
              <a:gd name="connsiteY0" fmla="*/ 1373210 h 2040476"/>
              <a:gd name="connsiteX1" fmla="*/ 1985618 w 2606326"/>
              <a:gd name="connsiteY1" fmla="*/ 1702008 h 2040476"/>
              <a:gd name="connsiteX2" fmla="*/ 244979 w 2606326"/>
              <a:gd name="connsiteY2" fmla="*/ 644699 h 2040476"/>
              <a:gd name="connsiteX3" fmla="*/ 644748 w 2606326"/>
              <a:gd name="connsiteY3" fmla="*/ 176844 h 2040476"/>
              <a:gd name="connsiteX4" fmla="*/ 2398215 w 2606326"/>
              <a:gd name="connsiteY4" fmla="*/ 1373210 h 2040476"/>
              <a:gd name="connsiteX0" fmla="*/ 2398215 w 2606326"/>
              <a:gd name="connsiteY0" fmla="*/ 1373210 h 2040476"/>
              <a:gd name="connsiteX1" fmla="*/ 1985618 w 2606326"/>
              <a:gd name="connsiteY1" fmla="*/ 1702008 h 2040476"/>
              <a:gd name="connsiteX2" fmla="*/ 244979 w 2606326"/>
              <a:gd name="connsiteY2" fmla="*/ 644699 h 2040476"/>
              <a:gd name="connsiteX3" fmla="*/ 644748 w 2606326"/>
              <a:gd name="connsiteY3" fmla="*/ 176844 h 2040476"/>
              <a:gd name="connsiteX4" fmla="*/ 2398215 w 2606326"/>
              <a:gd name="connsiteY4" fmla="*/ 1373210 h 204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326" h="2040476">
                <a:moveTo>
                  <a:pt x="2398215" y="1373210"/>
                </a:moveTo>
                <a:cubicBezTo>
                  <a:pt x="2606326" y="1646044"/>
                  <a:pt x="2260172" y="2040476"/>
                  <a:pt x="1985618" y="1702008"/>
                </a:cubicBezTo>
                <a:cubicBezTo>
                  <a:pt x="1205916" y="587751"/>
                  <a:pt x="727462" y="1153743"/>
                  <a:pt x="244979" y="644699"/>
                </a:cubicBezTo>
                <a:cubicBezTo>
                  <a:pt x="0" y="390759"/>
                  <a:pt x="421574" y="0"/>
                  <a:pt x="644748" y="176844"/>
                </a:cubicBezTo>
                <a:cubicBezTo>
                  <a:pt x="1146448" y="629119"/>
                  <a:pt x="1652279" y="207467"/>
                  <a:pt x="2398215" y="1373210"/>
                </a:cubicBezTo>
                <a:close/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81400" y="811649"/>
            <a:ext cx="2105182" cy="2337443"/>
            <a:chOff x="3581400" y="811649"/>
            <a:chExt cx="2105182" cy="2337443"/>
          </a:xfrm>
        </p:grpSpPr>
        <p:sp>
          <p:nvSpPr>
            <p:cNvPr id="19" name="Freeform 18"/>
            <p:cNvSpPr/>
            <p:nvPr/>
          </p:nvSpPr>
          <p:spPr bwMode="auto">
            <a:xfrm>
              <a:off x="4042152" y="921922"/>
              <a:ext cx="1644430" cy="2227170"/>
            </a:xfrm>
            <a:custGeom>
              <a:avLst/>
              <a:gdLst>
                <a:gd name="connsiteX0" fmla="*/ 2153236 w 2153236"/>
                <a:gd name="connsiteY0" fmla="*/ 1121778 h 1450576"/>
                <a:gd name="connsiteX1" fmla="*/ 1740639 w 2153236"/>
                <a:gd name="connsiteY1" fmla="*/ 1450576 h 1450576"/>
                <a:gd name="connsiteX2" fmla="*/ 0 w 2153236"/>
                <a:gd name="connsiteY2" fmla="*/ 393267 h 1450576"/>
                <a:gd name="connsiteX3" fmla="*/ 496404 w 2153236"/>
                <a:gd name="connsiteY3" fmla="*/ 0 h 1450576"/>
                <a:gd name="connsiteX0" fmla="*/ 2153236 w 2153236"/>
                <a:gd name="connsiteY0" fmla="*/ 1121778 h 1450576"/>
                <a:gd name="connsiteX1" fmla="*/ 1740639 w 2153236"/>
                <a:gd name="connsiteY1" fmla="*/ 1450576 h 1450576"/>
                <a:gd name="connsiteX2" fmla="*/ 0 w 2153236"/>
                <a:gd name="connsiteY2" fmla="*/ 393267 h 1450576"/>
                <a:gd name="connsiteX3" fmla="*/ 496404 w 2153236"/>
                <a:gd name="connsiteY3" fmla="*/ 0 h 1450576"/>
                <a:gd name="connsiteX4" fmla="*/ 2153236 w 2153236"/>
                <a:gd name="connsiteY4" fmla="*/ 1121778 h 1450576"/>
                <a:gd name="connsiteX0" fmla="*/ 2153236 w 2153236"/>
                <a:gd name="connsiteY0" fmla="*/ 1121778 h 1450576"/>
                <a:gd name="connsiteX1" fmla="*/ 1740639 w 2153236"/>
                <a:gd name="connsiteY1" fmla="*/ 1450576 h 1450576"/>
                <a:gd name="connsiteX2" fmla="*/ 0 w 2153236"/>
                <a:gd name="connsiteY2" fmla="*/ 393267 h 1450576"/>
                <a:gd name="connsiteX3" fmla="*/ 496404 w 2153236"/>
                <a:gd name="connsiteY3" fmla="*/ 0 h 1450576"/>
                <a:gd name="connsiteX4" fmla="*/ 2153236 w 2153236"/>
                <a:gd name="connsiteY4" fmla="*/ 1121778 h 1450576"/>
                <a:gd name="connsiteX0" fmla="*/ 2153236 w 2153236"/>
                <a:gd name="connsiteY0" fmla="*/ 1244629 h 1573427"/>
                <a:gd name="connsiteX1" fmla="*/ 1740639 w 2153236"/>
                <a:gd name="connsiteY1" fmla="*/ 1573427 h 1573427"/>
                <a:gd name="connsiteX2" fmla="*/ 0 w 2153236"/>
                <a:gd name="connsiteY2" fmla="*/ 516118 h 1573427"/>
                <a:gd name="connsiteX3" fmla="*/ 496404 w 2153236"/>
                <a:gd name="connsiteY3" fmla="*/ 122851 h 1573427"/>
                <a:gd name="connsiteX4" fmla="*/ 2153236 w 2153236"/>
                <a:gd name="connsiteY4" fmla="*/ 1244629 h 1573427"/>
                <a:gd name="connsiteX0" fmla="*/ 2348084 w 2348084"/>
                <a:gd name="connsiteY0" fmla="*/ 1244629 h 1573427"/>
                <a:gd name="connsiteX1" fmla="*/ 1935487 w 2348084"/>
                <a:gd name="connsiteY1" fmla="*/ 1573427 h 1573427"/>
                <a:gd name="connsiteX2" fmla="*/ 194848 w 2348084"/>
                <a:gd name="connsiteY2" fmla="*/ 516118 h 1573427"/>
                <a:gd name="connsiteX3" fmla="*/ 691252 w 2348084"/>
                <a:gd name="connsiteY3" fmla="*/ 122851 h 1573427"/>
                <a:gd name="connsiteX4" fmla="*/ 2348084 w 2348084"/>
                <a:gd name="connsiteY4" fmla="*/ 1244629 h 1573427"/>
                <a:gd name="connsiteX0" fmla="*/ 2348084 w 2348084"/>
                <a:gd name="connsiteY0" fmla="*/ 1244629 h 1573427"/>
                <a:gd name="connsiteX1" fmla="*/ 1935487 w 2348084"/>
                <a:gd name="connsiteY1" fmla="*/ 1573427 h 1573427"/>
                <a:gd name="connsiteX2" fmla="*/ 194848 w 2348084"/>
                <a:gd name="connsiteY2" fmla="*/ 516118 h 1573427"/>
                <a:gd name="connsiteX3" fmla="*/ 691252 w 2348084"/>
                <a:gd name="connsiteY3" fmla="*/ 122851 h 1573427"/>
                <a:gd name="connsiteX4" fmla="*/ 2348084 w 2348084"/>
                <a:gd name="connsiteY4" fmla="*/ 1244629 h 1573427"/>
                <a:gd name="connsiteX0" fmla="*/ 2348084 w 2348084"/>
                <a:gd name="connsiteY0" fmla="*/ 1244629 h 1573427"/>
                <a:gd name="connsiteX1" fmla="*/ 1935487 w 2348084"/>
                <a:gd name="connsiteY1" fmla="*/ 1573427 h 1573427"/>
                <a:gd name="connsiteX2" fmla="*/ 194848 w 2348084"/>
                <a:gd name="connsiteY2" fmla="*/ 516118 h 1573427"/>
                <a:gd name="connsiteX3" fmla="*/ 691252 w 2348084"/>
                <a:gd name="connsiteY3" fmla="*/ 122851 h 1573427"/>
                <a:gd name="connsiteX4" fmla="*/ 2348084 w 2348084"/>
                <a:gd name="connsiteY4" fmla="*/ 1244629 h 1573427"/>
                <a:gd name="connsiteX0" fmla="*/ 2348084 w 2348084"/>
                <a:gd name="connsiteY0" fmla="*/ 1244629 h 1573427"/>
                <a:gd name="connsiteX1" fmla="*/ 1935487 w 2348084"/>
                <a:gd name="connsiteY1" fmla="*/ 1573427 h 1573427"/>
                <a:gd name="connsiteX2" fmla="*/ 194848 w 2348084"/>
                <a:gd name="connsiteY2" fmla="*/ 516118 h 1573427"/>
                <a:gd name="connsiteX3" fmla="*/ 691252 w 2348084"/>
                <a:gd name="connsiteY3" fmla="*/ 122851 h 1573427"/>
                <a:gd name="connsiteX4" fmla="*/ 2348084 w 2348084"/>
                <a:gd name="connsiteY4" fmla="*/ 1244629 h 1573427"/>
                <a:gd name="connsiteX0" fmla="*/ 2348084 w 2348084"/>
                <a:gd name="connsiteY0" fmla="*/ 1244629 h 1573427"/>
                <a:gd name="connsiteX1" fmla="*/ 1935487 w 2348084"/>
                <a:gd name="connsiteY1" fmla="*/ 1573427 h 1573427"/>
                <a:gd name="connsiteX2" fmla="*/ 194848 w 2348084"/>
                <a:gd name="connsiteY2" fmla="*/ 516118 h 1573427"/>
                <a:gd name="connsiteX3" fmla="*/ 691252 w 2348084"/>
                <a:gd name="connsiteY3" fmla="*/ 122851 h 1573427"/>
                <a:gd name="connsiteX4" fmla="*/ 2348084 w 2348084"/>
                <a:gd name="connsiteY4" fmla="*/ 1244629 h 1573427"/>
                <a:gd name="connsiteX0" fmla="*/ 2348084 w 2348084"/>
                <a:gd name="connsiteY0" fmla="*/ 1244629 h 1911895"/>
                <a:gd name="connsiteX1" fmla="*/ 1935487 w 2348084"/>
                <a:gd name="connsiteY1" fmla="*/ 1573427 h 1911895"/>
                <a:gd name="connsiteX2" fmla="*/ 194848 w 2348084"/>
                <a:gd name="connsiteY2" fmla="*/ 516118 h 1911895"/>
                <a:gd name="connsiteX3" fmla="*/ 691252 w 2348084"/>
                <a:gd name="connsiteY3" fmla="*/ 122851 h 1911895"/>
                <a:gd name="connsiteX4" fmla="*/ 2348084 w 2348084"/>
                <a:gd name="connsiteY4" fmla="*/ 1244629 h 1911895"/>
                <a:gd name="connsiteX0" fmla="*/ 2348084 w 2556195"/>
                <a:gd name="connsiteY0" fmla="*/ 1244629 h 1911895"/>
                <a:gd name="connsiteX1" fmla="*/ 1935487 w 2556195"/>
                <a:gd name="connsiteY1" fmla="*/ 1573427 h 1911895"/>
                <a:gd name="connsiteX2" fmla="*/ 194848 w 2556195"/>
                <a:gd name="connsiteY2" fmla="*/ 516118 h 1911895"/>
                <a:gd name="connsiteX3" fmla="*/ 691252 w 2556195"/>
                <a:gd name="connsiteY3" fmla="*/ 122851 h 1911895"/>
                <a:gd name="connsiteX4" fmla="*/ 2348084 w 2556195"/>
                <a:gd name="connsiteY4" fmla="*/ 1244629 h 1911895"/>
                <a:gd name="connsiteX0" fmla="*/ 2348084 w 2556195"/>
                <a:gd name="connsiteY0" fmla="*/ 1463468 h 2130734"/>
                <a:gd name="connsiteX1" fmla="*/ 1935487 w 2556195"/>
                <a:gd name="connsiteY1" fmla="*/ 1792266 h 2130734"/>
                <a:gd name="connsiteX2" fmla="*/ 194848 w 2556195"/>
                <a:gd name="connsiteY2" fmla="*/ 734957 h 2130734"/>
                <a:gd name="connsiteX3" fmla="*/ 691252 w 2556195"/>
                <a:gd name="connsiteY3" fmla="*/ 341690 h 2130734"/>
                <a:gd name="connsiteX4" fmla="*/ 2348084 w 2556195"/>
                <a:gd name="connsiteY4" fmla="*/ 1463468 h 2130734"/>
                <a:gd name="connsiteX0" fmla="*/ 2398215 w 2606326"/>
                <a:gd name="connsiteY0" fmla="*/ 1463468 h 2130734"/>
                <a:gd name="connsiteX1" fmla="*/ 1985618 w 2606326"/>
                <a:gd name="connsiteY1" fmla="*/ 1792266 h 2130734"/>
                <a:gd name="connsiteX2" fmla="*/ 244979 w 2606326"/>
                <a:gd name="connsiteY2" fmla="*/ 734957 h 2130734"/>
                <a:gd name="connsiteX3" fmla="*/ 741383 w 2606326"/>
                <a:gd name="connsiteY3" fmla="*/ 341690 h 2130734"/>
                <a:gd name="connsiteX4" fmla="*/ 2398215 w 2606326"/>
                <a:gd name="connsiteY4" fmla="*/ 1463468 h 2130734"/>
                <a:gd name="connsiteX0" fmla="*/ 2398215 w 2606326"/>
                <a:gd name="connsiteY0" fmla="*/ 1463468 h 2130734"/>
                <a:gd name="connsiteX1" fmla="*/ 1985618 w 2606326"/>
                <a:gd name="connsiteY1" fmla="*/ 1792266 h 2130734"/>
                <a:gd name="connsiteX2" fmla="*/ 244979 w 2606326"/>
                <a:gd name="connsiteY2" fmla="*/ 734957 h 2130734"/>
                <a:gd name="connsiteX3" fmla="*/ 741383 w 2606326"/>
                <a:gd name="connsiteY3" fmla="*/ 341690 h 2130734"/>
                <a:gd name="connsiteX4" fmla="*/ 2398215 w 2606326"/>
                <a:gd name="connsiteY4" fmla="*/ 1463468 h 2130734"/>
                <a:gd name="connsiteX0" fmla="*/ 2398215 w 2606326"/>
                <a:gd name="connsiteY0" fmla="*/ 1463468 h 2130734"/>
                <a:gd name="connsiteX1" fmla="*/ 1985618 w 2606326"/>
                <a:gd name="connsiteY1" fmla="*/ 1792266 h 2130734"/>
                <a:gd name="connsiteX2" fmla="*/ 244979 w 2606326"/>
                <a:gd name="connsiteY2" fmla="*/ 734957 h 2130734"/>
                <a:gd name="connsiteX3" fmla="*/ 741383 w 2606326"/>
                <a:gd name="connsiteY3" fmla="*/ 341690 h 2130734"/>
                <a:gd name="connsiteX4" fmla="*/ 2398215 w 2606326"/>
                <a:gd name="connsiteY4" fmla="*/ 1463468 h 2130734"/>
                <a:gd name="connsiteX0" fmla="*/ 2398215 w 2606326"/>
                <a:gd name="connsiteY0" fmla="*/ 1538056 h 2205322"/>
                <a:gd name="connsiteX1" fmla="*/ 1985618 w 2606326"/>
                <a:gd name="connsiteY1" fmla="*/ 1866854 h 2205322"/>
                <a:gd name="connsiteX2" fmla="*/ 244979 w 2606326"/>
                <a:gd name="connsiteY2" fmla="*/ 809545 h 2205322"/>
                <a:gd name="connsiteX3" fmla="*/ 644748 w 2606326"/>
                <a:gd name="connsiteY3" fmla="*/ 341690 h 2205322"/>
                <a:gd name="connsiteX4" fmla="*/ 2398215 w 2606326"/>
                <a:gd name="connsiteY4" fmla="*/ 1538056 h 2205322"/>
                <a:gd name="connsiteX0" fmla="*/ 2398215 w 2606326"/>
                <a:gd name="connsiteY0" fmla="*/ 1373210 h 2040476"/>
                <a:gd name="connsiteX1" fmla="*/ 1985618 w 2606326"/>
                <a:gd name="connsiteY1" fmla="*/ 1702008 h 2040476"/>
                <a:gd name="connsiteX2" fmla="*/ 244979 w 2606326"/>
                <a:gd name="connsiteY2" fmla="*/ 644699 h 2040476"/>
                <a:gd name="connsiteX3" fmla="*/ 644748 w 2606326"/>
                <a:gd name="connsiteY3" fmla="*/ 176844 h 2040476"/>
                <a:gd name="connsiteX4" fmla="*/ 2398215 w 2606326"/>
                <a:gd name="connsiteY4" fmla="*/ 1373210 h 2040476"/>
                <a:gd name="connsiteX0" fmla="*/ 2398215 w 2606326"/>
                <a:gd name="connsiteY0" fmla="*/ 1373210 h 2040476"/>
                <a:gd name="connsiteX1" fmla="*/ 1985618 w 2606326"/>
                <a:gd name="connsiteY1" fmla="*/ 1702008 h 2040476"/>
                <a:gd name="connsiteX2" fmla="*/ 244979 w 2606326"/>
                <a:gd name="connsiteY2" fmla="*/ 644699 h 2040476"/>
                <a:gd name="connsiteX3" fmla="*/ 644748 w 2606326"/>
                <a:gd name="connsiteY3" fmla="*/ 176844 h 2040476"/>
                <a:gd name="connsiteX4" fmla="*/ 2398215 w 2606326"/>
                <a:gd name="connsiteY4" fmla="*/ 1373210 h 2040476"/>
                <a:gd name="connsiteX0" fmla="*/ 2398215 w 2606326"/>
                <a:gd name="connsiteY0" fmla="*/ 1373210 h 2040476"/>
                <a:gd name="connsiteX1" fmla="*/ 1985618 w 2606326"/>
                <a:gd name="connsiteY1" fmla="*/ 1702008 h 2040476"/>
                <a:gd name="connsiteX2" fmla="*/ 244979 w 2606326"/>
                <a:gd name="connsiteY2" fmla="*/ 644699 h 2040476"/>
                <a:gd name="connsiteX3" fmla="*/ 644748 w 2606326"/>
                <a:gd name="connsiteY3" fmla="*/ 176844 h 2040476"/>
                <a:gd name="connsiteX4" fmla="*/ 2398215 w 2606326"/>
                <a:gd name="connsiteY4" fmla="*/ 1373210 h 2040476"/>
                <a:gd name="connsiteX0" fmla="*/ 2398215 w 2606326"/>
                <a:gd name="connsiteY0" fmla="*/ 1373210 h 2040476"/>
                <a:gd name="connsiteX1" fmla="*/ 1985618 w 2606326"/>
                <a:gd name="connsiteY1" fmla="*/ 1702008 h 2040476"/>
                <a:gd name="connsiteX2" fmla="*/ 244979 w 2606326"/>
                <a:gd name="connsiteY2" fmla="*/ 644699 h 2040476"/>
                <a:gd name="connsiteX3" fmla="*/ 644748 w 2606326"/>
                <a:gd name="connsiteY3" fmla="*/ 176844 h 2040476"/>
                <a:gd name="connsiteX4" fmla="*/ 2398215 w 2606326"/>
                <a:gd name="connsiteY4" fmla="*/ 1373210 h 2040476"/>
                <a:gd name="connsiteX0" fmla="*/ 2398215 w 2606326"/>
                <a:gd name="connsiteY0" fmla="*/ 1373210 h 2040476"/>
                <a:gd name="connsiteX1" fmla="*/ 1985618 w 2606326"/>
                <a:gd name="connsiteY1" fmla="*/ 1702008 h 2040476"/>
                <a:gd name="connsiteX2" fmla="*/ 244979 w 2606326"/>
                <a:gd name="connsiteY2" fmla="*/ 644699 h 2040476"/>
                <a:gd name="connsiteX3" fmla="*/ 644748 w 2606326"/>
                <a:gd name="connsiteY3" fmla="*/ 176844 h 2040476"/>
                <a:gd name="connsiteX4" fmla="*/ 2398215 w 2606326"/>
                <a:gd name="connsiteY4" fmla="*/ 1373210 h 2040476"/>
                <a:gd name="connsiteX0" fmla="*/ 644748 w 2606326"/>
                <a:gd name="connsiteY0" fmla="*/ 176844 h 2040476"/>
                <a:gd name="connsiteX1" fmla="*/ 2398215 w 2606326"/>
                <a:gd name="connsiteY1" fmla="*/ 1373210 h 2040476"/>
                <a:gd name="connsiteX2" fmla="*/ 1985618 w 2606326"/>
                <a:gd name="connsiteY2" fmla="*/ 1702008 h 2040476"/>
                <a:gd name="connsiteX3" fmla="*/ 244979 w 2606326"/>
                <a:gd name="connsiteY3" fmla="*/ 644699 h 2040476"/>
                <a:gd name="connsiteX4" fmla="*/ 736188 w 2606326"/>
                <a:gd name="connsiteY4" fmla="*/ 268284 h 2040476"/>
                <a:gd name="connsiteX0" fmla="*/ 399769 w 2361347"/>
                <a:gd name="connsiteY0" fmla="*/ 0 h 1863632"/>
                <a:gd name="connsiteX1" fmla="*/ 2153236 w 2361347"/>
                <a:gd name="connsiteY1" fmla="*/ 1196366 h 1863632"/>
                <a:gd name="connsiteX2" fmla="*/ 1740639 w 2361347"/>
                <a:gd name="connsiteY2" fmla="*/ 1525164 h 1863632"/>
                <a:gd name="connsiteX3" fmla="*/ 0 w 2361347"/>
                <a:gd name="connsiteY3" fmla="*/ 467855 h 1863632"/>
                <a:gd name="connsiteX0" fmla="*/ 94969 w 2056547"/>
                <a:gd name="connsiteY0" fmla="*/ 0 h 1863632"/>
                <a:gd name="connsiteX1" fmla="*/ 1848436 w 2056547"/>
                <a:gd name="connsiteY1" fmla="*/ 1196366 h 1863632"/>
                <a:gd name="connsiteX2" fmla="*/ 1435839 w 2056547"/>
                <a:gd name="connsiteY2" fmla="*/ 1525164 h 1863632"/>
                <a:gd name="connsiteX3" fmla="*/ 0 w 2056547"/>
                <a:gd name="connsiteY3" fmla="*/ 163055 h 1863632"/>
                <a:gd name="connsiteX0" fmla="*/ 94969 w 2056547"/>
                <a:gd name="connsiteY0" fmla="*/ 430500 h 2294132"/>
                <a:gd name="connsiteX1" fmla="*/ 559871 w 2056547"/>
                <a:gd name="connsiteY1" fmla="*/ 199394 h 2294132"/>
                <a:gd name="connsiteX2" fmla="*/ 1848436 w 2056547"/>
                <a:gd name="connsiteY2" fmla="*/ 1626866 h 2294132"/>
                <a:gd name="connsiteX3" fmla="*/ 1435839 w 2056547"/>
                <a:gd name="connsiteY3" fmla="*/ 1955664 h 2294132"/>
                <a:gd name="connsiteX4" fmla="*/ 0 w 2056547"/>
                <a:gd name="connsiteY4" fmla="*/ 593555 h 2294132"/>
                <a:gd name="connsiteX0" fmla="*/ 559871 w 2056547"/>
                <a:gd name="connsiteY0" fmla="*/ 0 h 2094738"/>
                <a:gd name="connsiteX1" fmla="*/ 1848436 w 2056547"/>
                <a:gd name="connsiteY1" fmla="*/ 1427472 h 2094738"/>
                <a:gd name="connsiteX2" fmla="*/ 1435839 w 2056547"/>
                <a:gd name="connsiteY2" fmla="*/ 1756270 h 2094738"/>
                <a:gd name="connsiteX3" fmla="*/ 0 w 2056547"/>
                <a:gd name="connsiteY3" fmla="*/ 394161 h 2094738"/>
                <a:gd name="connsiteX0" fmla="*/ 399178 w 1895854"/>
                <a:gd name="connsiteY0" fmla="*/ 0 h 2094738"/>
                <a:gd name="connsiteX1" fmla="*/ 1687743 w 1895854"/>
                <a:gd name="connsiteY1" fmla="*/ 1427472 h 2094738"/>
                <a:gd name="connsiteX2" fmla="*/ 1275146 w 1895854"/>
                <a:gd name="connsiteY2" fmla="*/ 1756270 h 2094738"/>
                <a:gd name="connsiteX3" fmla="*/ 0 w 1895854"/>
                <a:gd name="connsiteY3" fmla="*/ 345361 h 2094738"/>
                <a:gd name="connsiteX0" fmla="*/ 399178 w 1895854"/>
                <a:gd name="connsiteY0" fmla="*/ 0 h 2094738"/>
                <a:gd name="connsiteX1" fmla="*/ 1687743 w 1895854"/>
                <a:gd name="connsiteY1" fmla="*/ 1427472 h 2094738"/>
                <a:gd name="connsiteX2" fmla="*/ 1275146 w 1895854"/>
                <a:gd name="connsiteY2" fmla="*/ 1756270 h 2094738"/>
                <a:gd name="connsiteX3" fmla="*/ 0 w 1895854"/>
                <a:gd name="connsiteY3" fmla="*/ 345361 h 2094738"/>
                <a:gd name="connsiteX0" fmla="*/ 399178 w 1895854"/>
                <a:gd name="connsiteY0" fmla="*/ 0 h 2094738"/>
                <a:gd name="connsiteX1" fmla="*/ 1687743 w 1895854"/>
                <a:gd name="connsiteY1" fmla="*/ 1427472 h 2094738"/>
                <a:gd name="connsiteX2" fmla="*/ 1275146 w 1895854"/>
                <a:gd name="connsiteY2" fmla="*/ 1756270 h 2094738"/>
                <a:gd name="connsiteX3" fmla="*/ 0 w 1895854"/>
                <a:gd name="connsiteY3" fmla="*/ 345361 h 2094738"/>
                <a:gd name="connsiteX0" fmla="*/ 399178 w 1895854"/>
                <a:gd name="connsiteY0" fmla="*/ 0 h 2094738"/>
                <a:gd name="connsiteX1" fmla="*/ 1687743 w 1895854"/>
                <a:gd name="connsiteY1" fmla="*/ 1427472 h 2094738"/>
                <a:gd name="connsiteX2" fmla="*/ 1275146 w 1895854"/>
                <a:gd name="connsiteY2" fmla="*/ 1756270 h 2094738"/>
                <a:gd name="connsiteX3" fmla="*/ 0 w 1895854"/>
                <a:gd name="connsiteY3" fmla="*/ 345361 h 2094738"/>
                <a:gd name="connsiteX0" fmla="*/ 281072 w 1895854"/>
                <a:gd name="connsiteY0" fmla="*/ 0 h 2227170"/>
                <a:gd name="connsiteX1" fmla="*/ 1687743 w 1895854"/>
                <a:gd name="connsiteY1" fmla="*/ 1559904 h 2227170"/>
                <a:gd name="connsiteX2" fmla="*/ 1275146 w 1895854"/>
                <a:gd name="connsiteY2" fmla="*/ 1888702 h 2227170"/>
                <a:gd name="connsiteX3" fmla="*/ 0 w 1895854"/>
                <a:gd name="connsiteY3" fmla="*/ 477793 h 2227170"/>
                <a:gd name="connsiteX0" fmla="*/ 29648 w 1644430"/>
                <a:gd name="connsiteY0" fmla="*/ 0 h 2227170"/>
                <a:gd name="connsiteX1" fmla="*/ 1436319 w 1644430"/>
                <a:gd name="connsiteY1" fmla="*/ 1559904 h 2227170"/>
                <a:gd name="connsiteX2" fmla="*/ 1023722 w 1644430"/>
                <a:gd name="connsiteY2" fmla="*/ 1888702 h 2227170"/>
                <a:gd name="connsiteX3" fmla="*/ 0 w 1644430"/>
                <a:gd name="connsiteY3" fmla="*/ 711497 h 2227170"/>
                <a:gd name="connsiteX0" fmla="*/ 29648 w 1644430"/>
                <a:gd name="connsiteY0" fmla="*/ 0 h 2227170"/>
                <a:gd name="connsiteX1" fmla="*/ 1436319 w 1644430"/>
                <a:gd name="connsiteY1" fmla="*/ 1559904 h 2227170"/>
                <a:gd name="connsiteX2" fmla="*/ 1023722 w 1644430"/>
                <a:gd name="connsiteY2" fmla="*/ 1888702 h 2227170"/>
                <a:gd name="connsiteX3" fmla="*/ 0 w 1644430"/>
                <a:gd name="connsiteY3" fmla="*/ 711497 h 222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4430" h="2227170">
                  <a:moveTo>
                    <a:pt x="29648" y="0"/>
                  </a:moveTo>
                  <a:cubicBezTo>
                    <a:pt x="267947" y="219183"/>
                    <a:pt x="1214124" y="1305293"/>
                    <a:pt x="1436319" y="1559904"/>
                  </a:cubicBezTo>
                  <a:cubicBezTo>
                    <a:pt x="1644430" y="1832738"/>
                    <a:pt x="1298276" y="2227170"/>
                    <a:pt x="1023722" y="1888702"/>
                  </a:cubicBezTo>
                  <a:cubicBezTo>
                    <a:pt x="150051" y="812948"/>
                    <a:pt x="413092" y="1179083"/>
                    <a:pt x="0" y="711497"/>
                  </a:cubicBezTo>
                </a:path>
              </a:pathLst>
            </a:custGeom>
            <a:noFill/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1016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marR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>
                <a:latin typeface="Arial" pitchFamily="-112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81400" y="811649"/>
              <a:ext cx="683914" cy="116955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7000" b="0" dirty="0" smtClean="0">
                  <a:ln>
                    <a:solidFill>
                      <a:srgbClr val="FF9900"/>
                    </a:solidFill>
                  </a:ln>
                  <a:solidFill>
                    <a:srgbClr val="FF9900"/>
                  </a:solidFill>
                </a:rPr>
                <a:t>?</a:t>
              </a:r>
              <a:endParaRPr lang="en-US" sz="7000" b="0" dirty="0" err="1" smtClean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</a:endParaRPr>
            </a:p>
          </p:txBody>
        </p:sp>
      </p:grpSp>
      <p:sp>
        <p:nvSpPr>
          <p:cNvPr id="22" name="Rounded Rectangle 21"/>
          <p:cNvSpPr/>
          <p:nvPr/>
        </p:nvSpPr>
        <p:spPr bwMode="auto">
          <a:xfrm rot="17921880">
            <a:off x="4112943" y="936856"/>
            <a:ext cx="628677" cy="2400462"/>
          </a:xfrm>
          <a:prstGeom prst="roundRect">
            <a:avLst>
              <a:gd name="adj" fmla="val 44535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2871788"/>
            <a:ext cx="3568700" cy="3230562"/>
            <a:chOff x="1066" y="2751"/>
            <a:chExt cx="624" cy="564"/>
          </a:xfrm>
        </p:grpSpPr>
        <p:sp>
          <p:nvSpPr>
            <p:cNvPr id="86061" name="Freeform 4"/>
            <p:cNvSpPr>
              <a:spLocks/>
            </p:cNvSpPr>
            <p:nvPr/>
          </p:nvSpPr>
          <p:spPr bwMode="auto">
            <a:xfrm>
              <a:off x="1066" y="2751"/>
              <a:ext cx="624" cy="564"/>
            </a:xfrm>
            <a:custGeom>
              <a:avLst/>
              <a:gdLst>
                <a:gd name="T0" fmla="*/ 0 w 1248"/>
                <a:gd name="T1" fmla="*/ 270 h 1130"/>
                <a:gd name="T2" fmla="*/ 15 w 1248"/>
                <a:gd name="T3" fmla="*/ 272 h 1130"/>
                <a:gd name="T4" fmla="*/ 31 w 1248"/>
                <a:gd name="T5" fmla="*/ 274 h 1130"/>
                <a:gd name="T6" fmla="*/ 50 w 1248"/>
                <a:gd name="T7" fmla="*/ 276 h 1130"/>
                <a:gd name="T8" fmla="*/ 70 w 1248"/>
                <a:gd name="T9" fmla="*/ 278 h 1130"/>
                <a:gd name="T10" fmla="*/ 91 w 1248"/>
                <a:gd name="T11" fmla="*/ 279 h 1130"/>
                <a:gd name="T12" fmla="*/ 113 w 1248"/>
                <a:gd name="T13" fmla="*/ 281 h 1130"/>
                <a:gd name="T14" fmla="*/ 136 w 1248"/>
                <a:gd name="T15" fmla="*/ 282 h 1130"/>
                <a:gd name="T16" fmla="*/ 159 w 1248"/>
                <a:gd name="T17" fmla="*/ 282 h 1130"/>
                <a:gd name="T18" fmla="*/ 182 w 1248"/>
                <a:gd name="T19" fmla="*/ 282 h 1130"/>
                <a:gd name="T20" fmla="*/ 205 w 1248"/>
                <a:gd name="T21" fmla="*/ 281 h 1130"/>
                <a:gd name="T22" fmla="*/ 227 w 1248"/>
                <a:gd name="T23" fmla="*/ 280 h 1130"/>
                <a:gd name="T24" fmla="*/ 247 w 1248"/>
                <a:gd name="T25" fmla="*/ 278 h 1130"/>
                <a:gd name="T26" fmla="*/ 267 w 1248"/>
                <a:gd name="T27" fmla="*/ 276 h 1130"/>
                <a:gd name="T28" fmla="*/ 284 w 1248"/>
                <a:gd name="T29" fmla="*/ 273 h 1130"/>
                <a:gd name="T30" fmla="*/ 299 w 1248"/>
                <a:gd name="T31" fmla="*/ 269 h 1130"/>
                <a:gd name="T32" fmla="*/ 312 w 1248"/>
                <a:gd name="T33" fmla="*/ 265 h 1130"/>
                <a:gd name="T34" fmla="*/ 312 w 1248"/>
                <a:gd name="T35" fmla="*/ 8 h 1130"/>
                <a:gd name="T36" fmla="*/ 311 w 1248"/>
                <a:gd name="T37" fmla="*/ 3 h 1130"/>
                <a:gd name="T38" fmla="*/ 309 w 1248"/>
                <a:gd name="T39" fmla="*/ 1 h 1130"/>
                <a:gd name="T40" fmla="*/ 305 w 1248"/>
                <a:gd name="T41" fmla="*/ 0 h 1130"/>
                <a:gd name="T42" fmla="*/ 299 w 1248"/>
                <a:gd name="T43" fmla="*/ 0 h 1130"/>
                <a:gd name="T44" fmla="*/ 294 w 1248"/>
                <a:gd name="T45" fmla="*/ 0 h 1130"/>
                <a:gd name="T46" fmla="*/ 287 w 1248"/>
                <a:gd name="T47" fmla="*/ 0 h 1130"/>
                <a:gd name="T48" fmla="*/ 276 w 1248"/>
                <a:gd name="T49" fmla="*/ 0 h 1130"/>
                <a:gd name="T50" fmla="*/ 261 w 1248"/>
                <a:gd name="T51" fmla="*/ 0 h 1130"/>
                <a:gd name="T52" fmla="*/ 245 w 1248"/>
                <a:gd name="T53" fmla="*/ 0 h 1130"/>
                <a:gd name="T54" fmla="*/ 227 w 1248"/>
                <a:gd name="T55" fmla="*/ 0 h 1130"/>
                <a:gd name="T56" fmla="*/ 207 w 1248"/>
                <a:gd name="T57" fmla="*/ 0 h 1130"/>
                <a:gd name="T58" fmla="*/ 186 w 1248"/>
                <a:gd name="T59" fmla="*/ 1 h 1130"/>
                <a:gd name="T60" fmla="*/ 165 w 1248"/>
                <a:gd name="T61" fmla="*/ 1 h 1130"/>
                <a:gd name="T62" fmla="*/ 143 w 1248"/>
                <a:gd name="T63" fmla="*/ 2 h 1130"/>
                <a:gd name="T64" fmla="*/ 121 w 1248"/>
                <a:gd name="T65" fmla="*/ 3 h 1130"/>
                <a:gd name="T66" fmla="*/ 100 w 1248"/>
                <a:gd name="T67" fmla="*/ 5 h 1130"/>
                <a:gd name="T68" fmla="*/ 78 w 1248"/>
                <a:gd name="T69" fmla="*/ 6 h 1130"/>
                <a:gd name="T70" fmla="*/ 59 w 1248"/>
                <a:gd name="T71" fmla="*/ 7 h 1130"/>
                <a:gd name="T72" fmla="*/ 40 w 1248"/>
                <a:gd name="T73" fmla="*/ 9 h 1130"/>
                <a:gd name="T74" fmla="*/ 23 w 1248"/>
                <a:gd name="T75" fmla="*/ 10 h 1130"/>
                <a:gd name="T76" fmla="*/ 8 w 1248"/>
                <a:gd name="T77" fmla="*/ 12 h 113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48"/>
                <a:gd name="T118" fmla="*/ 0 h 1130"/>
                <a:gd name="T119" fmla="*/ 1248 w 1248"/>
                <a:gd name="T120" fmla="*/ 1130 h 113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48" h="1130">
                  <a:moveTo>
                    <a:pt x="4" y="53"/>
                  </a:moveTo>
                  <a:lnTo>
                    <a:pt x="0" y="1081"/>
                  </a:lnTo>
                  <a:lnTo>
                    <a:pt x="28" y="1086"/>
                  </a:lnTo>
                  <a:lnTo>
                    <a:pt x="58" y="1091"/>
                  </a:lnTo>
                  <a:lnTo>
                    <a:pt x="89" y="1095"/>
                  </a:lnTo>
                  <a:lnTo>
                    <a:pt x="123" y="1100"/>
                  </a:lnTo>
                  <a:lnTo>
                    <a:pt x="159" y="1103"/>
                  </a:lnTo>
                  <a:lnTo>
                    <a:pt x="197" y="1108"/>
                  </a:lnTo>
                  <a:lnTo>
                    <a:pt x="236" y="1111"/>
                  </a:lnTo>
                  <a:lnTo>
                    <a:pt x="278" y="1115"/>
                  </a:lnTo>
                  <a:lnTo>
                    <a:pt x="319" y="1118"/>
                  </a:lnTo>
                  <a:lnTo>
                    <a:pt x="363" y="1120"/>
                  </a:lnTo>
                  <a:lnTo>
                    <a:pt x="407" y="1123"/>
                  </a:lnTo>
                  <a:lnTo>
                    <a:pt x="452" y="1125"/>
                  </a:lnTo>
                  <a:lnTo>
                    <a:pt x="498" y="1127"/>
                  </a:lnTo>
                  <a:lnTo>
                    <a:pt x="543" y="1129"/>
                  </a:lnTo>
                  <a:lnTo>
                    <a:pt x="590" y="1130"/>
                  </a:lnTo>
                  <a:lnTo>
                    <a:pt x="636" y="1130"/>
                  </a:lnTo>
                  <a:lnTo>
                    <a:pt x="682" y="1130"/>
                  </a:lnTo>
                  <a:lnTo>
                    <a:pt x="727" y="1130"/>
                  </a:lnTo>
                  <a:lnTo>
                    <a:pt x="773" y="1129"/>
                  </a:lnTo>
                  <a:lnTo>
                    <a:pt x="818" y="1127"/>
                  </a:lnTo>
                  <a:lnTo>
                    <a:pt x="862" y="1125"/>
                  </a:lnTo>
                  <a:lnTo>
                    <a:pt x="906" y="1123"/>
                  </a:lnTo>
                  <a:lnTo>
                    <a:pt x="947" y="1120"/>
                  </a:lnTo>
                  <a:lnTo>
                    <a:pt x="988" y="1116"/>
                  </a:lnTo>
                  <a:lnTo>
                    <a:pt x="1028" y="1111"/>
                  </a:lnTo>
                  <a:lnTo>
                    <a:pt x="1065" y="1107"/>
                  </a:lnTo>
                  <a:lnTo>
                    <a:pt x="1101" y="1101"/>
                  </a:lnTo>
                  <a:lnTo>
                    <a:pt x="1135" y="1094"/>
                  </a:lnTo>
                  <a:lnTo>
                    <a:pt x="1167" y="1087"/>
                  </a:lnTo>
                  <a:lnTo>
                    <a:pt x="1196" y="1079"/>
                  </a:lnTo>
                  <a:lnTo>
                    <a:pt x="1224" y="1070"/>
                  </a:lnTo>
                  <a:lnTo>
                    <a:pt x="1248" y="1061"/>
                  </a:lnTo>
                  <a:lnTo>
                    <a:pt x="1248" y="40"/>
                  </a:lnTo>
                  <a:lnTo>
                    <a:pt x="1248" y="35"/>
                  </a:lnTo>
                  <a:lnTo>
                    <a:pt x="1247" y="25"/>
                  </a:lnTo>
                  <a:lnTo>
                    <a:pt x="1242" y="15"/>
                  </a:lnTo>
                  <a:lnTo>
                    <a:pt x="1236" y="6"/>
                  </a:lnTo>
                  <a:lnTo>
                    <a:pt x="1234" y="5"/>
                  </a:lnTo>
                  <a:lnTo>
                    <a:pt x="1228" y="3"/>
                  </a:lnTo>
                  <a:lnTo>
                    <a:pt x="1219" y="3"/>
                  </a:lnTo>
                  <a:lnTo>
                    <a:pt x="1208" y="2"/>
                  </a:lnTo>
                  <a:lnTo>
                    <a:pt x="1196" y="2"/>
                  </a:lnTo>
                  <a:lnTo>
                    <a:pt x="1185" y="2"/>
                  </a:lnTo>
                  <a:lnTo>
                    <a:pt x="1174" y="2"/>
                  </a:lnTo>
                  <a:lnTo>
                    <a:pt x="1167" y="2"/>
                  </a:lnTo>
                  <a:lnTo>
                    <a:pt x="1148" y="1"/>
                  </a:lnTo>
                  <a:lnTo>
                    <a:pt x="1126" y="1"/>
                  </a:lnTo>
                  <a:lnTo>
                    <a:pt x="1101" y="0"/>
                  </a:lnTo>
                  <a:lnTo>
                    <a:pt x="1073" y="0"/>
                  </a:lnTo>
                  <a:lnTo>
                    <a:pt x="1043" y="0"/>
                  </a:lnTo>
                  <a:lnTo>
                    <a:pt x="1011" y="0"/>
                  </a:lnTo>
                  <a:lnTo>
                    <a:pt x="977" y="0"/>
                  </a:lnTo>
                  <a:lnTo>
                    <a:pt x="942" y="0"/>
                  </a:lnTo>
                  <a:lnTo>
                    <a:pt x="905" y="1"/>
                  </a:lnTo>
                  <a:lnTo>
                    <a:pt x="865" y="1"/>
                  </a:lnTo>
                  <a:lnTo>
                    <a:pt x="826" y="2"/>
                  </a:lnTo>
                  <a:lnTo>
                    <a:pt x="785" y="3"/>
                  </a:lnTo>
                  <a:lnTo>
                    <a:pt x="743" y="5"/>
                  </a:lnTo>
                  <a:lnTo>
                    <a:pt x="701" y="6"/>
                  </a:lnTo>
                  <a:lnTo>
                    <a:pt x="658" y="7"/>
                  </a:lnTo>
                  <a:lnTo>
                    <a:pt x="614" y="9"/>
                  </a:lnTo>
                  <a:lnTo>
                    <a:pt x="571" y="10"/>
                  </a:lnTo>
                  <a:lnTo>
                    <a:pt x="527" y="13"/>
                  </a:lnTo>
                  <a:lnTo>
                    <a:pt x="483" y="15"/>
                  </a:lnTo>
                  <a:lnTo>
                    <a:pt x="439" y="17"/>
                  </a:lnTo>
                  <a:lnTo>
                    <a:pt x="397" y="20"/>
                  </a:lnTo>
                  <a:lnTo>
                    <a:pt x="354" y="22"/>
                  </a:lnTo>
                  <a:lnTo>
                    <a:pt x="312" y="24"/>
                  </a:lnTo>
                  <a:lnTo>
                    <a:pt x="272" y="28"/>
                  </a:lnTo>
                  <a:lnTo>
                    <a:pt x="233" y="30"/>
                  </a:lnTo>
                  <a:lnTo>
                    <a:pt x="195" y="33"/>
                  </a:lnTo>
                  <a:lnTo>
                    <a:pt x="158" y="36"/>
                  </a:lnTo>
                  <a:lnTo>
                    <a:pt x="123" y="39"/>
                  </a:lnTo>
                  <a:lnTo>
                    <a:pt x="90" y="43"/>
                  </a:lnTo>
                  <a:lnTo>
                    <a:pt x="59" y="46"/>
                  </a:lnTo>
                  <a:lnTo>
                    <a:pt x="30" y="50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2" name="Freeform 5"/>
            <p:cNvSpPr>
              <a:spLocks/>
            </p:cNvSpPr>
            <p:nvPr/>
          </p:nvSpPr>
          <p:spPr bwMode="auto">
            <a:xfrm>
              <a:off x="1066" y="2751"/>
              <a:ext cx="603" cy="524"/>
            </a:xfrm>
            <a:custGeom>
              <a:avLst/>
              <a:gdLst>
                <a:gd name="T0" fmla="*/ 0 w 1207"/>
                <a:gd name="T1" fmla="*/ 71 h 1049"/>
                <a:gd name="T2" fmla="*/ 0 w 1207"/>
                <a:gd name="T3" fmla="*/ 188 h 1049"/>
                <a:gd name="T4" fmla="*/ 6 w 1207"/>
                <a:gd name="T5" fmla="*/ 248 h 1049"/>
                <a:gd name="T6" fmla="*/ 20 w 1207"/>
                <a:gd name="T7" fmla="*/ 251 h 1049"/>
                <a:gd name="T8" fmla="*/ 36 w 1207"/>
                <a:gd name="T9" fmla="*/ 253 h 1049"/>
                <a:gd name="T10" fmla="*/ 54 w 1207"/>
                <a:gd name="T11" fmla="*/ 255 h 1049"/>
                <a:gd name="T12" fmla="*/ 72 w 1207"/>
                <a:gd name="T13" fmla="*/ 257 h 1049"/>
                <a:gd name="T14" fmla="*/ 92 w 1207"/>
                <a:gd name="T15" fmla="*/ 259 h 1049"/>
                <a:gd name="T16" fmla="*/ 113 w 1207"/>
                <a:gd name="T17" fmla="*/ 260 h 1049"/>
                <a:gd name="T18" fmla="*/ 134 w 1207"/>
                <a:gd name="T19" fmla="*/ 261 h 1049"/>
                <a:gd name="T20" fmla="*/ 155 w 1207"/>
                <a:gd name="T21" fmla="*/ 262 h 1049"/>
                <a:gd name="T22" fmla="*/ 175 w 1207"/>
                <a:gd name="T23" fmla="*/ 262 h 1049"/>
                <a:gd name="T24" fmla="*/ 196 w 1207"/>
                <a:gd name="T25" fmla="*/ 261 h 1049"/>
                <a:gd name="T26" fmla="*/ 215 w 1207"/>
                <a:gd name="T27" fmla="*/ 260 h 1049"/>
                <a:gd name="T28" fmla="*/ 233 w 1207"/>
                <a:gd name="T29" fmla="*/ 259 h 1049"/>
                <a:gd name="T30" fmla="*/ 250 w 1207"/>
                <a:gd name="T31" fmla="*/ 257 h 1049"/>
                <a:gd name="T32" fmla="*/ 265 w 1207"/>
                <a:gd name="T33" fmla="*/ 254 h 1049"/>
                <a:gd name="T34" fmla="*/ 278 w 1207"/>
                <a:gd name="T35" fmla="*/ 251 h 1049"/>
                <a:gd name="T36" fmla="*/ 285 w 1207"/>
                <a:gd name="T37" fmla="*/ 220 h 1049"/>
                <a:gd name="T38" fmla="*/ 289 w 1207"/>
                <a:gd name="T39" fmla="*/ 162 h 1049"/>
                <a:gd name="T40" fmla="*/ 295 w 1207"/>
                <a:gd name="T41" fmla="*/ 104 h 1049"/>
                <a:gd name="T42" fmla="*/ 300 w 1207"/>
                <a:gd name="T43" fmla="*/ 46 h 1049"/>
                <a:gd name="T44" fmla="*/ 301 w 1207"/>
                <a:gd name="T45" fmla="*/ 13 h 1049"/>
                <a:gd name="T46" fmla="*/ 300 w 1207"/>
                <a:gd name="T47" fmla="*/ 5 h 1049"/>
                <a:gd name="T48" fmla="*/ 297 w 1207"/>
                <a:gd name="T49" fmla="*/ 1 h 1049"/>
                <a:gd name="T50" fmla="*/ 290 w 1207"/>
                <a:gd name="T51" fmla="*/ 0 h 1049"/>
                <a:gd name="T52" fmla="*/ 279 w 1207"/>
                <a:gd name="T53" fmla="*/ 0 h 1049"/>
                <a:gd name="T54" fmla="*/ 270 w 1207"/>
                <a:gd name="T55" fmla="*/ 0 h 1049"/>
                <a:gd name="T56" fmla="*/ 261 w 1207"/>
                <a:gd name="T57" fmla="*/ 0 h 1049"/>
                <a:gd name="T58" fmla="*/ 251 w 1207"/>
                <a:gd name="T59" fmla="*/ 0 h 1049"/>
                <a:gd name="T60" fmla="*/ 237 w 1207"/>
                <a:gd name="T61" fmla="*/ 0 h 1049"/>
                <a:gd name="T62" fmla="*/ 222 w 1207"/>
                <a:gd name="T63" fmla="*/ 0 h 1049"/>
                <a:gd name="T64" fmla="*/ 206 w 1207"/>
                <a:gd name="T65" fmla="*/ 0 h 1049"/>
                <a:gd name="T66" fmla="*/ 188 w 1207"/>
                <a:gd name="T67" fmla="*/ 0 h 1049"/>
                <a:gd name="T68" fmla="*/ 169 w 1207"/>
                <a:gd name="T69" fmla="*/ 1 h 1049"/>
                <a:gd name="T70" fmla="*/ 149 w 1207"/>
                <a:gd name="T71" fmla="*/ 2 h 1049"/>
                <a:gd name="T72" fmla="*/ 130 w 1207"/>
                <a:gd name="T73" fmla="*/ 2 h 1049"/>
                <a:gd name="T74" fmla="*/ 110 w 1207"/>
                <a:gd name="T75" fmla="*/ 3 h 1049"/>
                <a:gd name="T76" fmla="*/ 90 w 1207"/>
                <a:gd name="T77" fmla="*/ 4 h 1049"/>
                <a:gd name="T78" fmla="*/ 71 w 1207"/>
                <a:gd name="T79" fmla="*/ 5 h 1049"/>
                <a:gd name="T80" fmla="*/ 53 w 1207"/>
                <a:gd name="T81" fmla="*/ 7 h 1049"/>
                <a:gd name="T82" fmla="*/ 36 w 1207"/>
                <a:gd name="T83" fmla="*/ 8 h 1049"/>
                <a:gd name="T84" fmla="*/ 20 w 1207"/>
                <a:gd name="T85" fmla="*/ 10 h 1049"/>
                <a:gd name="T86" fmla="*/ 7 w 1207"/>
                <a:gd name="T87" fmla="*/ 11 h 104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07"/>
                <a:gd name="T133" fmla="*/ 0 h 1049"/>
                <a:gd name="T134" fmla="*/ 1207 w 1207"/>
                <a:gd name="T135" fmla="*/ 1049 h 104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07" h="1049">
                  <a:moveTo>
                    <a:pt x="4" y="50"/>
                  </a:moveTo>
                  <a:lnTo>
                    <a:pt x="3" y="284"/>
                  </a:lnTo>
                  <a:lnTo>
                    <a:pt x="1" y="519"/>
                  </a:lnTo>
                  <a:lnTo>
                    <a:pt x="0" y="754"/>
                  </a:lnTo>
                  <a:lnTo>
                    <a:pt x="0" y="989"/>
                  </a:lnTo>
                  <a:lnTo>
                    <a:pt x="26" y="994"/>
                  </a:lnTo>
                  <a:lnTo>
                    <a:pt x="52" y="1000"/>
                  </a:lnTo>
                  <a:lnTo>
                    <a:pt x="81" y="1004"/>
                  </a:lnTo>
                  <a:lnTo>
                    <a:pt x="112" y="1009"/>
                  </a:lnTo>
                  <a:lnTo>
                    <a:pt x="145" y="1013"/>
                  </a:lnTo>
                  <a:lnTo>
                    <a:pt x="180" y="1018"/>
                  </a:lnTo>
                  <a:lnTo>
                    <a:pt x="216" y="1023"/>
                  </a:lnTo>
                  <a:lnTo>
                    <a:pt x="253" y="1026"/>
                  </a:lnTo>
                  <a:lnTo>
                    <a:pt x="291" y="1030"/>
                  </a:lnTo>
                  <a:lnTo>
                    <a:pt x="330" y="1033"/>
                  </a:lnTo>
                  <a:lnTo>
                    <a:pt x="370" y="1036"/>
                  </a:lnTo>
                  <a:lnTo>
                    <a:pt x="410" y="1040"/>
                  </a:lnTo>
                  <a:lnTo>
                    <a:pt x="452" y="1042"/>
                  </a:lnTo>
                  <a:lnTo>
                    <a:pt x="494" y="1044"/>
                  </a:lnTo>
                  <a:lnTo>
                    <a:pt x="536" y="1046"/>
                  </a:lnTo>
                  <a:lnTo>
                    <a:pt x="577" y="1047"/>
                  </a:lnTo>
                  <a:lnTo>
                    <a:pt x="620" y="1048"/>
                  </a:lnTo>
                  <a:lnTo>
                    <a:pt x="662" y="1049"/>
                  </a:lnTo>
                  <a:lnTo>
                    <a:pt x="703" y="1049"/>
                  </a:lnTo>
                  <a:lnTo>
                    <a:pt x="743" y="1048"/>
                  </a:lnTo>
                  <a:lnTo>
                    <a:pt x="784" y="1047"/>
                  </a:lnTo>
                  <a:lnTo>
                    <a:pt x="823" y="1046"/>
                  </a:lnTo>
                  <a:lnTo>
                    <a:pt x="861" y="1043"/>
                  </a:lnTo>
                  <a:lnTo>
                    <a:pt x="898" y="1041"/>
                  </a:lnTo>
                  <a:lnTo>
                    <a:pt x="933" y="1038"/>
                  </a:lnTo>
                  <a:lnTo>
                    <a:pt x="968" y="1034"/>
                  </a:lnTo>
                  <a:lnTo>
                    <a:pt x="1000" y="1030"/>
                  </a:lnTo>
                  <a:lnTo>
                    <a:pt x="1031" y="1025"/>
                  </a:lnTo>
                  <a:lnTo>
                    <a:pt x="1060" y="1019"/>
                  </a:lnTo>
                  <a:lnTo>
                    <a:pt x="1087" y="1012"/>
                  </a:lnTo>
                  <a:lnTo>
                    <a:pt x="1112" y="1005"/>
                  </a:lnTo>
                  <a:lnTo>
                    <a:pt x="1134" y="997"/>
                  </a:lnTo>
                  <a:lnTo>
                    <a:pt x="1141" y="882"/>
                  </a:lnTo>
                  <a:lnTo>
                    <a:pt x="1150" y="767"/>
                  </a:lnTo>
                  <a:lnTo>
                    <a:pt x="1159" y="651"/>
                  </a:lnTo>
                  <a:lnTo>
                    <a:pt x="1171" y="534"/>
                  </a:lnTo>
                  <a:lnTo>
                    <a:pt x="1181" y="418"/>
                  </a:lnTo>
                  <a:lnTo>
                    <a:pt x="1192" y="302"/>
                  </a:lnTo>
                  <a:lnTo>
                    <a:pt x="1200" y="185"/>
                  </a:lnTo>
                  <a:lnTo>
                    <a:pt x="1207" y="68"/>
                  </a:lnTo>
                  <a:lnTo>
                    <a:pt x="1207" y="55"/>
                  </a:lnTo>
                  <a:lnTo>
                    <a:pt x="1205" y="39"/>
                  </a:lnTo>
                  <a:lnTo>
                    <a:pt x="1202" y="22"/>
                  </a:lnTo>
                  <a:lnTo>
                    <a:pt x="1196" y="6"/>
                  </a:lnTo>
                  <a:lnTo>
                    <a:pt x="1189" y="5"/>
                  </a:lnTo>
                  <a:lnTo>
                    <a:pt x="1177" y="3"/>
                  </a:lnTo>
                  <a:lnTo>
                    <a:pt x="1160" y="3"/>
                  </a:lnTo>
                  <a:lnTo>
                    <a:pt x="1141" y="2"/>
                  </a:lnTo>
                  <a:lnTo>
                    <a:pt x="1119" y="2"/>
                  </a:lnTo>
                  <a:lnTo>
                    <a:pt x="1098" y="2"/>
                  </a:lnTo>
                  <a:lnTo>
                    <a:pt x="1080" y="2"/>
                  </a:lnTo>
                  <a:lnTo>
                    <a:pt x="1065" y="2"/>
                  </a:lnTo>
                  <a:lnTo>
                    <a:pt x="1046" y="1"/>
                  </a:lnTo>
                  <a:lnTo>
                    <a:pt x="1026" y="1"/>
                  </a:lnTo>
                  <a:lnTo>
                    <a:pt x="1004" y="0"/>
                  </a:lnTo>
                  <a:lnTo>
                    <a:pt x="978" y="0"/>
                  </a:lnTo>
                  <a:lnTo>
                    <a:pt x="951" y="0"/>
                  </a:lnTo>
                  <a:lnTo>
                    <a:pt x="922" y="0"/>
                  </a:lnTo>
                  <a:lnTo>
                    <a:pt x="891" y="0"/>
                  </a:lnTo>
                  <a:lnTo>
                    <a:pt x="859" y="1"/>
                  </a:lnTo>
                  <a:lnTo>
                    <a:pt x="824" y="1"/>
                  </a:lnTo>
                  <a:lnTo>
                    <a:pt x="789" y="2"/>
                  </a:lnTo>
                  <a:lnTo>
                    <a:pt x="753" y="2"/>
                  </a:lnTo>
                  <a:lnTo>
                    <a:pt x="716" y="3"/>
                  </a:lnTo>
                  <a:lnTo>
                    <a:pt x="678" y="5"/>
                  </a:lnTo>
                  <a:lnTo>
                    <a:pt x="639" y="6"/>
                  </a:lnTo>
                  <a:lnTo>
                    <a:pt x="599" y="8"/>
                  </a:lnTo>
                  <a:lnTo>
                    <a:pt x="560" y="9"/>
                  </a:lnTo>
                  <a:lnTo>
                    <a:pt x="520" y="10"/>
                  </a:lnTo>
                  <a:lnTo>
                    <a:pt x="480" y="13"/>
                  </a:lnTo>
                  <a:lnTo>
                    <a:pt x="440" y="15"/>
                  </a:lnTo>
                  <a:lnTo>
                    <a:pt x="401" y="16"/>
                  </a:lnTo>
                  <a:lnTo>
                    <a:pt x="362" y="18"/>
                  </a:lnTo>
                  <a:lnTo>
                    <a:pt x="323" y="21"/>
                  </a:lnTo>
                  <a:lnTo>
                    <a:pt x="285" y="23"/>
                  </a:lnTo>
                  <a:lnTo>
                    <a:pt x="248" y="25"/>
                  </a:lnTo>
                  <a:lnTo>
                    <a:pt x="212" y="29"/>
                  </a:lnTo>
                  <a:lnTo>
                    <a:pt x="178" y="31"/>
                  </a:lnTo>
                  <a:lnTo>
                    <a:pt x="144" y="33"/>
                  </a:lnTo>
                  <a:lnTo>
                    <a:pt x="113" y="37"/>
                  </a:lnTo>
                  <a:lnTo>
                    <a:pt x="82" y="40"/>
                  </a:lnTo>
                  <a:lnTo>
                    <a:pt x="54" y="43"/>
                  </a:lnTo>
                  <a:lnTo>
                    <a:pt x="28" y="46"/>
                  </a:lnTo>
                  <a:lnTo>
                    <a:pt x="4" y="50"/>
                  </a:lnTo>
                  <a:close/>
                </a:path>
              </a:pathLst>
            </a:custGeom>
            <a:solidFill>
              <a:srgbClr val="9B774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3" name="Freeform 6"/>
            <p:cNvSpPr>
              <a:spLocks/>
            </p:cNvSpPr>
            <p:nvPr/>
          </p:nvSpPr>
          <p:spPr bwMode="auto">
            <a:xfrm>
              <a:off x="1066" y="2751"/>
              <a:ext cx="583" cy="484"/>
            </a:xfrm>
            <a:custGeom>
              <a:avLst/>
              <a:gdLst>
                <a:gd name="T0" fmla="*/ 1 w 1165"/>
                <a:gd name="T1" fmla="*/ 65 h 968"/>
                <a:gd name="T2" fmla="*/ 0 w 1165"/>
                <a:gd name="T3" fmla="*/ 171 h 968"/>
                <a:gd name="T4" fmla="*/ 6 w 1165"/>
                <a:gd name="T5" fmla="*/ 226 h 968"/>
                <a:gd name="T6" fmla="*/ 19 w 1165"/>
                <a:gd name="T7" fmla="*/ 229 h 968"/>
                <a:gd name="T8" fmla="*/ 33 w 1165"/>
                <a:gd name="T9" fmla="*/ 231 h 968"/>
                <a:gd name="T10" fmla="*/ 49 w 1165"/>
                <a:gd name="T11" fmla="*/ 234 h 968"/>
                <a:gd name="T12" fmla="*/ 66 w 1165"/>
                <a:gd name="T13" fmla="*/ 236 h 968"/>
                <a:gd name="T14" fmla="*/ 84 w 1165"/>
                <a:gd name="T15" fmla="*/ 238 h 968"/>
                <a:gd name="T16" fmla="*/ 102 w 1165"/>
                <a:gd name="T17" fmla="*/ 239 h 968"/>
                <a:gd name="T18" fmla="*/ 121 w 1165"/>
                <a:gd name="T19" fmla="*/ 241 h 968"/>
                <a:gd name="T20" fmla="*/ 140 w 1165"/>
                <a:gd name="T21" fmla="*/ 242 h 968"/>
                <a:gd name="T22" fmla="*/ 159 w 1165"/>
                <a:gd name="T23" fmla="*/ 242 h 968"/>
                <a:gd name="T24" fmla="*/ 177 w 1165"/>
                <a:gd name="T25" fmla="*/ 242 h 968"/>
                <a:gd name="T26" fmla="*/ 194 w 1165"/>
                <a:gd name="T27" fmla="*/ 242 h 968"/>
                <a:gd name="T28" fmla="*/ 211 w 1165"/>
                <a:gd name="T29" fmla="*/ 241 h 968"/>
                <a:gd name="T30" fmla="*/ 226 w 1165"/>
                <a:gd name="T31" fmla="*/ 240 h 968"/>
                <a:gd name="T32" fmla="*/ 239 w 1165"/>
                <a:gd name="T33" fmla="*/ 238 h 968"/>
                <a:gd name="T34" fmla="*/ 251 w 1165"/>
                <a:gd name="T35" fmla="*/ 235 h 968"/>
                <a:gd name="T36" fmla="*/ 259 w 1165"/>
                <a:gd name="T37" fmla="*/ 208 h 968"/>
                <a:gd name="T38" fmla="*/ 268 w 1165"/>
                <a:gd name="T39" fmla="*/ 156 h 968"/>
                <a:gd name="T40" fmla="*/ 279 w 1165"/>
                <a:gd name="T41" fmla="*/ 104 h 968"/>
                <a:gd name="T42" fmla="*/ 288 w 1165"/>
                <a:gd name="T43" fmla="*/ 51 h 968"/>
                <a:gd name="T44" fmla="*/ 292 w 1165"/>
                <a:gd name="T45" fmla="*/ 19 h 968"/>
                <a:gd name="T46" fmla="*/ 290 w 1165"/>
                <a:gd name="T47" fmla="*/ 8 h 968"/>
                <a:gd name="T48" fmla="*/ 288 w 1165"/>
                <a:gd name="T49" fmla="*/ 2 h 968"/>
                <a:gd name="T50" fmla="*/ 284 w 1165"/>
                <a:gd name="T51" fmla="*/ 1 h 968"/>
                <a:gd name="T52" fmla="*/ 279 w 1165"/>
                <a:gd name="T53" fmla="*/ 1 h 968"/>
                <a:gd name="T54" fmla="*/ 272 w 1165"/>
                <a:gd name="T55" fmla="*/ 1 h 968"/>
                <a:gd name="T56" fmla="*/ 265 w 1165"/>
                <a:gd name="T57" fmla="*/ 1 h 968"/>
                <a:gd name="T58" fmla="*/ 257 w 1165"/>
                <a:gd name="T59" fmla="*/ 1 h 968"/>
                <a:gd name="T60" fmla="*/ 250 w 1165"/>
                <a:gd name="T61" fmla="*/ 1 h 968"/>
                <a:gd name="T62" fmla="*/ 244 w 1165"/>
                <a:gd name="T63" fmla="*/ 1 h 968"/>
                <a:gd name="T64" fmla="*/ 237 w 1165"/>
                <a:gd name="T65" fmla="*/ 1 h 968"/>
                <a:gd name="T66" fmla="*/ 227 w 1165"/>
                <a:gd name="T67" fmla="*/ 1 h 968"/>
                <a:gd name="T68" fmla="*/ 215 w 1165"/>
                <a:gd name="T69" fmla="*/ 0 h 968"/>
                <a:gd name="T70" fmla="*/ 202 w 1165"/>
                <a:gd name="T71" fmla="*/ 1 h 968"/>
                <a:gd name="T72" fmla="*/ 187 w 1165"/>
                <a:gd name="T73" fmla="*/ 1 h 968"/>
                <a:gd name="T74" fmla="*/ 171 w 1165"/>
                <a:gd name="T75" fmla="*/ 1 h 968"/>
                <a:gd name="T76" fmla="*/ 154 w 1165"/>
                <a:gd name="T77" fmla="*/ 2 h 968"/>
                <a:gd name="T78" fmla="*/ 136 w 1165"/>
                <a:gd name="T79" fmla="*/ 2 h 968"/>
                <a:gd name="T80" fmla="*/ 118 w 1165"/>
                <a:gd name="T81" fmla="*/ 3 h 968"/>
                <a:gd name="T82" fmla="*/ 100 w 1165"/>
                <a:gd name="T83" fmla="*/ 4 h 968"/>
                <a:gd name="T84" fmla="*/ 82 w 1165"/>
                <a:gd name="T85" fmla="*/ 5 h 968"/>
                <a:gd name="T86" fmla="*/ 65 w 1165"/>
                <a:gd name="T87" fmla="*/ 6 h 968"/>
                <a:gd name="T88" fmla="*/ 49 w 1165"/>
                <a:gd name="T89" fmla="*/ 7 h 968"/>
                <a:gd name="T90" fmla="*/ 33 w 1165"/>
                <a:gd name="T91" fmla="*/ 8 h 968"/>
                <a:gd name="T92" fmla="*/ 19 w 1165"/>
                <a:gd name="T93" fmla="*/ 10 h 968"/>
                <a:gd name="T94" fmla="*/ 7 w 1165"/>
                <a:gd name="T95" fmla="*/ 11 h 9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65"/>
                <a:gd name="T145" fmla="*/ 0 h 968"/>
                <a:gd name="T146" fmla="*/ 1165 w 1165"/>
                <a:gd name="T147" fmla="*/ 968 h 9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65" h="968">
                  <a:moveTo>
                    <a:pt x="5" y="47"/>
                  </a:moveTo>
                  <a:lnTo>
                    <a:pt x="3" y="259"/>
                  </a:lnTo>
                  <a:lnTo>
                    <a:pt x="1" y="472"/>
                  </a:lnTo>
                  <a:lnTo>
                    <a:pt x="0" y="684"/>
                  </a:lnTo>
                  <a:lnTo>
                    <a:pt x="0" y="897"/>
                  </a:lnTo>
                  <a:lnTo>
                    <a:pt x="22" y="903"/>
                  </a:lnTo>
                  <a:lnTo>
                    <a:pt x="47" y="909"/>
                  </a:lnTo>
                  <a:lnTo>
                    <a:pt x="73" y="913"/>
                  </a:lnTo>
                  <a:lnTo>
                    <a:pt x="100" y="919"/>
                  </a:lnTo>
                  <a:lnTo>
                    <a:pt x="130" y="924"/>
                  </a:lnTo>
                  <a:lnTo>
                    <a:pt x="162" y="928"/>
                  </a:lnTo>
                  <a:lnTo>
                    <a:pt x="194" y="933"/>
                  </a:lnTo>
                  <a:lnTo>
                    <a:pt x="227" y="937"/>
                  </a:lnTo>
                  <a:lnTo>
                    <a:pt x="262" y="942"/>
                  </a:lnTo>
                  <a:lnTo>
                    <a:pt x="297" y="947"/>
                  </a:lnTo>
                  <a:lnTo>
                    <a:pt x="333" y="950"/>
                  </a:lnTo>
                  <a:lnTo>
                    <a:pt x="370" y="954"/>
                  </a:lnTo>
                  <a:lnTo>
                    <a:pt x="407" y="956"/>
                  </a:lnTo>
                  <a:lnTo>
                    <a:pt x="445" y="959"/>
                  </a:lnTo>
                  <a:lnTo>
                    <a:pt x="483" y="962"/>
                  </a:lnTo>
                  <a:lnTo>
                    <a:pt x="521" y="964"/>
                  </a:lnTo>
                  <a:lnTo>
                    <a:pt x="558" y="965"/>
                  </a:lnTo>
                  <a:lnTo>
                    <a:pt x="596" y="967"/>
                  </a:lnTo>
                  <a:lnTo>
                    <a:pt x="633" y="967"/>
                  </a:lnTo>
                  <a:lnTo>
                    <a:pt x="670" y="968"/>
                  </a:lnTo>
                  <a:lnTo>
                    <a:pt x="705" y="968"/>
                  </a:lnTo>
                  <a:lnTo>
                    <a:pt x="741" y="967"/>
                  </a:lnTo>
                  <a:lnTo>
                    <a:pt x="776" y="966"/>
                  </a:lnTo>
                  <a:lnTo>
                    <a:pt x="809" y="965"/>
                  </a:lnTo>
                  <a:lnTo>
                    <a:pt x="841" y="963"/>
                  </a:lnTo>
                  <a:lnTo>
                    <a:pt x="872" y="960"/>
                  </a:lnTo>
                  <a:lnTo>
                    <a:pt x="901" y="958"/>
                  </a:lnTo>
                  <a:lnTo>
                    <a:pt x="929" y="954"/>
                  </a:lnTo>
                  <a:lnTo>
                    <a:pt x="955" y="950"/>
                  </a:lnTo>
                  <a:lnTo>
                    <a:pt x="980" y="944"/>
                  </a:lnTo>
                  <a:lnTo>
                    <a:pt x="1001" y="939"/>
                  </a:lnTo>
                  <a:lnTo>
                    <a:pt x="1021" y="933"/>
                  </a:lnTo>
                  <a:lnTo>
                    <a:pt x="1034" y="829"/>
                  </a:lnTo>
                  <a:lnTo>
                    <a:pt x="1051" y="726"/>
                  </a:lnTo>
                  <a:lnTo>
                    <a:pt x="1072" y="622"/>
                  </a:lnTo>
                  <a:lnTo>
                    <a:pt x="1092" y="518"/>
                  </a:lnTo>
                  <a:lnTo>
                    <a:pt x="1114" y="413"/>
                  </a:lnTo>
                  <a:lnTo>
                    <a:pt x="1134" y="309"/>
                  </a:lnTo>
                  <a:lnTo>
                    <a:pt x="1151" y="203"/>
                  </a:lnTo>
                  <a:lnTo>
                    <a:pt x="1165" y="97"/>
                  </a:lnTo>
                  <a:lnTo>
                    <a:pt x="1165" y="76"/>
                  </a:lnTo>
                  <a:lnTo>
                    <a:pt x="1164" y="53"/>
                  </a:lnTo>
                  <a:lnTo>
                    <a:pt x="1160" y="29"/>
                  </a:lnTo>
                  <a:lnTo>
                    <a:pt x="1156" y="6"/>
                  </a:lnTo>
                  <a:lnTo>
                    <a:pt x="1151" y="5"/>
                  </a:lnTo>
                  <a:lnTo>
                    <a:pt x="1144" y="5"/>
                  </a:lnTo>
                  <a:lnTo>
                    <a:pt x="1136" y="3"/>
                  </a:lnTo>
                  <a:lnTo>
                    <a:pt x="1126" y="3"/>
                  </a:lnTo>
                  <a:lnTo>
                    <a:pt x="1114" y="3"/>
                  </a:lnTo>
                  <a:lnTo>
                    <a:pt x="1102" y="2"/>
                  </a:lnTo>
                  <a:lnTo>
                    <a:pt x="1088" y="2"/>
                  </a:lnTo>
                  <a:lnTo>
                    <a:pt x="1073" y="2"/>
                  </a:lnTo>
                  <a:lnTo>
                    <a:pt x="1058" y="2"/>
                  </a:lnTo>
                  <a:lnTo>
                    <a:pt x="1043" y="2"/>
                  </a:lnTo>
                  <a:lnTo>
                    <a:pt x="1028" y="2"/>
                  </a:lnTo>
                  <a:lnTo>
                    <a:pt x="1013" y="2"/>
                  </a:lnTo>
                  <a:lnTo>
                    <a:pt x="999" y="2"/>
                  </a:lnTo>
                  <a:lnTo>
                    <a:pt x="985" y="2"/>
                  </a:lnTo>
                  <a:lnTo>
                    <a:pt x="973" y="2"/>
                  </a:lnTo>
                  <a:lnTo>
                    <a:pt x="962" y="2"/>
                  </a:lnTo>
                  <a:lnTo>
                    <a:pt x="946" y="1"/>
                  </a:lnTo>
                  <a:lnTo>
                    <a:pt x="928" y="1"/>
                  </a:lnTo>
                  <a:lnTo>
                    <a:pt x="907" y="1"/>
                  </a:lnTo>
                  <a:lnTo>
                    <a:pt x="884" y="0"/>
                  </a:lnTo>
                  <a:lnTo>
                    <a:pt x="860" y="0"/>
                  </a:lnTo>
                  <a:lnTo>
                    <a:pt x="833" y="0"/>
                  </a:lnTo>
                  <a:lnTo>
                    <a:pt x="806" y="1"/>
                  </a:lnTo>
                  <a:lnTo>
                    <a:pt x="777" y="1"/>
                  </a:lnTo>
                  <a:lnTo>
                    <a:pt x="746" y="1"/>
                  </a:lnTo>
                  <a:lnTo>
                    <a:pt x="715" y="2"/>
                  </a:lnTo>
                  <a:lnTo>
                    <a:pt x="681" y="3"/>
                  </a:lnTo>
                  <a:lnTo>
                    <a:pt x="648" y="3"/>
                  </a:lnTo>
                  <a:lnTo>
                    <a:pt x="613" y="5"/>
                  </a:lnTo>
                  <a:lnTo>
                    <a:pt x="579" y="6"/>
                  </a:lnTo>
                  <a:lnTo>
                    <a:pt x="543" y="7"/>
                  </a:lnTo>
                  <a:lnTo>
                    <a:pt x="507" y="9"/>
                  </a:lnTo>
                  <a:lnTo>
                    <a:pt x="471" y="10"/>
                  </a:lnTo>
                  <a:lnTo>
                    <a:pt x="435" y="12"/>
                  </a:lnTo>
                  <a:lnTo>
                    <a:pt x="399" y="14"/>
                  </a:lnTo>
                  <a:lnTo>
                    <a:pt x="363" y="16"/>
                  </a:lnTo>
                  <a:lnTo>
                    <a:pt x="327" y="17"/>
                  </a:lnTo>
                  <a:lnTo>
                    <a:pt x="293" y="20"/>
                  </a:lnTo>
                  <a:lnTo>
                    <a:pt x="259" y="22"/>
                  </a:lnTo>
                  <a:lnTo>
                    <a:pt x="226" y="24"/>
                  </a:lnTo>
                  <a:lnTo>
                    <a:pt x="194" y="27"/>
                  </a:lnTo>
                  <a:lnTo>
                    <a:pt x="162" y="30"/>
                  </a:lnTo>
                  <a:lnTo>
                    <a:pt x="132" y="32"/>
                  </a:lnTo>
                  <a:lnTo>
                    <a:pt x="103" y="35"/>
                  </a:lnTo>
                  <a:lnTo>
                    <a:pt x="76" y="38"/>
                  </a:lnTo>
                  <a:lnTo>
                    <a:pt x="51" y="41"/>
                  </a:lnTo>
                  <a:lnTo>
                    <a:pt x="27" y="44"/>
                  </a:lnTo>
                  <a:lnTo>
                    <a:pt x="5" y="47"/>
                  </a:lnTo>
                  <a:close/>
                </a:path>
              </a:pathLst>
            </a:custGeom>
            <a:solidFill>
              <a:srgbClr val="A37F5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4" name="Freeform 7"/>
            <p:cNvSpPr>
              <a:spLocks/>
            </p:cNvSpPr>
            <p:nvPr/>
          </p:nvSpPr>
          <p:spPr bwMode="auto">
            <a:xfrm>
              <a:off x="1066" y="2751"/>
              <a:ext cx="562" cy="445"/>
            </a:xfrm>
            <a:custGeom>
              <a:avLst/>
              <a:gdLst>
                <a:gd name="T0" fmla="*/ 1 w 1124"/>
                <a:gd name="T1" fmla="*/ 59 h 889"/>
                <a:gd name="T2" fmla="*/ 0 w 1124"/>
                <a:gd name="T3" fmla="*/ 154 h 889"/>
                <a:gd name="T4" fmla="*/ 5 w 1124"/>
                <a:gd name="T5" fmla="*/ 203 h 889"/>
                <a:gd name="T6" fmla="*/ 17 w 1124"/>
                <a:gd name="T7" fmla="*/ 206 h 889"/>
                <a:gd name="T8" fmla="*/ 30 w 1124"/>
                <a:gd name="T9" fmla="*/ 209 h 889"/>
                <a:gd name="T10" fmla="*/ 43 w 1124"/>
                <a:gd name="T11" fmla="*/ 211 h 889"/>
                <a:gd name="T12" fmla="*/ 59 w 1124"/>
                <a:gd name="T13" fmla="*/ 213 h 889"/>
                <a:gd name="T14" fmla="*/ 74 w 1124"/>
                <a:gd name="T15" fmla="*/ 216 h 889"/>
                <a:gd name="T16" fmla="*/ 91 w 1124"/>
                <a:gd name="T17" fmla="*/ 218 h 889"/>
                <a:gd name="T18" fmla="*/ 108 w 1124"/>
                <a:gd name="T19" fmla="*/ 220 h 889"/>
                <a:gd name="T20" fmla="*/ 125 w 1124"/>
                <a:gd name="T21" fmla="*/ 221 h 889"/>
                <a:gd name="T22" fmla="*/ 141 w 1124"/>
                <a:gd name="T23" fmla="*/ 222 h 889"/>
                <a:gd name="T24" fmla="*/ 157 w 1124"/>
                <a:gd name="T25" fmla="*/ 222 h 889"/>
                <a:gd name="T26" fmla="*/ 173 w 1124"/>
                <a:gd name="T27" fmla="*/ 223 h 889"/>
                <a:gd name="T28" fmla="*/ 187 w 1124"/>
                <a:gd name="T29" fmla="*/ 222 h 889"/>
                <a:gd name="T30" fmla="*/ 201 w 1124"/>
                <a:gd name="T31" fmla="*/ 222 h 889"/>
                <a:gd name="T32" fmla="*/ 212 w 1124"/>
                <a:gd name="T33" fmla="*/ 220 h 889"/>
                <a:gd name="T34" fmla="*/ 223 w 1124"/>
                <a:gd name="T35" fmla="*/ 219 h 889"/>
                <a:gd name="T36" fmla="*/ 229 w 1124"/>
                <a:gd name="T37" fmla="*/ 206 h 889"/>
                <a:gd name="T38" fmla="*/ 235 w 1124"/>
                <a:gd name="T39" fmla="*/ 183 h 889"/>
                <a:gd name="T40" fmla="*/ 242 w 1124"/>
                <a:gd name="T41" fmla="*/ 160 h 889"/>
                <a:gd name="T42" fmla="*/ 250 w 1124"/>
                <a:gd name="T43" fmla="*/ 137 h 889"/>
                <a:gd name="T44" fmla="*/ 258 w 1124"/>
                <a:gd name="T45" fmla="*/ 114 h 889"/>
                <a:gd name="T46" fmla="*/ 266 w 1124"/>
                <a:gd name="T47" fmla="*/ 91 h 889"/>
                <a:gd name="T48" fmla="*/ 273 w 1124"/>
                <a:gd name="T49" fmla="*/ 67 h 889"/>
                <a:gd name="T50" fmla="*/ 279 w 1124"/>
                <a:gd name="T51" fmla="*/ 43 h 889"/>
                <a:gd name="T52" fmla="*/ 281 w 1124"/>
                <a:gd name="T53" fmla="*/ 24 h 889"/>
                <a:gd name="T54" fmla="*/ 280 w 1124"/>
                <a:gd name="T55" fmla="*/ 9 h 889"/>
                <a:gd name="T56" fmla="*/ 278 w 1124"/>
                <a:gd name="T57" fmla="*/ 1 h 889"/>
                <a:gd name="T58" fmla="*/ 272 w 1124"/>
                <a:gd name="T59" fmla="*/ 1 h 889"/>
                <a:gd name="T60" fmla="*/ 265 w 1124"/>
                <a:gd name="T61" fmla="*/ 1 h 889"/>
                <a:gd name="T62" fmla="*/ 256 w 1124"/>
                <a:gd name="T63" fmla="*/ 1 h 889"/>
                <a:gd name="T64" fmla="*/ 247 w 1124"/>
                <a:gd name="T65" fmla="*/ 1 h 889"/>
                <a:gd name="T66" fmla="*/ 237 w 1124"/>
                <a:gd name="T67" fmla="*/ 1 h 889"/>
                <a:gd name="T68" fmla="*/ 227 w 1124"/>
                <a:gd name="T69" fmla="*/ 1 h 889"/>
                <a:gd name="T70" fmla="*/ 219 w 1124"/>
                <a:gd name="T71" fmla="*/ 1 h 889"/>
                <a:gd name="T72" fmla="*/ 212 w 1124"/>
                <a:gd name="T73" fmla="*/ 0 h 889"/>
                <a:gd name="T74" fmla="*/ 203 w 1124"/>
                <a:gd name="T75" fmla="*/ 0 h 889"/>
                <a:gd name="T76" fmla="*/ 193 w 1124"/>
                <a:gd name="T77" fmla="*/ 0 h 889"/>
                <a:gd name="T78" fmla="*/ 180 w 1124"/>
                <a:gd name="T79" fmla="*/ 0 h 889"/>
                <a:gd name="T80" fmla="*/ 167 w 1124"/>
                <a:gd name="T81" fmla="*/ 1 h 889"/>
                <a:gd name="T82" fmla="*/ 153 w 1124"/>
                <a:gd name="T83" fmla="*/ 1 h 889"/>
                <a:gd name="T84" fmla="*/ 138 w 1124"/>
                <a:gd name="T85" fmla="*/ 1 h 889"/>
                <a:gd name="T86" fmla="*/ 122 w 1124"/>
                <a:gd name="T87" fmla="*/ 2 h 889"/>
                <a:gd name="T88" fmla="*/ 106 w 1124"/>
                <a:gd name="T89" fmla="*/ 2 h 889"/>
                <a:gd name="T90" fmla="*/ 90 w 1124"/>
                <a:gd name="T91" fmla="*/ 3 h 889"/>
                <a:gd name="T92" fmla="*/ 74 w 1124"/>
                <a:gd name="T93" fmla="*/ 4 h 889"/>
                <a:gd name="T94" fmla="*/ 59 w 1124"/>
                <a:gd name="T95" fmla="*/ 5 h 889"/>
                <a:gd name="T96" fmla="*/ 44 w 1124"/>
                <a:gd name="T97" fmla="*/ 6 h 889"/>
                <a:gd name="T98" fmla="*/ 30 w 1124"/>
                <a:gd name="T99" fmla="*/ 8 h 889"/>
                <a:gd name="T100" fmla="*/ 18 w 1124"/>
                <a:gd name="T101" fmla="*/ 9 h 889"/>
                <a:gd name="T102" fmla="*/ 6 w 1124"/>
                <a:gd name="T103" fmla="*/ 10 h 8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24"/>
                <a:gd name="T157" fmla="*/ 0 h 889"/>
                <a:gd name="T158" fmla="*/ 1124 w 1124"/>
                <a:gd name="T159" fmla="*/ 889 h 88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24" h="889">
                  <a:moveTo>
                    <a:pt x="5" y="43"/>
                  </a:moveTo>
                  <a:lnTo>
                    <a:pt x="3" y="233"/>
                  </a:lnTo>
                  <a:lnTo>
                    <a:pt x="1" y="423"/>
                  </a:lnTo>
                  <a:lnTo>
                    <a:pt x="0" y="614"/>
                  </a:lnTo>
                  <a:lnTo>
                    <a:pt x="0" y="804"/>
                  </a:lnTo>
                  <a:lnTo>
                    <a:pt x="20" y="810"/>
                  </a:lnTo>
                  <a:lnTo>
                    <a:pt x="42" y="815"/>
                  </a:lnTo>
                  <a:lnTo>
                    <a:pt x="65" y="821"/>
                  </a:lnTo>
                  <a:lnTo>
                    <a:pt x="90" y="827"/>
                  </a:lnTo>
                  <a:lnTo>
                    <a:pt x="117" y="833"/>
                  </a:lnTo>
                  <a:lnTo>
                    <a:pt x="143" y="837"/>
                  </a:lnTo>
                  <a:lnTo>
                    <a:pt x="172" y="843"/>
                  </a:lnTo>
                  <a:lnTo>
                    <a:pt x="202" y="848"/>
                  </a:lnTo>
                  <a:lnTo>
                    <a:pt x="233" y="852"/>
                  </a:lnTo>
                  <a:lnTo>
                    <a:pt x="264" y="857"/>
                  </a:lnTo>
                  <a:lnTo>
                    <a:pt x="296" y="862"/>
                  </a:lnTo>
                  <a:lnTo>
                    <a:pt x="329" y="866"/>
                  </a:lnTo>
                  <a:lnTo>
                    <a:pt x="362" y="870"/>
                  </a:lnTo>
                  <a:lnTo>
                    <a:pt x="395" y="873"/>
                  </a:lnTo>
                  <a:lnTo>
                    <a:pt x="429" y="877"/>
                  </a:lnTo>
                  <a:lnTo>
                    <a:pt x="462" y="879"/>
                  </a:lnTo>
                  <a:lnTo>
                    <a:pt x="497" y="882"/>
                  </a:lnTo>
                  <a:lnTo>
                    <a:pt x="529" y="885"/>
                  </a:lnTo>
                  <a:lnTo>
                    <a:pt x="562" y="886"/>
                  </a:lnTo>
                  <a:lnTo>
                    <a:pt x="595" y="888"/>
                  </a:lnTo>
                  <a:lnTo>
                    <a:pt x="627" y="888"/>
                  </a:lnTo>
                  <a:lnTo>
                    <a:pt x="658" y="889"/>
                  </a:lnTo>
                  <a:lnTo>
                    <a:pt x="689" y="889"/>
                  </a:lnTo>
                  <a:lnTo>
                    <a:pt x="719" y="889"/>
                  </a:lnTo>
                  <a:lnTo>
                    <a:pt x="747" y="888"/>
                  </a:lnTo>
                  <a:lnTo>
                    <a:pt x="774" y="887"/>
                  </a:lnTo>
                  <a:lnTo>
                    <a:pt x="801" y="886"/>
                  </a:lnTo>
                  <a:lnTo>
                    <a:pt x="825" y="883"/>
                  </a:lnTo>
                  <a:lnTo>
                    <a:pt x="848" y="880"/>
                  </a:lnTo>
                  <a:lnTo>
                    <a:pt x="870" y="877"/>
                  </a:lnTo>
                  <a:lnTo>
                    <a:pt x="890" y="873"/>
                  </a:lnTo>
                  <a:lnTo>
                    <a:pt x="907" y="868"/>
                  </a:lnTo>
                  <a:lnTo>
                    <a:pt x="916" y="822"/>
                  </a:lnTo>
                  <a:lnTo>
                    <a:pt x="927" y="777"/>
                  </a:lnTo>
                  <a:lnTo>
                    <a:pt x="939" y="731"/>
                  </a:lnTo>
                  <a:lnTo>
                    <a:pt x="953" y="685"/>
                  </a:lnTo>
                  <a:lnTo>
                    <a:pt x="968" y="639"/>
                  </a:lnTo>
                  <a:lnTo>
                    <a:pt x="983" y="593"/>
                  </a:lnTo>
                  <a:lnTo>
                    <a:pt x="999" y="547"/>
                  </a:lnTo>
                  <a:lnTo>
                    <a:pt x="1015" y="501"/>
                  </a:lnTo>
                  <a:lnTo>
                    <a:pt x="1031" y="455"/>
                  </a:lnTo>
                  <a:lnTo>
                    <a:pt x="1048" y="408"/>
                  </a:lnTo>
                  <a:lnTo>
                    <a:pt x="1062" y="361"/>
                  </a:lnTo>
                  <a:lnTo>
                    <a:pt x="1077" y="313"/>
                  </a:lnTo>
                  <a:lnTo>
                    <a:pt x="1091" y="266"/>
                  </a:lnTo>
                  <a:lnTo>
                    <a:pt x="1104" y="219"/>
                  </a:lnTo>
                  <a:lnTo>
                    <a:pt x="1114" y="172"/>
                  </a:lnTo>
                  <a:lnTo>
                    <a:pt x="1124" y="123"/>
                  </a:lnTo>
                  <a:lnTo>
                    <a:pt x="1124" y="96"/>
                  </a:lnTo>
                  <a:lnTo>
                    <a:pt x="1122" y="66"/>
                  </a:lnTo>
                  <a:lnTo>
                    <a:pt x="1119" y="35"/>
                  </a:lnTo>
                  <a:lnTo>
                    <a:pt x="1115" y="5"/>
                  </a:lnTo>
                  <a:lnTo>
                    <a:pt x="1109" y="4"/>
                  </a:lnTo>
                  <a:lnTo>
                    <a:pt x="1099" y="4"/>
                  </a:lnTo>
                  <a:lnTo>
                    <a:pt x="1088" y="2"/>
                  </a:lnTo>
                  <a:lnTo>
                    <a:pt x="1075" y="2"/>
                  </a:lnTo>
                  <a:lnTo>
                    <a:pt x="1059" y="2"/>
                  </a:lnTo>
                  <a:lnTo>
                    <a:pt x="1043" y="1"/>
                  </a:lnTo>
                  <a:lnTo>
                    <a:pt x="1024" y="1"/>
                  </a:lnTo>
                  <a:lnTo>
                    <a:pt x="1005" y="1"/>
                  </a:lnTo>
                  <a:lnTo>
                    <a:pt x="985" y="1"/>
                  </a:lnTo>
                  <a:lnTo>
                    <a:pt x="966" y="1"/>
                  </a:lnTo>
                  <a:lnTo>
                    <a:pt x="946" y="1"/>
                  </a:lnTo>
                  <a:lnTo>
                    <a:pt x="927" y="1"/>
                  </a:lnTo>
                  <a:lnTo>
                    <a:pt x="908" y="1"/>
                  </a:lnTo>
                  <a:lnTo>
                    <a:pt x="891" y="1"/>
                  </a:lnTo>
                  <a:lnTo>
                    <a:pt x="875" y="1"/>
                  </a:lnTo>
                  <a:lnTo>
                    <a:pt x="860" y="1"/>
                  </a:lnTo>
                  <a:lnTo>
                    <a:pt x="845" y="0"/>
                  </a:lnTo>
                  <a:lnTo>
                    <a:pt x="829" y="0"/>
                  </a:lnTo>
                  <a:lnTo>
                    <a:pt x="810" y="0"/>
                  </a:lnTo>
                  <a:lnTo>
                    <a:pt x="791" y="0"/>
                  </a:lnTo>
                  <a:lnTo>
                    <a:pt x="769" y="0"/>
                  </a:lnTo>
                  <a:lnTo>
                    <a:pt x="744" y="0"/>
                  </a:lnTo>
                  <a:lnTo>
                    <a:pt x="720" y="0"/>
                  </a:lnTo>
                  <a:lnTo>
                    <a:pt x="694" y="0"/>
                  </a:lnTo>
                  <a:lnTo>
                    <a:pt x="667" y="1"/>
                  </a:lnTo>
                  <a:lnTo>
                    <a:pt x="639" y="1"/>
                  </a:lnTo>
                  <a:lnTo>
                    <a:pt x="610" y="2"/>
                  </a:lnTo>
                  <a:lnTo>
                    <a:pt x="580" y="2"/>
                  </a:lnTo>
                  <a:lnTo>
                    <a:pt x="549" y="4"/>
                  </a:lnTo>
                  <a:lnTo>
                    <a:pt x="518" y="5"/>
                  </a:lnTo>
                  <a:lnTo>
                    <a:pt x="485" y="6"/>
                  </a:lnTo>
                  <a:lnTo>
                    <a:pt x="454" y="7"/>
                  </a:lnTo>
                  <a:lnTo>
                    <a:pt x="422" y="8"/>
                  </a:lnTo>
                  <a:lnTo>
                    <a:pt x="390" y="11"/>
                  </a:lnTo>
                  <a:lnTo>
                    <a:pt x="357" y="12"/>
                  </a:lnTo>
                  <a:lnTo>
                    <a:pt x="326" y="14"/>
                  </a:lnTo>
                  <a:lnTo>
                    <a:pt x="294" y="15"/>
                  </a:lnTo>
                  <a:lnTo>
                    <a:pt x="263" y="17"/>
                  </a:lnTo>
                  <a:lnTo>
                    <a:pt x="233" y="20"/>
                  </a:lnTo>
                  <a:lnTo>
                    <a:pt x="203" y="22"/>
                  </a:lnTo>
                  <a:lnTo>
                    <a:pt x="174" y="24"/>
                  </a:lnTo>
                  <a:lnTo>
                    <a:pt x="145" y="27"/>
                  </a:lnTo>
                  <a:lnTo>
                    <a:pt x="119" y="29"/>
                  </a:lnTo>
                  <a:lnTo>
                    <a:pt x="94" y="31"/>
                  </a:lnTo>
                  <a:lnTo>
                    <a:pt x="69" y="34"/>
                  </a:lnTo>
                  <a:lnTo>
                    <a:pt x="46" y="37"/>
                  </a:lnTo>
                  <a:lnTo>
                    <a:pt x="24" y="39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AA89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5" name="Freeform 8"/>
            <p:cNvSpPr>
              <a:spLocks/>
            </p:cNvSpPr>
            <p:nvPr/>
          </p:nvSpPr>
          <p:spPr bwMode="auto">
            <a:xfrm>
              <a:off x="1066" y="2751"/>
              <a:ext cx="541" cy="407"/>
            </a:xfrm>
            <a:custGeom>
              <a:avLst/>
              <a:gdLst>
                <a:gd name="T0" fmla="*/ 1 w 1082"/>
                <a:gd name="T1" fmla="*/ 52 h 813"/>
                <a:gd name="T2" fmla="*/ 0 w 1082"/>
                <a:gd name="T3" fmla="*/ 136 h 813"/>
                <a:gd name="T4" fmla="*/ 5 w 1082"/>
                <a:gd name="T5" fmla="*/ 180 h 813"/>
                <a:gd name="T6" fmla="*/ 15 w 1082"/>
                <a:gd name="T7" fmla="*/ 183 h 813"/>
                <a:gd name="T8" fmla="*/ 26 w 1082"/>
                <a:gd name="T9" fmla="*/ 186 h 813"/>
                <a:gd name="T10" fmla="*/ 38 w 1082"/>
                <a:gd name="T11" fmla="*/ 189 h 813"/>
                <a:gd name="T12" fmla="*/ 51 w 1082"/>
                <a:gd name="T13" fmla="*/ 192 h 813"/>
                <a:gd name="T14" fmla="*/ 65 w 1082"/>
                <a:gd name="T15" fmla="*/ 194 h 813"/>
                <a:gd name="T16" fmla="*/ 80 w 1082"/>
                <a:gd name="T17" fmla="*/ 196 h 813"/>
                <a:gd name="T18" fmla="*/ 94 w 1082"/>
                <a:gd name="T19" fmla="*/ 198 h 813"/>
                <a:gd name="T20" fmla="*/ 109 w 1082"/>
                <a:gd name="T21" fmla="*/ 200 h 813"/>
                <a:gd name="T22" fmla="*/ 124 w 1082"/>
                <a:gd name="T23" fmla="*/ 202 h 813"/>
                <a:gd name="T24" fmla="*/ 138 w 1082"/>
                <a:gd name="T25" fmla="*/ 203 h 813"/>
                <a:gd name="T26" fmla="*/ 151 w 1082"/>
                <a:gd name="T27" fmla="*/ 203 h 813"/>
                <a:gd name="T28" fmla="*/ 164 w 1082"/>
                <a:gd name="T29" fmla="*/ 204 h 813"/>
                <a:gd name="T30" fmla="*/ 176 w 1082"/>
                <a:gd name="T31" fmla="*/ 204 h 813"/>
                <a:gd name="T32" fmla="*/ 186 w 1082"/>
                <a:gd name="T33" fmla="*/ 203 h 813"/>
                <a:gd name="T34" fmla="*/ 195 w 1082"/>
                <a:gd name="T35" fmla="*/ 202 h 813"/>
                <a:gd name="T36" fmla="*/ 202 w 1082"/>
                <a:gd name="T37" fmla="*/ 192 h 813"/>
                <a:gd name="T38" fmla="*/ 210 w 1082"/>
                <a:gd name="T39" fmla="*/ 172 h 813"/>
                <a:gd name="T40" fmla="*/ 219 w 1082"/>
                <a:gd name="T41" fmla="*/ 152 h 813"/>
                <a:gd name="T42" fmla="*/ 229 w 1082"/>
                <a:gd name="T43" fmla="*/ 132 h 813"/>
                <a:gd name="T44" fmla="*/ 240 w 1082"/>
                <a:gd name="T45" fmla="*/ 111 h 813"/>
                <a:gd name="T46" fmla="*/ 250 w 1082"/>
                <a:gd name="T47" fmla="*/ 91 h 813"/>
                <a:gd name="T48" fmla="*/ 260 w 1082"/>
                <a:gd name="T49" fmla="*/ 70 h 813"/>
                <a:gd name="T50" fmla="*/ 268 w 1082"/>
                <a:gd name="T51" fmla="*/ 49 h 813"/>
                <a:gd name="T52" fmla="*/ 271 w 1082"/>
                <a:gd name="T53" fmla="*/ 29 h 813"/>
                <a:gd name="T54" fmla="*/ 270 w 1082"/>
                <a:gd name="T55" fmla="*/ 10 h 813"/>
                <a:gd name="T56" fmla="*/ 267 w 1082"/>
                <a:gd name="T57" fmla="*/ 1 h 813"/>
                <a:gd name="T58" fmla="*/ 260 w 1082"/>
                <a:gd name="T59" fmla="*/ 1 h 813"/>
                <a:gd name="T60" fmla="*/ 251 w 1082"/>
                <a:gd name="T61" fmla="*/ 1 h 813"/>
                <a:gd name="T62" fmla="*/ 241 w 1082"/>
                <a:gd name="T63" fmla="*/ 1 h 813"/>
                <a:gd name="T64" fmla="*/ 229 w 1082"/>
                <a:gd name="T65" fmla="*/ 1 h 813"/>
                <a:gd name="T66" fmla="*/ 217 w 1082"/>
                <a:gd name="T67" fmla="*/ 1 h 813"/>
                <a:gd name="T68" fmla="*/ 205 w 1082"/>
                <a:gd name="T69" fmla="*/ 1 h 813"/>
                <a:gd name="T70" fmla="*/ 195 w 1082"/>
                <a:gd name="T71" fmla="*/ 1 h 813"/>
                <a:gd name="T72" fmla="*/ 187 w 1082"/>
                <a:gd name="T73" fmla="*/ 1 h 813"/>
                <a:gd name="T74" fmla="*/ 179 w 1082"/>
                <a:gd name="T75" fmla="*/ 0 h 813"/>
                <a:gd name="T76" fmla="*/ 170 w 1082"/>
                <a:gd name="T77" fmla="*/ 0 h 813"/>
                <a:gd name="T78" fmla="*/ 159 w 1082"/>
                <a:gd name="T79" fmla="*/ 0 h 813"/>
                <a:gd name="T80" fmla="*/ 148 w 1082"/>
                <a:gd name="T81" fmla="*/ 1 h 813"/>
                <a:gd name="T82" fmla="*/ 135 w 1082"/>
                <a:gd name="T83" fmla="*/ 1 h 813"/>
                <a:gd name="T84" fmla="*/ 121 w 1082"/>
                <a:gd name="T85" fmla="*/ 1 h 813"/>
                <a:gd name="T86" fmla="*/ 108 w 1082"/>
                <a:gd name="T87" fmla="*/ 2 h 813"/>
                <a:gd name="T88" fmla="*/ 93 w 1082"/>
                <a:gd name="T89" fmla="*/ 2 h 813"/>
                <a:gd name="T90" fmla="*/ 79 w 1082"/>
                <a:gd name="T91" fmla="*/ 3 h 813"/>
                <a:gd name="T92" fmla="*/ 66 w 1082"/>
                <a:gd name="T93" fmla="*/ 4 h 813"/>
                <a:gd name="T94" fmla="*/ 52 w 1082"/>
                <a:gd name="T95" fmla="*/ 5 h 813"/>
                <a:gd name="T96" fmla="*/ 39 w 1082"/>
                <a:gd name="T97" fmla="*/ 6 h 813"/>
                <a:gd name="T98" fmla="*/ 27 w 1082"/>
                <a:gd name="T99" fmla="*/ 7 h 813"/>
                <a:gd name="T100" fmla="*/ 16 w 1082"/>
                <a:gd name="T101" fmla="*/ 8 h 813"/>
                <a:gd name="T102" fmla="*/ 6 w 1082"/>
                <a:gd name="T103" fmla="*/ 10 h 81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2"/>
                <a:gd name="T157" fmla="*/ 0 h 813"/>
                <a:gd name="T158" fmla="*/ 1082 w 1082"/>
                <a:gd name="T159" fmla="*/ 813 h 81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2" h="813">
                  <a:moveTo>
                    <a:pt x="6" y="39"/>
                  </a:moveTo>
                  <a:lnTo>
                    <a:pt x="4" y="207"/>
                  </a:lnTo>
                  <a:lnTo>
                    <a:pt x="1" y="376"/>
                  </a:lnTo>
                  <a:lnTo>
                    <a:pt x="0" y="544"/>
                  </a:lnTo>
                  <a:lnTo>
                    <a:pt x="0" y="712"/>
                  </a:lnTo>
                  <a:lnTo>
                    <a:pt x="17" y="719"/>
                  </a:lnTo>
                  <a:lnTo>
                    <a:pt x="36" y="725"/>
                  </a:lnTo>
                  <a:lnTo>
                    <a:pt x="57" y="730"/>
                  </a:lnTo>
                  <a:lnTo>
                    <a:pt x="79" y="737"/>
                  </a:lnTo>
                  <a:lnTo>
                    <a:pt x="102" y="743"/>
                  </a:lnTo>
                  <a:lnTo>
                    <a:pt x="126" y="749"/>
                  </a:lnTo>
                  <a:lnTo>
                    <a:pt x="151" y="754"/>
                  </a:lnTo>
                  <a:lnTo>
                    <a:pt x="176" y="759"/>
                  </a:lnTo>
                  <a:lnTo>
                    <a:pt x="204" y="765"/>
                  </a:lnTo>
                  <a:lnTo>
                    <a:pt x="232" y="771"/>
                  </a:lnTo>
                  <a:lnTo>
                    <a:pt x="259" y="775"/>
                  </a:lnTo>
                  <a:lnTo>
                    <a:pt x="288" y="780"/>
                  </a:lnTo>
                  <a:lnTo>
                    <a:pt x="317" y="784"/>
                  </a:lnTo>
                  <a:lnTo>
                    <a:pt x="347" y="788"/>
                  </a:lnTo>
                  <a:lnTo>
                    <a:pt x="376" y="792"/>
                  </a:lnTo>
                  <a:lnTo>
                    <a:pt x="406" y="796"/>
                  </a:lnTo>
                  <a:lnTo>
                    <a:pt x="435" y="799"/>
                  </a:lnTo>
                  <a:lnTo>
                    <a:pt x="465" y="803"/>
                  </a:lnTo>
                  <a:lnTo>
                    <a:pt x="493" y="805"/>
                  </a:lnTo>
                  <a:lnTo>
                    <a:pt x="522" y="807"/>
                  </a:lnTo>
                  <a:lnTo>
                    <a:pt x="550" y="810"/>
                  </a:lnTo>
                  <a:lnTo>
                    <a:pt x="577" y="811"/>
                  </a:lnTo>
                  <a:lnTo>
                    <a:pt x="604" y="812"/>
                  </a:lnTo>
                  <a:lnTo>
                    <a:pt x="630" y="813"/>
                  </a:lnTo>
                  <a:lnTo>
                    <a:pt x="655" y="813"/>
                  </a:lnTo>
                  <a:lnTo>
                    <a:pt x="679" y="813"/>
                  </a:lnTo>
                  <a:lnTo>
                    <a:pt x="702" y="813"/>
                  </a:lnTo>
                  <a:lnTo>
                    <a:pt x="724" y="812"/>
                  </a:lnTo>
                  <a:lnTo>
                    <a:pt x="743" y="811"/>
                  </a:lnTo>
                  <a:lnTo>
                    <a:pt x="763" y="810"/>
                  </a:lnTo>
                  <a:lnTo>
                    <a:pt x="780" y="806"/>
                  </a:lnTo>
                  <a:lnTo>
                    <a:pt x="795" y="804"/>
                  </a:lnTo>
                  <a:lnTo>
                    <a:pt x="807" y="765"/>
                  </a:lnTo>
                  <a:lnTo>
                    <a:pt x="821" y="726"/>
                  </a:lnTo>
                  <a:lnTo>
                    <a:pt x="838" y="685"/>
                  </a:lnTo>
                  <a:lnTo>
                    <a:pt x="855" y="646"/>
                  </a:lnTo>
                  <a:lnTo>
                    <a:pt x="875" y="606"/>
                  </a:lnTo>
                  <a:lnTo>
                    <a:pt x="895" y="566"/>
                  </a:lnTo>
                  <a:lnTo>
                    <a:pt x="916" y="525"/>
                  </a:lnTo>
                  <a:lnTo>
                    <a:pt x="938" y="485"/>
                  </a:lnTo>
                  <a:lnTo>
                    <a:pt x="959" y="444"/>
                  </a:lnTo>
                  <a:lnTo>
                    <a:pt x="981" y="403"/>
                  </a:lnTo>
                  <a:lnTo>
                    <a:pt x="1000" y="362"/>
                  </a:lnTo>
                  <a:lnTo>
                    <a:pt x="1020" y="320"/>
                  </a:lnTo>
                  <a:lnTo>
                    <a:pt x="1038" y="279"/>
                  </a:lnTo>
                  <a:lnTo>
                    <a:pt x="1054" y="236"/>
                  </a:lnTo>
                  <a:lnTo>
                    <a:pt x="1069" y="194"/>
                  </a:lnTo>
                  <a:lnTo>
                    <a:pt x="1081" y="151"/>
                  </a:lnTo>
                  <a:lnTo>
                    <a:pt x="1082" y="116"/>
                  </a:lnTo>
                  <a:lnTo>
                    <a:pt x="1081" y="78"/>
                  </a:lnTo>
                  <a:lnTo>
                    <a:pt x="1077" y="40"/>
                  </a:lnTo>
                  <a:lnTo>
                    <a:pt x="1074" y="4"/>
                  </a:lnTo>
                  <a:lnTo>
                    <a:pt x="1066" y="4"/>
                  </a:lnTo>
                  <a:lnTo>
                    <a:pt x="1054" y="2"/>
                  </a:lnTo>
                  <a:lnTo>
                    <a:pt x="1039" y="2"/>
                  </a:lnTo>
                  <a:lnTo>
                    <a:pt x="1023" y="2"/>
                  </a:lnTo>
                  <a:lnTo>
                    <a:pt x="1004" y="2"/>
                  </a:lnTo>
                  <a:lnTo>
                    <a:pt x="983" y="1"/>
                  </a:lnTo>
                  <a:lnTo>
                    <a:pt x="961" y="1"/>
                  </a:lnTo>
                  <a:lnTo>
                    <a:pt x="938" y="1"/>
                  </a:lnTo>
                  <a:lnTo>
                    <a:pt x="914" y="1"/>
                  </a:lnTo>
                  <a:lnTo>
                    <a:pt x="890" y="1"/>
                  </a:lnTo>
                  <a:lnTo>
                    <a:pt x="867" y="1"/>
                  </a:lnTo>
                  <a:lnTo>
                    <a:pt x="842" y="1"/>
                  </a:lnTo>
                  <a:lnTo>
                    <a:pt x="819" y="1"/>
                  </a:lnTo>
                  <a:lnTo>
                    <a:pt x="799" y="1"/>
                  </a:lnTo>
                  <a:lnTo>
                    <a:pt x="779" y="1"/>
                  </a:lnTo>
                  <a:lnTo>
                    <a:pt x="761" y="1"/>
                  </a:lnTo>
                  <a:lnTo>
                    <a:pt x="748" y="1"/>
                  </a:lnTo>
                  <a:lnTo>
                    <a:pt x="733" y="0"/>
                  </a:lnTo>
                  <a:lnTo>
                    <a:pt x="716" y="0"/>
                  </a:lnTo>
                  <a:lnTo>
                    <a:pt x="698" y="0"/>
                  </a:lnTo>
                  <a:lnTo>
                    <a:pt x="679" y="0"/>
                  </a:lnTo>
                  <a:lnTo>
                    <a:pt x="658" y="0"/>
                  </a:lnTo>
                  <a:lnTo>
                    <a:pt x="636" y="0"/>
                  </a:lnTo>
                  <a:lnTo>
                    <a:pt x="613" y="1"/>
                  </a:lnTo>
                  <a:lnTo>
                    <a:pt x="589" y="1"/>
                  </a:lnTo>
                  <a:lnTo>
                    <a:pt x="564" y="1"/>
                  </a:lnTo>
                  <a:lnTo>
                    <a:pt x="538" y="2"/>
                  </a:lnTo>
                  <a:lnTo>
                    <a:pt x="512" y="4"/>
                  </a:lnTo>
                  <a:lnTo>
                    <a:pt x="484" y="4"/>
                  </a:lnTo>
                  <a:lnTo>
                    <a:pt x="456" y="5"/>
                  </a:lnTo>
                  <a:lnTo>
                    <a:pt x="429" y="6"/>
                  </a:lnTo>
                  <a:lnTo>
                    <a:pt x="401" y="7"/>
                  </a:lnTo>
                  <a:lnTo>
                    <a:pt x="372" y="8"/>
                  </a:lnTo>
                  <a:lnTo>
                    <a:pt x="345" y="11"/>
                  </a:lnTo>
                  <a:lnTo>
                    <a:pt x="316" y="12"/>
                  </a:lnTo>
                  <a:lnTo>
                    <a:pt x="288" y="13"/>
                  </a:lnTo>
                  <a:lnTo>
                    <a:pt x="261" y="15"/>
                  </a:lnTo>
                  <a:lnTo>
                    <a:pt x="233" y="16"/>
                  </a:lnTo>
                  <a:lnTo>
                    <a:pt x="206" y="19"/>
                  </a:lnTo>
                  <a:lnTo>
                    <a:pt x="180" y="21"/>
                  </a:lnTo>
                  <a:lnTo>
                    <a:pt x="155" y="22"/>
                  </a:lnTo>
                  <a:lnTo>
                    <a:pt x="130" y="24"/>
                  </a:lnTo>
                  <a:lnTo>
                    <a:pt x="106" y="27"/>
                  </a:lnTo>
                  <a:lnTo>
                    <a:pt x="84" y="29"/>
                  </a:lnTo>
                  <a:lnTo>
                    <a:pt x="62" y="31"/>
                  </a:lnTo>
                  <a:lnTo>
                    <a:pt x="42" y="34"/>
                  </a:lnTo>
                  <a:lnTo>
                    <a:pt x="23" y="37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B2917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6" name="Freeform 9"/>
            <p:cNvSpPr>
              <a:spLocks/>
            </p:cNvSpPr>
            <p:nvPr/>
          </p:nvSpPr>
          <p:spPr bwMode="auto">
            <a:xfrm>
              <a:off x="1066" y="2751"/>
              <a:ext cx="520" cy="371"/>
            </a:xfrm>
            <a:custGeom>
              <a:avLst/>
              <a:gdLst>
                <a:gd name="T0" fmla="*/ 1 w 1039"/>
                <a:gd name="T1" fmla="*/ 46 h 742"/>
                <a:gd name="T2" fmla="*/ 0 w 1039"/>
                <a:gd name="T3" fmla="*/ 119 h 742"/>
                <a:gd name="T4" fmla="*/ 8 w 1039"/>
                <a:gd name="T5" fmla="*/ 159 h 742"/>
                <a:gd name="T6" fmla="*/ 27 w 1039"/>
                <a:gd name="T7" fmla="*/ 165 h 742"/>
                <a:gd name="T8" fmla="*/ 50 w 1039"/>
                <a:gd name="T9" fmla="*/ 171 h 742"/>
                <a:gd name="T10" fmla="*/ 74 w 1039"/>
                <a:gd name="T11" fmla="*/ 176 h 742"/>
                <a:gd name="T12" fmla="*/ 100 w 1039"/>
                <a:gd name="T13" fmla="*/ 180 h 742"/>
                <a:gd name="T14" fmla="*/ 124 w 1039"/>
                <a:gd name="T15" fmla="*/ 184 h 742"/>
                <a:gd name="T16" fmla="*/ 146 w 1039"/>
                <a:gd name="T17" fmla="*/ 186 h 742"/>
                <a:gd name="T18" fmla="*/ 164 w 1039"/>
                <a:gd name="T19" fmla="*/ 186 h 742"/>
                <a:gd name="T20" fmla="*/ 175 w 1039"/>
                <a:gd name="T21" fmla="*/ 177 h 742"/>
                <a:gd name="T22" fmla="*/ 184 w 1039"/>
                <a:gd name="T23" fmla="*/ 160 h 742"/>
                <a:gd name="T24" fmla="*/ 196 w 1039"/>
                <a:gd name="T25" fmla="*/ 144 h 742"/>
                <a:gd name="T26" fmla="*/ 209 w 1039"/>
                <a:gd name="T27" fmla="*/ 126 h 742"/>
                <a:gd name="T28" fmla="*/ 222 w 1039"/>
                <a:gd name="T29" fmla="*/ 109 h 742"/>
                <a:gd name="T30" fmla="*/ 235 w 1039"/>
                <a:gd name="T31" fmla="*/ 91 h 742"/>
                <a:gd name="T32" fmla="*/ 247 w 1039"/>
                <a:gd name="T33" fmla="*/ 73 h 742"/>
                <a:gd name="T34" fmla="*/ 256 w 1039"/>
                <a:gd name="T35" fmla="*/ 55 h 742"/>
                <a:gd name="T36" fmla="*/ 260 w 1039"/>
                <a:gd name="T37" fmla="*/ 34 h 742"/>
                <a:gd name="T38" fmla="*/ 260 w 1039"/>
                <a:gd name="T39" fmla="*/ 12 h 742"/>
                <a:gd name="T40" fmla="*/ 256 w 1039"/>
                <a:gd name="T41" fmla="*/ 1 h 742"/>
                <a:gd name="T42" fmla="*/ 248 w 1039"/>
                <a:gd name="T43" fmla="*/ 1 h 742"/>
                <a:gd name="T44" fmla="*/ 238 w 1039"/>
                <a:gd name="T45" fmla="*/ 1 h 742"/>
                <a:gd name="T46" fmla="*/ 225 w 1039"/>
                <a:gd name="T47" fmla="*/ 1 h 742"/>
                <a:gd name="T48" fmla="*/ 211 w 1039"/>
                <a:gd name="T49" fmla="*/ 1 h 742"/>
                <a:gd name="T50" fmla="*/ 197 w 1039"/>
                <a:gd name="T51" fmla="*/ 1 h 742"/>
                <a:gd name="T52" fmla="*/ 183 w 1039"/>
                <a:gd name="T53" fmla="*/ 1 h 742"/>
                <a:gd name="T54" fmla="*/ 170 w 1039"/>
                <a:gd name="T55" fmla="*/ 1 h 742"/>
                <a:gd name="T56" fmla="*/ 159 w 1039"/>
                <a:gd name="T57" fmla="*/ 0 h 742"/>
                <a:gd name="T58" fmla="*/ 143 w 1039"/>
                <a:gd name="T59" fmla="*/ 0 h 742"/>
                <a:gd name="T60" fmla="*/ 122 w 1039"/>
                <a:gd name="T61" fmla="*/ 1 h 742"/>
                <a:gd name="T62" fmla="*/ 99 w 1039"/>
                <a:gd name="T63" fmla="*/ 2 h 742"/>
                <a:gd name="T64" fmla="*/ 75 w 1039"/>
                <a:gd name="T65" fmla="*/ 3 h 742"/>
                <a:gd name="T66" fmla="*/ 51 w 1039"/>
                <a:gd name="T67" fmla="*/ 4 h 742"/>
                <a:gd name="T68" fmla="*/ 29 w 1039"/>
                <a:gd name="T69" fmla="*/ 6 h 742"/>
                <a:gd name="T70" fmla="*/ 10 w 1039"/>
                <a:gd name="T71" fmla="*/ 8 h 7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39"/>
                <a:gd name="T109" fmla="*/ 0 h 742"/>
                <a:gd name="T110" fmla="*/ 1039 w 1039"/>
                <a:gd name="T111" fmla="*/ 742 h 74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39" h="742">
                  <a:moveTo>
                    <a:pt x="6" y="37"/>
                  </a:moveTo>
                  <a:lnTo>
                    <a:pt x="3" y="182"/>
                  </a:lnTo>
                  <a:lnTo>
                    <a:pt x="1" y="328"/>
                  </a:lnTo>
                  <a:lnTo>
                    <a:pt x="0" y="473"/>
                  </a:lnTo>
                  <a:lnTo>
                    <a:pt x="0" y="620"/>
                  </a:lnTo>
                  <a:lnTo>
                    <a:pt x="31" y="634"/>
                  </a:lnTo>
                  <a:lnTo>
                    <a:pt x="67" y="646"/>
                  </a:lnTo>
                  <a:lnTo>
                    <a:pt x="107" y="659"/>
                  </a:lnTo>
                  <a:lnTo>
                    <a:pt x="151" y="670"/>
                  </a:lnTo>
                  <a:lnTo>
                    <a:pt x="198" y="682"/>
                  </a:lnTo>
                  <a:lnTo>
                    <a:pt x="247" y="693"/>
                  </a:lnTo>
                  <a:lnTo>
                    <a:pt x="296" y="703"/>
                  </a:lnTo>
                  <a:lnTo>
                    <a:pt x="347" y="712"/>
                  </a:lnTo>
                  <a:lnTo>
                    <a:pt x="398" y="720"/>
                  </a:lnTo>
                  <a:lnTo>
                    <a:pt x="447" y="727"/>
                  </a:lnTo>
                  <a:lnTo>
                    <a:pt x="494" y="733"/>
                  </a:lnTo>
                  <a:lnTo>
                    <a:pt x="541" y="737"/>
                  </a:lnTo>
                  <a:lnTo>
                    <a:pt x="582" y="741"/>
                  </a:lnTo>
                  <a:lnTo>
                    <a:pt x="620" y="742"/>
                  </a:lnTo>
                  <a:lnTo>
                    <a:pt x="655" y="742"/>
                  </a:lnTo>
                  <a:lnTo>
                    <a:pt x="682" y="741"/>
                  </a:lnTo>
                  <a:lnTo>
                    <a:pt x="697" y="707"/>
                  </a:lnTo>
                  <a:lnTo>
                    <a:pt x="715" y="674"/>
                  </a:lnTo>
                  <a:lnTo>
                    <a:pt x="735" y="639"/>
                  </a:lnTo>
                  <a:lnTo>
                    <a:pt x="758" y="606"/>
                  </a:lnTo>
                  <a:lnTo>
                    <a:pt x="783" y="573"/>
                  </a:lnTo>
                  <a:lnTo>
                    <a:pt x="808" y="538"/>
                  </a:lnTo>
                  <a:lnTo>
                    <a:pt x="834" y="503"/>
                  </a:lnTo>
                  <a:lnTo>
                    <a:pt x="861" y="469"/>
                  </a:lnTo>
                  <a:lnTo>
                    <a:pt x="887" y="434"/>
                  </a:lnTo>
                  <a:lnTo>
                    <a:pt x="914" y="399"/>
                  </a:lnTo>
                  <a:lnTo>
                    <a:pt x="939" y="363"/>
                  </a:lnTo>
                  <a:lnTo>
                    <a:pt x="963" y="327"/>
                  </a:lnTo>
                  <a:lnTo>
                    <a:pt x="986" y="290"/>
                  </a:lnTo>
                  <a:lnTo>
                    <a:pt x="1007" y="254"/>
                  </a:lnTo>
                  <a:lnTo>
                    <a:pt x="1024" y="217"/>
                  </a:lnTo>
                  <a:lnTo>
                    <a:pt x="1039" y="179"/>
                  </a:lnTo>
                  <a:lnTo>
                    <a:pt x="1039" y="136"/>
                  </a:lnTo>
                  <a:lnTo>
                    <a:pt x="1038" y="92"/>
                  </a:lnTo>
                  <a:lnTo>
                    <a:pt x="1037" y="47"/>
                  </a:lnTo>
                  <a:lnTo>
                    <a:pt x="1034" y="4"/>
                  </a:lnTo>
                  <a:lnTo>
                    <a:pt x="1023" y="4"/>
                  </a:lnTo>
                  <a:lnTo>
                    <a:pt x="1009" y="2"/>
                  </a:lnTo>
                  <a:lnTo>
                    <a:pt x="992" y="2"/>
                  </a:lnTo>
                  <a:lnTo>
                    <a:pt x="973" y="2"/>
                  </a:lnTo>
                  <a:lnTo>
                    <a:pt x="950" y="1"/>
                  </a:lnTo>
                  <a:lnTo>
                    <a:pt x="924" y="1"/>
                  </a:lnTo>
                  <a:lnTo>
                    <a:pt x="899" y="1"/>
                  </a:lnTo>
                  <a:lnTo>
                    <a:pt x="871" y="1"/>
                  </a:lnTo>
                  <a:lnTo>
                    <a:pt x="842" y="1"/>
                  </a:lnTo>
                  <a:lnTo>
                    <a:pt x="814" y="1"/>
                  </a:lnTo>
                  <a:lnTo>
                    <a:pt x="785" y="1"/>
                  </a:lnTo>
                  <a:lnTo>
                    <a:pt x="757" y="1"/>
                  </a:lnTo>
                  <a:lnTo>
                    <a:pt x="730" y="1"/>
                  </a:lnTo>
                  <a:lnTo>
                    <a:pt x="704" y="1"/>
                  </a:lnTo>
                  <a:lnTo>
                    <a:pt x="680" y="1"/>
                  </a:lnTo>
                  <a:lnTo>
                    <a:pt x="658" y="1"/>
                  </a:lnTo>
                  <a:lnTo>
                    <a:pt x="634" y="0"/>
                  </a:lnTo>
                  <a:lnTo>
                    <a:pt x="604" y="0"/>
                  </a:lnTo>
                  <a:lnTo>
                    <a:pt x="569" y="0"/>
                  </a:lnTo>
                  <a:lnTo>
                    <a:pt x="530" y="1"/>
                  </a:lnTo>
                  <a:lnTo>
                    <a:pt x="488" y="2"/>
                  </a:lnTo>
                  <a:lnTo>
                    <a:pt x="443" y="4"/>
                  </a:lnTo>
                  <a:lnTo>
                    <a:pt x="395" y="5"/>
                  </a:lnTo>
                  <a:lnTo>
                    <a:pt x="348" y="7"/>
                  </a:lnTo>
                  <a:lnTo>
                    <a:pt x="299" y="9"/>
                  </a:lnTo>
                  <a:lnTo>
                    <a:pt x="250" y="13"/>
                  </a:lnTo>
                  <a:lnTo>
                    <a:pt x="203" y="15"/>
                  </a:lnTo>
                  <a:lnTo>
                    <a:pt x="157" y="19"/>
                  </a:lnTo>
                  <a:lnTo>
                    <a:pt x="114" y="23"/>
                  </a:lnTo>
                  <a:lnTo>
                    <a:pt x="74" y="28"/>
                  </a:lnTo>
                  <a:lnTo>
                    <a:pt x="37" y="32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B7997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7" name="Freeform 10"/>
            <p:cNvSpPr>
              <a:spLocks/>
            </p:cNvSpPr>
            <p:nvPr/>
          </p:nvSpPr>
          <p:spPr bwMode="auto">
            <a:xfrm>
              <a:off x="1066" y="2752"/>
              <a:ext cx="500" cy="337"/>
            </a:xfrm>
            <a:custGeom>
              <a:avLst/>
              <a:gdLst>
                <a:gd name="T0" fmla="*/ 1 w 999"/>
                <a:gd name="T1" fmla="*/ 39 h 675"/>
                <a:gd name="T2" fmla="*/ 0 w 999"/>
                <a:gd name="T3" fmla="*/ 100 h 675"/>
                <a:gd name="T4" fmla="*/ 7 w 999"/>
                <a:gd name="T5" fmla="*/ 135 h 675"/>
                <a:gd name="T6" fmla="*/ 23 w 999"/>
                <a:gd name="T7" fmla="*/ 142 h 675"/>
                <a:gd name="T8" fmla="*/ 42 w 999"/>
                <a:gd name="T9" fmla="*/ 148 h 675"/>
                <a:gd name="T10" fmla="*/ 62 w 999"/>
                <a:gd name="T11" fmla="*/ 154 h 675"/>
                <a:gd name="T12" fmla="*/ 83 w 999"/>
                <a:gd name="T13" fmla="*/ 159 h 675"/>
                <a:gd name="T14" fmla="*/ 104 w 999"/>
                <a:gd name="T15" fmla="*/ 163 h 675"/>
                <a:gd name="T16" fmla="*/ 122 w 999"/>
                <a:gd name="T17" fmla="*/ 166 h 675"/>
                <a:gd name="T18" fmla="*/ 137 w 999"/>
                <a:gd name="T19" fmla="*/ 168 h 675"/>
                <a:gd name="T20" fmla="*/ 147 w 999"/>
                <a:gd name="T21" fmla="*/ 162 h 675"/>
                <a:gd name="T22" fmla="*/ 159 w 999"/>
                <a:gd name="T23" fmla="*/ 148 h 675"/>
                <a:gd name="T24" fmla="*/ 173 w 999"/>
                <a:gd name="T25" fmla="*/ 134 h 675"/>
                <a:gd name="T26" fmla="*/ 188 w 999"/>
                <a:gd name="T27" fmla="*/ 120 h 675"/>
                <a:gd name="T28" fmla="*/ 204 w 999"/>
                <a:gd name="T29" fmla="*/ 105 h 675"/>
                <a:gd name="T30" fmla="*/ 220 w 999"/>
                <a:gd name="T31" fmla="*/ 90 h 675"/>
                <a:gd name="T32" fmla="*/ 234 w 999"/>
                <a:gd name="T33" fmla="*/ 75 h 675"/>
                <a:gd name="T34" fmla="*/ 246 w 999"/>
                <a:gd name="T35" fmla="*/ 59 h 675"/>
                <a:gd name="T36" fmla="*/ 250 w 999"/>
                <a:gd name="T37" fmla="*/ 39 h 675"/>
                <a:gd name="T38" fmla="*/ 249 w 999"/>
                <a:gd name="T39" fmla="*/ 13 h 675"/>
                <a:gd name="T40" fmla="*/ 246 w 999"/>
                <a:gd name="T41" fmla="*/ 0 h 675"/>
                <a:gd name="T42" fmla="*/ 237 w 999"/>
                <a:gd name="T43" fmla="*/ 0 h 675"/>
                <a:gd name="T44" fmla="*/ 224 w 999"/>
                <a:gd name="T45" fmla="*/ 0 h 675"/>
                <a:gd name="T46" fmla="*/ 209 w 999"/>
                <a:gd name="T47" fmla="*/ 0 h 675"/>
                <a:gd name="T48" fmla="*/ 193 w 999"/>
                <a:gd name="T49" fmla="*/ 0 h 675"/>
                <a:gd name="T50" fmla="*/ 176 w 999"/>
                <a:gd name="T51" fmla="*/ 0 h 675"/>
                <a:gd name="T52" fmla="*/ 160 w 999"/>
                <a:gd name="T53" fmla="*/ 0 h 675"/>
                <a:gd name="T54" fmla="*/ 146 w 999"/>
                <a:gd name="T55" fmla="*/ 0 h 675"/>
                <a:gd name="T56" fmla="*/ 134 w 999"/>
                <a:gd name="T57" fmla="*/ 0 h 675"/>
                <a:gd name="T58" fmla="*/ 121 w 999"/>
                <a:gd name="T59" fmla="*/ 0 h 675"/>
                <a:gd name="T60" fmla="*/ 103 w 999"/>
                <a:gd name="T61" fmla="*/ 0 h 675"/>
                <a:gd name="T62" fmla="*/ 84 w 999"/>
                <a:gd name="T63" fmla="*/ 1 h 675"/>
                <a:gd name="T64" fmla="*/ 64 w 999"/>
                <a:gd name="T65" fmla="*/ 1 h 675"/>
                <a:gd name="T66" fmla="*/ 44 w 999"/>
                <a:gd name="T67" fmla="*/ 3 h 675"/>
                <a:gd name="T68" fmla="*/ 25 w 999"/>
                <a:gd name="T69" fmla="*/ 5 h 675"/>
                <a:gd name="T70" fmla="*/ 9 w 999"/>
                <a:gd name="T71" fmla="*/ 7 h 6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99"/>
                <a:gd name="T109" fmla="*/ 0 h 675"/>
                <a:gd name="T110" fmla="*/ 999 w 999"/>
                <a:gd name="T111" fmla="*/ 675 h 6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99" h="675">
                  <a:moveTo>
                    <a:pt x="7" y="33"/>
                  </a:moveTo>
                  <a:lnTo>
                    <a:pt x="4" y="156"/>
                  </a:lnTo>
                  <a:lnTo>
                    <a:pt x="1" y="279"/>
                  </a:lnTo>
                  <a:lnTo>
                    <a:pt x="0" y="403"/>
                  </a:lnTo>
                  <a:lnTo>
                    <a:pt x="0" y="527"/>
                  </a:lnTo>
                  <a:lnTo>
                    <a:pt x="26" y="540"/>
                  </a:lnTo>
                  <a:lnTo>
                    <a:pt x="57" y="554"/>
                  </a:lnTo>
                  <a:lnTo>
                    <a:pt x="90" y="568"/>
                  </a:lnTo>
                  <a:lnTo>
                    <a:pt x="126" y="582"/>
                  </a:lnTo>
                  <a:lnTo>
                    <a:pt x="165" y="595"/>
                  </a:lnTo>
                  <a:lnTo>
                    <a:pt x="205" y="606"/>
                  </a:lnTo>
                  <a:lnTo>
                    <a:pt x="248" y="618"/>
                  </a:lnTo>
                  <a:lnTo>
                    <a:pt x="289" y="628"/>
                  </a:lnTo>
                  <a:lnTo>
                    <a:pt x="332" y="638"/>
                  </a:lnTo>
                  <a:lnTo>
                    <a:pt x="372" y="646"/>
                  </a:lnTo>
                  <a:lnTo>
                    <a:pt x="413" y="654"/>
                  </a:lnTo>
                  <a:lnTo>
                    <a:pt x="451" y="661"/>
                  </a:lnTo>
                  <a:lnTo>
                    <a:pt x="485" y="667"/>
                  </a:lnTo>
                  <a:lnTo>
                    <a:pt x="518" y="671"/>
                  </a:lnTo>
                  <a:lnTo>
                    <a:pt x="545" y="674"/>
                  </a:lnTo>
                  <a:lnTo>
                    <a:pt x="569" y="675"/>
                  </a:lnTo>
                  <a:lnTo>
                    <a:pt x="587" y="648"/>
                  </a:lnTo>
                  <a:lnTo>
                    <a:pt x="609" y="621"/>
                  </a:lnTo>
                  <a:lnTo>
                    <a:pt x="633" y="593"/>
                  </a:lnTo>
                  <a:lnTo>
                    <a:pt x="660" y="565"/>
                  </a:lnTo>
                  <a:lnTo>
                    <a:pt x="689" y="537"/>
                  </a:lnTo>
                  <a:lnTo>
                    <a:pt x="719" y="509"/>
                  </a:lnTo>
                  <a:lnTo>
                    <a:pt x="751" y="481"/>
                  </a:lnTo>
                  <a:lnTo>
                    <a:pt x="784" y="452"/>
                  </a:lnTo>
                  <a:lnTo>
                    <a:pt x="816" y="423"/>
                  </a:lnTo>
                  <a:lnTo>
                    <a:pt x="847" y="393"/>
                  </a:lnTo>
                  <a:lnTo>
                    <a:pt x="878" y="363"/>
                  </a:lnTo>
                  <a:lnTo>
                    <a:pt x="907" y="333"/>
                  </a:lnTo>
                  <a:lnTo>
                    <a:pt x="935" y="302"/>
                  </a:lnTo>
                  <a:lnTo>
                    <a:pt x="959" y="271"/>
                  </a:lnTo>
                  <a:lnTo>
                    <a:pt x="981" y="239"/>
                  </a:lnTo>
                  <a:lnTo>
                    <a:pt x="999" y="206"/>
                  </a:lnTo>
                  <a:lnTo>
                    <a:pt x="999" y="157"/>
                  </a:lnTo>
                  <a:lnTo>
                    <a:pt x="998" y="105"/>
                  </a:lnTo>
                  <a:lnTo>
                    <a:pt x="996" y="53"/>
                  </a:lnTo>
                  <a:lnTo>
                    <a:pt x="993" y="3"/>
                  </a:lnTo>
                  <a:lnTo>
                    <a:pt x="981" y="3"/>
                  </a:lnTo>
                  <a:lnTo>
                    <a:pt x="965" y="1"/>
                  </a:lnTo>
                  <a:lnTo>
                    <a:pt x="945" y="1"/>
                  </a:lnTo>
                  <a:lnTo>
                    <a:pt x="921" y="1"/>
                  </a:lnTo>
                  <a:lnTo>
                    <a:pt x="894" y="0"/>
                  </a:lnTo>
                  <a:lnTo>
                    <a:pt x="865" y="0"/>
                  </a:lnTo>
                  <a:lnTo>
                    <a:pt x="836" y="0"/>
                  </a:lnTo>
                  <a:lnTo>
                    <a:pt x="803" y="0"/>
                  </a:lnTo>
                  <a:lnTo>
                    <a:pt x="771" y="0"/>
                  </a:lnTo>
                  <a:lnTo>
                    <a:pt x="738" y="0"/>
                  </a:lnTo>
                  <a:lnTo>
                    <a:pt x="704" y="0"/>
                  </a:lnTo>
                  <a:lnTo>
                    <a:pt x="672" y="0"/>
                  </a:lnTo>
                  <a:lnTo>
                    <a:pt x="640" y="0"/>
                  </a:lnTo>
                  <a:lnTo>
                    <a:pt x="610" y="0"/>
                  </a:lnTo>
                  <a:lnTo>
                    <a:pt x="581" y="1"/>
                  </a:lnTo>
                  <a:lnTo>
                    <a:pt x="556" y="1"/>
                  </a:lnTo>
                  <a:lnTo>
                    <a:pt x="535" y="0"/>
                  </a:lnTo>
                  <a:lnTo>
                    <a:pt x="509" y="0"/>
                  </a:lnTo>
                  <a:lnTo>
                    <a:pt x="481" y="0"/>
                  </a:lnTo>
                  <a:lnTo>
                    <a:pt x="447" y="0"/>
                  </a:lnTo>
                  <a:lnTo>
                    <a:pt x="412" y="1"/>
                  </a:lnTo>
                  <a:lnTo>
                    <a:pt x="374" y="3"/>
                  </a:lnTo>
                  <a:lnTo>
                    <a:pt x="334" y="4"/>
                  </a:lnTo>
                  <a:lnTo>
                    <a:pt x="294" y="5"/>
                  </a:lnTo>
                  <a:lnTo>
                    <a:pt x="253" y="7"/>
                  </a:lnTo>
                  <a:lnTo>
                    <a:pt x="212" y="10"/>
                  </a:lnTo>
                  <a:lnTo>
                    <a:pt x="173" y="13"/>
                  </a:lnTo>
                  <a:lnTo>
                    <a:pt x="134" y="16"/>
                  </a:lnTo>
                  <a:lnTo>
                    <a:pt x="98" y="20"/>
                  </a:lnTo>
                  <a:lnTo>
                    <a:pt x="64" y="23"/>
                  </a:lnTo>
                  <a:lnTo>
                    <a:pt x="34" y="28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BFA08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8" name="Freeform 11"/>
            <p:cNvSpPr>
              <a:spLocks/>
            </p:cNvSpPr>
            <p:nvPr/>
          </p:nvSpPr>
          <p:spPr bwMode="auto">
            <a:xfrm>
              <a:off x="1066" y="2752"/>
              <a:ext cx="478" cy="305"/>
            </a:xfrm>
            <a:custGeom>
              <a:avLst/>
              <a:gdLst>
                <a:gd name="T0" fmla="*/ 1 w 956"/>
                <a:gd name="T1" fmla="*/ 32 h 612"/>
                <a:gd name="T2" fmla="*/ 0 w 956"/>
                <a:gd name="T3" fmla="*/ 83 h 612"/>
                <a:gd name="T4" fmla="*/ 6 w 956"/>
                <a:gd name="T5" fmla="*/ 112 h 612"/>
                <a:gd name="T6" fmla="*/ 18 w 956"/>
                <a:gd name="T7" fmla="*/ 119 h 612"/>
                <a:gd name="T8" fmla="*/ 33 w 956"/>
                <a:gd name="T9" fmla="*/ 126 h 612"/>
                <a:gd name="T10" fmla="*/ 50 w 956"/>
                <a:gd name="T11" fmla="*/ 132 h 612"/>
                <a:gd name="T12" fmla="*/ 66 w 956"/>
                <a:gd name="T13" fmla="*/ 138 h 612"/>
                <a:gd name="T14" fmla="*/ 83 w 956"/>
                <a:gd name="T15" fmla="*/ 143 h 612"/>
                <a:gd name="T16" fmla="*/ 97 w 956"/>
                <a:gd name="T17" fmla="*/ 148 h 612"/>
                <a:gd name="T18" fmla="*/ 109 w 956"/>
                <a:gd name="T19" fmla="*/ 151 h 612"/>
                <a:gd name="T20" fmla="*/ 119 w 956"/>
                <a:gd name="T21" fmla="*/ 147 h 612"/>
                <a:gd name="T22" fmla="*/ 133 w 956"/>
                <a:gd name="T23" fmla="*/ 136 h 612"/>
                <a:gd name="T24" fmla="*/ 149 w 956"/>
                <a:gd name="T25" fmla="*/ 125 h 612"/>
                <a:gd name="T26" fmla="*/ 167 w 956"/>
                <a:gd name="T27" fmla="*/ 114 h 612"/>
                <a:gd name="T28" fmla="*/ 186 w 956"/>
                <a:gd name="T29" fmla="*/ 102 h 612"/>
                <a:gd name="T30" fmla="*/ 204 w 956"/>
                <a:gd name="T31" fmla="*/ 90 h 612"/>
                <a:gd name="T32" fmla="*/ 221 w 956"/>
                <a:gd name="T33" fmla="*/ 78 h 612"/>
                <a:gd name="T34" fmla="*/ 234 w 956"/>
                <a:gd name="T35" fmla="*/ 65 h 612"/>
                <a:gd name="T36" fmla="*/ 239 w 956"/>
                <a:gd name="T37" fmla="*/ 44 h 612"/>
                <a:gd name="T38" fmla="*/ 239 w 956"/>
                <a:gd name="T39" fmla="*/ 15 h 612"/>
                <a:gd name="T40" fmla="*/ 235 w 956"/>
                <a:gd name="T41" fmla="*/ 0 h 612"/>
                <a:gd name="T42" fmla="*/ 225 w 956"/>
                <a:gd name="T43" fmla="*/ 0 h 612"/>
                <a:gd name="T44" fmla="*/ 210 w 956"/>
                <a:gd name="T45" fmla="*/ 0 h 612"/>
                <a:gd name="T46" fmla="*/ 193 w 956"/>
                <a:gd name="T47" fmla="*/ 0 h 612"/>
                <a:gd name="T48" fmla="*/ 175 w 956"/>
                <a:gd name="T49" fmla="*/ 0 h 612"/>
                <a:gd name="T50" fmla="*/ 156 w 956"/>
                <a:gd name="T51" fmla="*/ 0 h 612"/>
                <a:gd name="T52" fmla="*/ 138 w 956"/>
                <a:gd name="T53" fmla="*/ 0 h 612"/>
                <a:gd name="T54" fmla="*/ 121 w 956"/>
                <a:gd name="T55" fmla="*/ 0 h 612"/>
                <a:gd name="T56" fmla="*/ 110 w 956"/>
                <a:gd name="T57" fmla="*/ 0 h 612"/>
                <a:gd name="T58" fmla="*/ 98 w 956"/>
                <a:gd name="T59" fmla="*/ 0 h 612"/>
                <a:gd name="T60" fmla="*/ 84 w 956"/>
                <a:gd name="T61" fmla="*/ 0 h 612"/>
                <a:gd name="T62" fmla="*/ 69 w 956"/>
                <a:gd name="T63" fmla="*/ 1 h 612"/>
                <a:gd name="T64" fmla="*/ 52 w 956"/>
                <a:gd name="T65" fmla="*/ 1 h 612"/>
                <a:gd name="T66" fmla="*/ 36 w 956"/>
                <a:gd name="T67" fmla="*/ 3 h 612"/>
                <a:gd name="T68" fmla="*/ 21 w 956"/>
                <a:gd name="T69" fmla="*/ 4 h 612"/>
                <a:gd name="T70" fmla="*/ 8 w 956"/>
                <a:gd name="T71" fmla="*/ 6 h 6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56"/>
                <a:gd name="T109" fmla="*/ 0 h 612"/>
                <a:gd name="T110" fmla="*/ 956 w 956"/>
                <a:gd name="T111" fmla="*/ 612 h 6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56" h="612">
                  <a:moveTo>
                    <a:pt x="7" y="29"/>
                  </a:moveTo>
                  <a:lnTo>
                    <a:pt x="3" y="130"/>
                  </a:lnTo>
                  <a:lnTo>
                    <a:pt x="0" y="232"/>
                  </a:lnTo>
                  <a:lnTo>
                    <a:pt x="0" y="333"/>
                  </a:lnTo>
                  <a:lnTo>
                    <a:pt x="0" y="434"/>
                  </a:lnTo>
                  <a:lnTo>
                    <a:pt x="21" y="449"/>
                  </a:lnTo>
                  <a:lnTo>
                    <a:pt x="45" y="464"/>
                  </a:lnTo>
                  <a:lnTo>
                    <a:pt x="72" y="478"/>
                  </a:lnTo>
                  <a:lnTo>
                    <a:pt x="100" y="492"/>
                  </a:lnTo>
                  <a:lnTo>
                    <a:pt x="132" y="506"/>
                  </a:lnTo>
                  <a:lnTo>
                    <a:pt x="164" y="520"/>
                  </a:lnTo>
                  <a:lnTo>
                    <a:pt x="197" y="532"/>
                  </a:lnTo>
                  <a:lnTo>
                    <a:pt x="231" y="544"/>
                  </a:lnTo>
                  <a:lnTo>
                    <a:pt x="264" y="555"/>
                  </a:lnTo>
                  <a:lnTo>
                    <a:pt x="297" y="567"/>
                  </a:lnTo>
                  <a:lnTo>
                    <a:pt x="330" y="576"/>
                  </a:lnTo>
                  <a:lnTo>
                    <a:pt x="360" y="585"/>
                  </a:lnTo>
                  <a:lnTo>
                    <a:pt x="387" y="593"/>
                  </a:lnTo>
                  <a:lnTo>
                    <a:pt x="413" y="600"/>
                  </a:lnTo>
                  <a:lnTo>
                    <a:pt x="436" y="607"/>
                  </a:lnTo>
                  <a:lnTo>
                    <a:pt x="454" y="612"/>
                  </a:lnTo>
                  <a:lnTo>
                    <a:pt x="475" y="591"/>
                  </a:lnTo>
                  <a:lnTo>
                    <a:pt x="500" y="569"/>
                  </a:lnTo>
                  <a:lnTo>
                    <a:pt x="529" y="547"/>
                  </a:lnTo>
                  <a:lnTo>
                    <a:pt x="561" y="525"/>
                  </a:lnTo>
                  <a:lnTo>
                    <a:pt x="595" y="504"/>
                  </a:lnTo>
                  <a:lnTo>
                    <a:pt x="632" y="482"/>
                  </a:lnTo>
                  <a:lnTo>
                    <a:pt x="668" y="459"/>
                  </a:lnTo>
                  <a:lnTo>
                    <a:pt x="705" y="436"/>
                  </a:lnTo>
                  <a:lnTo>
                    <a:pt x="743" y="411"/>
                  </a:lnTo>
                  <a:lnTo>
                    <a:pt x="780" y="388"/>
                  </a:lnTo>
                  <a:lnTo>
                    <a:pt x="816" y="364"/>
                  </a:lnTo>
                  <a:lnTo>
                    <a:pt x="850" y="339"/>
                  </a:lnTo>
                  <a:lnTo>
                    <a:pt x="882" y="314"/>
                  </a:lnTo>
                  <a:lnTo>
                    <a:pt x="910" y="288"/>
                  </a:lnTo>
                  <a:lnTo>
                    <a:pt x="936" y="262"/>
                  </a:lnTo>
                  <a:lnTo>
                    <a:pt x="956" y="234"/>
                  </a:lnTo>
                  <a:lnTo>
                    <a:pt x="956" y="177"/>
                  </a:lnTo>
                  <a:lnTo>
                    <a:pt x="956" y="119"/>
                  </a:lnTo>
                  <a:lnTo>
                    <a:pt x="954" y="60"/>
                  </a:lnTo>
                  <a:lnTo>
                    <a:pt x="953" y="3"/>
                  </a:lnTo>
                  <a:lnTo>
                    <a:pt x="938" y="3"/>
                  </a:lnTo>
                  <a:lnTo>
                    <a:pt x="920" y="1"/>
                  </a:lnTo>
                  <a:lnTo>
                    <a:pt x="897" y="1"/>
                  </a:lnTo>
                  <a:lnTo>
                    <a:pt x="869" y="1"/>
                  </a:lnTo>
                  <a:lnTo>
                    <a:pt x="839" y="0"/>
                  </a:lnTo>
                  <a:lnTo>
                    <a:pt x="807" y="0"/>
                  </a:lnTo>
                  <a:lnTo>
                    <a:pt x="772" y="0"/>
                  </a:lnTo>
                  <a:lnTo>
                    <a:pt x="735" y="0"/>
                  </a:lnTo>
                  <a:lnTo>
                    <a:pt x="698" y="0"/>
                  </a:lnTo>
                  <a:lnTo>
                    <a:pt x="660" y="0"/>
                  </a:lnTo>
                  <a:lnTo>
                    <a:pt x="624" y="0"/>
                  </a:lnTo>
                  <a:lnTo>
                    <a:pt x="586" y="0"/>
                  </a:lnTo>
                  <a:lnTo>
                    <a:pt x="550" y="0"/>
                  </a:lnTo>
                  <a:lnTo>
                    <a:pt x="515" y="0"/>
                  </a:lnTo>
                  <a:lnTo>
                    <a:pt x="484" y="1"/>
                  </a:lnTo>
                  <a:lnTo>
                    <a:pt x="454" y="1"/>
                  </a:lnTo>
                  <a:lnTo>
                    <a:pt x="437" y="0"/>
                  </a:lnTo>
                  <a:lnTo>
                    <a:pt x="416" y="0"/>
                  </a:lnTo>
                  <a:lnTo>
                    <a:pt x="392" y="0"/>
                  </a:lnTo>
                  <a:lnTo>
                    <a:pt x="365" y="0"/>
                  </a:lnTo>
                  <a:lnTo>
                    <a:pt x="335" y="1"/>
                  </a:lnTo>
                  <a:lnTo>
                    <a:pt x="306" y="3"/>
                  </a:lnTo>
                  <a:lnTo>
                    <a:pt x="273" y="4"/>
                  </a:lnTo>
                  <a:lnTo>
                    <a:pt x="240" y="5"/>
                  </a:lnTo>
                  <a:lnTo>
                    <a:pt x="208" y="7"/>
                  </a:lnTo>
                  <a:lnTo>
                    <a:pt x="174" y="10"/>
                  </a:lnTo>
                  <a:lnTo>
                    <a:pt x="142" y="12"/>
                  </a:lnTo>
                  <a:lnTo>
                    <a:pt x="111" y="15"/>
                  </a:lnTo>
                  <a:lnTo>
                    <a:pt x="81" y="18"/>
                  </a:lnTo>
                  <a:lnTo>
                    <a:pt x="53" y="21"/>
                  </a:lnTo>
                  <a:lnTo>
                    <a:pt x="29" y="26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C4A88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9" name="Freeform 12"/>
            <p:cNvSpPr>
              <a:spLocks/>
            </p:cNvSpPr>
            <p:nvPr/>
          </p:nvSpPr>
          <p:spPr bwMode="auto">
            <a:xfrm>
              <a:off x="1066" y="2751"/>
              <a:ext cx="458" cy="274"/>
            </a:xfrm>
            <a:custGeom>
              <a:avLst/>
              <a:gdLst>
                <a:gd name="T0" fmla="*/ 1 w 915"/>
                <a:gd name="T1" fmla="*/ 27 h 548"/>
                <a:gd name="T2" fmla="*/ 0 w 915"/>
                <a:gd name="T3" fmla="*/ 66 h 548"/>
                <a:gd name="T4" fmla="*/ 4 w 915"/>
                <a:gd name="T5" fmla="*/ 90 h 548"/>
                <a:gd name="T6" fmla="*/ 14 w 915"/>
                <a:gd name="T7" fmla="*/ 98 h 548"/>
                <a:gd name="T8" fmla="*/ 25 w 915"/>
                <a:gd name="T9" fmla="*/ 105 h 548"/>
                <a:gd name="T10" fmla="*/ 38 w 915"/>
                <a:gd name="T11" fmla="*/ 112 h 548"/>
                <a:gd name="T12" fmla="*/ 50 w 915"/>
                <a:gd name="T13" fmla="*/ 119 h 548"/>
                <a:gd name="T14" fmla="*/ 62 w 915"/>
                <a:gd name="T15" fmla="*/ 125 h 548"/>
                <a:gd name="T16" fmla="*/ 73 w 915"/>
                <a:gd name="T17" fmla="*/ 131 h 548"/>
                <a:gd name="T18" fmla="*/ 82 w 915"/>
                <a:gd name="T19" fmla="*/ 135 h 548"/>
                <a:gd name="T20" fmla="*/ 92 w 915"/>
                <a:gd name="T21" fmla="*/ 134 h 548"/>
                <a:gd name="T22" fmla="*/ 107 w 915"/>
                <a:gd name="T23" fmla="*/ 126 h 548"/>
                <a:gd name="T24" fmla="*/ 126 w 915"/>
                <a:gd name="T25" fmla="*/ 118 h 548"/>
                <a:gd name="T26" fmla="*/ 147 w 915"/>
                <a:gd name="T27" fmla="*/ 110 h 548"/>
                <a:gd name="T28" fmla="*/ 168 w 915"/>
                <a:gd name="T29" fmla="*/ 101 h 548"/>
                <a:gd name="T30" fmla="*/ 189 w 915"/>
                <a:gd name="T31" fmla="*/ 92 h 548"/>
                <a:gd name="T32" fmla="*/ 208 w 915"/>
                <a:gd name="T33" fmla="*/ 82 h 548"/>
                <a:gd name="T34" fmla="*/ 223 w 915"/>
                <a:gd name="T35" fmla="*/ 72 h 548"/>
                <a:gd name="T36" fmla="*/ 229 w 915"/>
                <a:gd name="T37" fmla="*/ 50 h 548"/>
                <a:gd name="T38" fmla="*/ 229 w 915"/>
                <a:gd name="T39" fmla="*/ 17 h 548"/>
                <a:gd name="T40" fmla="*/ 224 w 915"/>
                <a:gd name="T41" fmla="*/ 1 h 548"/>
                <a:gd name="T42" fmla="*/ 212 w 915"/>
                <a:gd name="T43" fmla="*/ 1 h 548"/>
                <a:gd name="T44" fmla="*/ 196 w 915"/>
                <a:gd name="T45" fmla="*/ 1 h 548"/>
                <a:gd name="T46" fmla="*/ 178 w 915"/>
                <a:gd name="T47" fmla="*/ 1 h 548"/>
                <a:gd name="T48" fmla="*/ 157 w 915"/>
                <a:gd name="T49" fmla="*/ 0 h 548"/>
                <a:gd name="T50" fmla="*/ 136 w 915"/>
                <a:gd name="T51" fmla="*/ 0 h 548"/>
                <a:gd name="T52" fmla="*/ 115 w 915"/>
                <a:gd name="T53" fmla="*/ 1 h 548"/>
                <a:gd name="T54" fmla="*/ 97 w 915"/>
                <a:gd name="T55" fmla="*/ 1 h 548"/>
                <a:gd name="T56" fmla="*/ 85 w 915"/>
                <a:gd name="T57" fmla="*/ 1 h 548"/>
                <a:gd name="T58" fmla="*/ 76 w 915"/>
                <a:gd name="T59" fmla="*/ 1 h 548"/>
                <a:gd name="T60" fmla="*/ 66 w 915"/>
                <a:gd name="T61" fmla="*/ 1 h 548"/>
                <a:gd name="T62" fmla="*/ 53 w 915"/>
                <a:gd name="T63" fmla="*/ 2 h 548"/>
                <a:gd name="T64" fmla="*/ 41 w 915"/>
                <a:gd name="T65" fmla="*/ 2 h 548"/>
                <a:gd name="T66" fmla="*/ 28 w 915"/>
                <a:gd name="T67" fmla="*/ 3 h 548"/>
                <a:gd name="T68" fmla="*/ 17 w 915"/>
                <a:gd name="T69" fmla="*/ 5 h 548"/>
                <a:gd name="T70" fmla="*/ 7 w 915"/>
                <a:gd name="T71" fmla="*/ 6 h 5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5"/>
                <a:gd name="T109" fmla="*/ 0 h 548"/>
                <a:gd name="T110" fmla="*/ 915 w 915"/>
                <a:gd name="T111" fmla="*/ 548 h 5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5" h="548">
                  <a:moveTo>
                    <a:pt x="8" y="28"/>
                  </a:moveTo>
                  <a:lnTo>
                    <a:pt x="4" y="106"/>
                  </a:lnTo>
                  <a:lnTo>
                    <a:pt x="1" y="184"/>
                  </a:lnTo>
                  <a:lnTo>
                    <a:pt x="0" y="264"/>
                  </a:lnTo>
                  <a:lnTo>
                    <a:pt x="0" y="342"/>
                  </a:lnTo>
                  <a:lnTo>
                    <a:pt x="16" y="358"/>
                  </a:lnTo>
                  <a:lnTo>
                    <a:pt x="34" y="373"/>
                  </a:lnTo>
                  <a:lnTo>
                    <a:pt x="54" y="389"/>
                  </a:lnTo>
                  <a:lnTo>
                    <a:pt x="76" y="404"/>
                  </a:lnTo>
                  <a:lnTo>
                    <a:pt x="99" y="419"/>
                  </a:lnTo>
                  <a:lnTo>
                    <a:pt x="123" y="434"/>
                  </a:lnTo>
                  <a:lnTo>
                    <a:pt x="149" y="448"/>
                  </a:lnTo>
                  <a:lnTo>
                    <a:pt x="174" y="462"/>
                  </a:lnTo>
                  <a:lnTo>
                    <a:pt x="198" y="475"/>
                  </a:lnTo>
                  <a:lnTo>
                    <a:pt x="224" y="487"/>
                  </a:lnTo>
                  <a:lnTo>
                    <a:pt x="247" y="499"/>
                  </a:lnTo>
                  <a:lnTo>
                    <a:pt x="270" y="510"/>
                  </a:lnTo>
                  <a:lnTo>
                    <a:pt x="291" y="521"/>
                  </a:lnTo>
                  <a:lnTo>
                    <a:pt x="310" y="531"/>
                  </a:lnTo>
                  <a:lnTo>
                    <a:pt x="327" y="540"/>
                  </a:lnTo>
                  <a:lnTo>
                    <a:pt x="341" y="548"/>
                  </a:lnTo>
                  <a:lnTo>
                    <a:pt x="365" y="533"/>
                  </a:lnTo>
                  <a:lnTo>
                    <a:pt x="394" y="517"/>
                  </a:lnTo>
                  <a:lnTo>
                    <a:pt x="427" y="502"/>
                  </a:lnTo>
                  <a:lnTo>
                    <a:pt x="463" y="486"/>
                  </a:lnTo>
                  <a:lnTo>
                    <a:pt x="501" y="470"/>
                  </a:lnTo>
                  <a:lnTo>
                    <a:pt x="543" y="454"/>
                  </a:lnTo>
                  <a:lnTo>
                    <a:pt x="586" y="437"/>
                  </a:lnTo>
                  <a:lnTo>
                    <a:pt x="628" y="419"/>
                  </a:lnTo>
                  <a:lnTo>
                    <a:pt x="672" y="402"/>
                  </a:lnTo>
                  <a:lnTo>
                    <a:pt x="715" y="384"/>
                  </a:lnTo>
                  <a:lnTo>
                    <a:pt x="755" y="365"/>
                  </a:lnTo>
                  <a:lnTo>
                    <a:pt x="794" y="346"/>
                  </a:lnTo>
                  <a:lnTo>
                    <a:pt x="830" y="326"/>
                  </a:lnTo>
                  <a:lnTo>
                    <a:pt x="863" y="305"/>
                  </a:lnTo>
                  <a:lnTo>
                    <a:pt x="891" y="285"/>
                  </a:lnTo>
                  <a:lnTo>
                    <a:pt x="915" y="263"/>
                  </a:lnTo>
                  <a:lnTo>
                    <a:pt x="915" y="198"/>
                  </a:lnTo>
                  <a:lnTo>
                    <a:pt x="914" y="134"/>
                  </a:lnTo>
                  <a:lnTo>
                    <a:pt x="913" y="68"/>
                  </a:lnTo>
                  <a:lnTo>
                    <a:pt x="912" y="2"/>
                  </a:lnTo>
                  <a:lnTo>
                    <a:pt x="895" y="2"/>
                  </a:lnTo>
                  <a:lnTo>
                    <a:pt x="874" y="2"/>
                  </a:lnTo>
                  <a:lnTo>
                    <a:pt x="848" y="1"/>
                  </a:lnTo>
                  <a:lnTo>
                    <a:pt x="817" y="1"/>
                  </a:lnTo>
                  <a:lnTo>
                    <a:pt x="784" y="1"/>
                  </a:lnTo>
                  <a:lnTo>
                    <a:pt x="747" y="1"/>
                  </a:lnTo>
                  <a:lnTo>
                    <a:pt x="709" y="1"/>
                  </a:lnTo>
                  <a:lnTo>
                    <a:pt x="668" y="0"/>
                  </a:lnTo>
                  <a:lnTo>
                    <a:pt x="626" y="0"/>
                  </a:lnTo>
                  <a:lnTo>
                    <a:pt x="584" y="0"/>
                  </a:lnTo>
                  <a:lnTo>
                    <a:pt x="542" y="0"/>
                  </a:lnTo>
                  <a:lnTo>
                    <a:pt x="500" y="1"/>
                  </a:lnTo>
                  <a:lnTo>
                    <a:pt x="460" y="1"/>
                  </a:lnTo>
                  <a:lnTo>
                    <a:pt x="421" y="1"/>
                  </a:lnTo>
                  <a:lnTo>
                    <a:pt x="385" y="1"/>
                  </a:lnTo>
                  <a:lnTo>
                    <a:pt x="352" y="2"/>
                  </a:lnTo>
                  <a:lnTo>
                    <a:pt x="338" y="2"/>
                  </a:lnTo>
                  <a:lnTo>
                    <a:pt x="322" y="1"/>
                  </a:lnTo>
                  <a:lnTo>
                    <a:pt x="303" y="1"/>
                  </a:lnTo>
                  <a:lnTo>
                    <a:pt x="282" y="2"/>
                  </a:lnTo>
                  <a:lnTo>
                    <a:pt x="261" y="2"/>
                  </a:lnTo>
                  <a:lnTo>
                    <a:pt x="236" y="4"/>
                  </a:lnTo>
                  <a:lnTo>
                    <a:pt x="212" y="5"/>
                  </a:lnTo>
                  <a:lnTo>
                    <a:pt x="187" y="6"/>
                  </a:lnTo>
                  <a:lnTo>
                    <a:pt x="162" y="8"/>
                  </a:lnTo>
                  <a:lnTo>
                    <a:pt x="136" y="9"/>
                  </a:lnTo>
                  <a:lnTo>
                    <a:pt x="112" y="12"/>
                  </a:lnTo>
                  <a:lnTo>
                    <a:pt x="88" y="15"/>
                  </a:lnTo>
                  <a:lnTo>
                    <a:pt x="65" y="17"/>
                  </a:lnTo>
                  <a:lnTo>
                    <a:pt x="44" y="21"/>
                  </a:lnTo>
                  <a:lnTo>
                    <a:pt x="26" y="24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CCAF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0" name="Freeform 13"/>
            <p:cNvSpPr>
              <a:spLocks/>
            </p:cNvSpPr>
            <p:nvPr/>
          </p:nvSpPr>
          <p:spPr bwMode="auto">
            <a:xfrm>
              <a:off x="1066" y="2751"/>
              <a:ext cx="437" cy="242"/>
            </a:xfrm>
            <a:custGeom>
              <a:avLst/>
              <a:gdLst>
                <a:gd name="T0" fmla="*/ 1 w 874"/>
                <a:gd name="T1" fmla="*/ 20 h 485"/>
                <a:gd name="T2" fmla="*/ 0 w 874"/>
                <a:gd name="T3" fmla="*/ 48 h 485"/>
                <a:gd name="T4" fmla="*/ 3 w 874"/>
                <a:gd name="T5" fmla="*/ 66 h 485"/>
                <a:gd name="T6" fmla="*/ 9 w 874"/>
                <a:gd name="T7" fmla="*/ 75 h 485"/>
                <a:gd name="T8" fmla="*/ 17 w 874"/>
                <a:gd name="T9" fmla="*/ 83 h 485"/>
                <a:gd name="T10" fmla="*/ 25 w 874"/>
                <a:gd name="T11" fmla="*/ 90 h 485"/>
                <a:gd name="T12" fmla="*/ 34 w 874"/>
                <a:gd name="T13" fmla="*/ 98 h 485"/>
                <a:gd name="T14" fmla="*/ 42 w 874"/>
                <a:gd name="T15" fmla="*/ 105 h 485"/>
                <a:gd name="T16" fmla="*/ 49 w 874"/>
                <a:gd name="T17" fmla="*/ 112 h 485"/>
                <a:gd name="T18" fmla="*/ 55 w 874"/>
                <a:gd name="T19" fmla="*/ 118 h 485"/>
                <a:gd name="T20" fmla="*/ 64 w 874"/>
                <a:gd name="T21" fmla="*/ 119 h 485"/>
                <a:gd name="T22" fmla="*/ 81 w 874"/>
                <a:gd name="T23" fmla="*/ 114 h 485"/>
                <a:gd name="T24" fmla="*/ 102 w 874"/>
                <a:gd name="T25" fmla="*/ 109 h 485"/>
                <a:gd name="T26" fmla="*/ 126 w 874"/>
                <a:gd name="T27" fmla="*/ 103 h 485"/>
                <a:gd name="T28" fmla="*/ 150 w 874"/>
                <a:gd name="T29" fmla="*/ 98 h 485"/>
                <a:gd name="T30" fmla="*/ 174 w 874"/>
                <a:gd name="T31" fmla="*/ 91 h 485"/>
                <a:gd name="T32" fmla="*/ 195 w 874"/>
                <a:gd name="T33" fmla="*/ 84 h 485"/>
                <a:gd name="T34" fmla="*/ 212 w 874"/>
                <a:gd name="T35" fmla="*/ 76 h 485"/>
                <a:gd name="T36" fmla="*/ 219 w 874"/>
                <a:gd name="T37" fmla="*/ 54 h 485"/>
                <a:gd name="T38" fmla="*/ 218 w 874"/>
                <a:gd name="T39" fmla="*/ 18 h 485"/>
                <a:gd name="T40" fmla="*/ 214 w 874"/>
                <a:gd name="T41" fmla="*/ 0 h 485"/>
                <a:gd name="T42" fmla="*/ 201 w 874"/>
                <a:gd name="T43" fmla="*/ 0 h 485"/>
                <a:gd name="T44" fmla="*/ 183 w 874"/>
                <a:gd name="T45" fmla="*/ 0 h 485"/>
                <a:gd name="T46" fmla="*/ 162 w 874"/>
                <a:gd name="T47" fmla="*/ 0 h 485"/>
                <a:gd name="T48" fmla="*/ 139 w 874"/>
                <a:gd name="T49" fmla="*/ 0 h 485"/>
                <a:gd name="T50" fmla="*/ 116 w 874"/>
                <a:gd name="T51" fmla="*/ 0 h 485"/>
                <a:gd name="T52" fmla="*/ 93 w 874"/>
                <a:gd name="T53" fmla="*/ 0 h 485"/>
                <a:gd name="T54" fmla="*/ 72 w 874"/>
                <a:gd name="T55" fmla="*/ 0 h 485"/>
                <a:gd name="T56" fmla="*/ 60 w 874"/>
                <a:gd name="T57" fmla="*/ 0 h 485"/>
                <a:gd name="T58" fmla="*/ 54 w 874"/>
                <a:gd name="T59" fmla="*/ 0 h 485"/>
                <a:gd name="T60" fmla="*/ 46 w 874"/>
                <a:gd name="T61" fmla="*/ 0 h 485"/>
                <a:gd name="T62" fmla="*/ 38 w 874"/>
                <a:gd name="T63" fmla="*/ 1 h 485"/>
                <a:gd name="T64" fmla="*/ 29 w 874"/>
                <a:gd name="T65" fmla="*/ 1 h 485"/>
                <a:gd name="T66" fmla="*/ 21 w 874"/>
                <a:gd name="T67" fmla="*/ 3 h 485"/>
                <a:gd name="T68" fmla="*/ 13 w 874"/>
                <a:gd name="T69" fmla="*/ 4 h 485"/>
                <a:gd name="T70" fmla="*/ 5 w 874"/>
                <a:gd name="T71" fmla="*/ 5 h 4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4"/>
                <a:gd name="T109" fmla="*/ 0 h 485"/>
                <a:gd name="T110" fmla="*/ 874 w 874"/>
                <a:gd name="T111" fmla="*/ 485 h 4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4" h="485">
                  <a:moveTo>
                    <a:pt x="8" y="24"/>
                  </a:moveTo>
                  <a:lnTo>
                    <a:pt x="3" y="81"/>
                  </a:lnTo>
                  <a:lnTo>
                    <a:pt x="0" y="137"/>
                  </a:lnTo>
                  <a:lnTo>
                    <a:pt x="0" y="194"/>
                  </a:lnTo>
                  <a:lnTo>
                    <a:pt x="0" y="250"/>
                  </a:lnTo>
                  <a:lnTo>
                    <a:pt x="11" y="266"/>
                  </a:lnTo>
                  <a:lnTo>
                    <a:pt x="23" y="283"/>
                  </a:lnTo>
                  <a:lnTo>
                    <a:pt x="36" y="300"/>
                  </a:lnTo>
                  <a:lnTo>
                    <a:pt x="51" y="316"/>
                  </a:lnTo>
                  <a:lnTo>
                    <a:pt x="67" y="332"/>
                  </a:lnTo>
                  <a:lnTo>
                    <a:pt x="83" y="348"/>
                  </a:lnTo>
                  <a:lnTo>
                    <a:pt x="99" y="363"/>
                  </a:lnTo>
                  <a:lnTo>
                    <a:pt x="117" y="378"/>
                  </a:lnTo>
                  <a:lnTo>
                    <a:pt x="133" y="393"/>
                  </a:lnTo>
                  <a:lnTo>
                    <a:pt x="150" y="408"/>
                  </a:lnTo>
                  <a:lnTo>
                    <a:pt x="165" y="422"/>
                  </a:lnTo>
                  <a:lnTo>
                    <a:pt x="180" y="435"/>
                  </a:lnTo>
                  <a:lnTo>
                    <a:pt x="194" y="448"/>
                  </a:lnTo>
                  <a:lnTo>
                    <a:pt x="206" y="461"/>
                  </a:lnTo>
                  <a:lnTo>
                    <a:pt x="218" y="473"/>
                  </a:lnTo>
                  <a:lnTo>
                    <a:pt x="227" y="485"/>
                  </a:lnTo>
                  <a:lnTo>
                    <a:pt x="254" y="476"/>
                  </a:lnTo>
                  <a:lnTo>
                    <a:pt x="287" y="467"/>
                  </a:lnTo>
                  <a:lnTo>
                    <a:pt x="324" y="457"/>
                  </a:lnTo>
                  <a:lnTo>
                    <a:pt x="364" y="447"/>
                  </a:lnTo>
                  <a:lnTo>
                    <a:pt x="408" y="437"/>
                  </a:lnTo>
                  <a:lnTo>
                    <a:pt x="455" y="426"/>
                  </a:lnTo>
                  <a:lnTo>
                    <a:pt x="503" y="415"/>
                  </a:lnTo>
                  <a:lnTo>
                    <a:pt x="551" y="403"/>
                  </a:lnTo>
                  <a:lnTo>
                    <a:pt x="599" y="392"/>
                  </a:lnTo>
                  <a:lnTo>
                    <a:pt x="648" y="379"/>
                  </a:lnTo>
                  <a:lnTo>
                    <a:pt x="694" y="366"/>
                  </a:lnTo>
                  <a:lnTo>
                    <a:pt x="738" y="353"/>
                  </a:lnTo>
                  <a:lnTo>
                    <a:pt x="778" y="338"/>
                  </a:lnTo>
                  <a:lnTo>
                    <a:pt x="815" y="323"/>
                  </a:lnTo>
                  <a:lnTo>
                    <a:pt x="847" y="307"/>
                  </a:lnTo>
                  <a:lnTo>
                    <a:pt x="874" y="290"/>
                  </a:lnTo>
                  <a:lnTo>
                    <a:pt x="874" y="219"/>
                  </a:lnTo>
                  <a:lnTo>
                    <a:pt x="872" y="146"/>
                  </a:lnTo>
                  <a:lnTo>
                    <a:pt x="872" y="75"/>
                  </a:lnTo>
                  <a:lnTo>
                    <a:pt x="871" y="2"/>
                  </a:lnTo>
                  <a:lnTo>
                    <a:pt x="854" y="2"/>
                  </a:lnTo>
                  <a:lnTo>
                    <a:pt x="830" y="2"/>
                  </a:lnTo>
                  <a:lnTo>
                    <a:pt x="801" y="1"/>
                  </a:lnTo>
                  <a:lnTo>
                    <a:pt x="768" y="1"/>
                  </a:lnTo>
                  <a:lnTo>
                    <a:pt x="730" y="1"/>
                  </a:lnTo>
                  <a:lnTo>
                    <a:pt x="689" y="1"/>
                  </a:lnTo>
                  <a:lnTo>
                    <a:pt x="647" y="1"/>
                  </a:lnTo>
                  <a:lnTo>
                    <a:pt x="602" y="0"/>
                  </a:lnTo>
                  <a:lnTo>
                    <a:pt x="554" y="0"/>
                  </a:lnTo>
                  <a:lnTo>
                    <a:pt x="508" y="0"/>
                  </a:lnTo>
                  <a:lnTo>
                    <a:pt x="461" y="0"/>
                  </a:lnTo>
                  <a:lnTo>
                    <a:pt x="415" y="1"/>
                  </a:lnTo>
                  <a:lnTo>
                    <a:pt x="370" y="1"/>
                  </a:lnTo>
                  <a:lnTo>
                    <a:pt x="326" y="1"/>
                  </a:lnTo>
                  <a:lnTo>
                    <a:pt x="286" y="1"/>
                  </a:lnTo>
                  <a:lnTo>
                    <a:pt x="249" y="2"/>
                  </a:lnTo>
                  <a:lnTo>
                    <a:pt x="239" y="2"/>
                  </a:lnTo>
                  <a:lnTo>
                    <a:pt x="227" y="2"/>
                  </a:lnTo>
                  <a:lnTo>
                    <a:pt x="215" y="2"/>
                  </a:lnTo>
                  <a:lnTo>
                    <a:pt x="200" y="2"/>
                  </a:lnTo>
                  <a:lnTo>
                    <a:pt x="183" y="2"/>
                  </a:lnTo>
                  <a:lnTo>
                    <a:pt x="167" y="4"/>
                  </a:lnTo>
                  <a:lnTo>
                    <a:pt x="150" y="5"/>
                  </a:lnTo>
                  <a:lnTo>
                    <a:pt x="133" y="6"/>
                  </a:lnTo>
                  <a:lnTo>
                    <a:pt x="115" y="7"/>
                  </a:lnTo>
                  <a:lnTo>
                    <a:pt x="98" y="9"/>
                  </a:lnTo>
                  <a:lnTo>
                    <a:pt x="81" y="12"/>
                  </a:lnTo>
                  <a:lnTo>
                    <a:pt x="65" y="13"/>
                  </a:lnTo>
                  <a:lnTo>
                    <a:pt x="49" y="16"/>
                  </a:lnTo>
                  <a:lnTo>
                    <a:pt x="34" y="19"/>
                  </a:lnTo>
                  <a:lnTo>
                    <a:pt x="20" y="21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3BAA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1" name="Freeform 14"/>
            <p:cNvSpPr>
              <a:spLocks/>
            </p:cNvSpPr>
            <p:nvPr/>
          </p:nvSpPr>
          <p:spPr bwMode="auto">
            <a:xfrm>
              <a:off x="1066" y="2751"/>
              <a:ext cx="416" cy="210"/>
            </a:xfrm>
            <a:custGeom>
              <a:avLst/>
              <a:gdLst>
                <a:gd name="T0" fmla="*/ 3 w 832"/>
                <a:gd name="T1" fmla="*/ 5 h 421"/>
                <a:gd name="T2" fmla="*/ 1 w 832"/>
                <a:gd name="T3" fmla="*/ 13 h 421"/>
                <a:gd name="T4" fmla="*/ 0 w 832"/>
                <a:gd name="T5" fmla="*/ 22 h 421"/>
                <a:gd name="T6" fmla="*/ 0 w 832"/>
                <a:gd name="T7" fmla="*/ 31 h 421"/>
                <a:gd name="T8" fmla="*/ 0 w 832"/>
                <a:gd name="T9" fmla="*/ 39 h 421"/>
                <a:gd name="T10" fmla="*/ 3 w 832"/>
                <a:gd name="T11" fmla="*/ 48 h 421"/>
                <a:gd name="T12" fmla="*/ 7 w 832"/>
                <a:gd name="T13" fmla="*/ 56 h 421"/>
                <a:gd name="T14" fmla="*/ 11 w 832"/>
                <a:gd name="T15" fmla="*/ 65 h 421"/>
                <a:gd name="T16" fmla="*/ 15 w 832"/>
                <a:gd name="T17" fmla="*/ 73 h 421"/>
                <a:gd name="T18" fmla="*/ 19 w 832"/>
                <a:gd name="T19" fmla="*/ 81 h 421"/>
                <a:gd name="T20" fmla="*/ 23 w 832"/>
                <a:gd name="T21" fmla="*/ 89 h 421"/>
                <a:gd name="T22" fmla="*/ 26 w 832"/>
                <a:gd name="T23" fmla="*/ 97 h 421"/>
                <a:gd name="T24" fmla="*/ 29 w 832"/>
                <a:gd name="T25" fmla="*/ 105 h 421"/>
                <a:gd name="T26" fmla="*/ 36 w 832"/>
                <a:gd name="T27" fmla="*/ 104 h 421"/>
                <a:gd name="T28" fmla="*/ 45 w 832"/>
                <a:gd name="T29" fmla="*/ 103 h 421"/>
                <a:gd name="T30" fmla="*/ 56 w 832"/>
                <a:gd name="T31" fmla="*/ 102 h 421"/>
                <a:gd name="T32" fmla="*/ 67 w 832"/>
                <a:gd name="T33" fmla="*/ 101 h 421"/>
                <a:gd name="T34" fmla="*/ 79 w 832"/>
                <a:gd name="T35" fmla="*/ 100 h 421"/>
                <a:gd name="T36" fmla="*/ 92 w 832"/>
                <a:gd name="T37" fmla="*/ 99 h 421"/>
                <a:gd name="T38" fmla="*/ 105 w 832"/>
                <a:gd name="T39" fmla="*/ 98 h 421"/>
                <a:gd name="T40" fmla="*/ 119 w 832"/>
                <a:gd name="T41" fmla="*/ 97 h 421"/>
                <a:gd name="T42" fmla="*/ 132 w 832"/>
                <a:gd name="T43" fmla="*/ 95 h 421"/>
                <a:gd name="T44" fmla="*/ 146 w 832"/>
                <a:gd name="T45" fmla="*/ 94 h 421"/>
                <a:gd name="T46" fmla="*/ 158 w 832"/>
                <a:gd name="T47" fmla="*/ 92 h 421"/>
                <a:gd name="T48" fmla="*/ 171 w 832"/>
                <a:gd name="T49" fmla="*/ 89 h 421"/>
                <a:gd name="T50" fmla="*/ 182 w 832"/>
                <a:gd name="T51" fmla="*/ 87 h 421"/>
                <a:gd name="T52" fmla="*/ 192 w 832"/>
                <a:gd name="T53" fmla="*/ 85 h 421"/>
                <a:gd name="T54" fmla="*/ 201 w 832"/>
                <a:gd name="T55" fmla="*/ 82 h 421"/>
                <a:gd name="T56" fmla="*/ 208 w 832"/>
                <a:gd name="T57" fmla="*/ 79 h 421"/>
                <a:gd name="T58" fmla="*/ 208 w 832"/>
                <a:gd name="T59" fmla="*/ 60 h 421"/>
                <a:gd name="T60" fmla="*/ 208 w 832"/>
                <a:gd name="T61" fmla="*/ 40 h 421"/>
                <a:gd name="T62" fmla="*/ 208 w 832"/>
                <a:gd name="T63" fmla="*/ 20 h 421"/>
                <a:gd name="T64" fmla="*/ 208 w 832"/>
                <a:gd name="T65" fmla="*/ 0 h 421"/>
                <a:gd name="T66" fmla="*/ 203 w 832"/>
                <a:gd name="T67" fmla="*/ 0 h 421"/>
                <a:gd name="T68" fmla="*/ 197 w 832"/>
                <a:gd name="T69" fmla="*/ 0 h 421"/>
                <a:gd name="T70" fmla="*/ 189 w 832"/>
                <a:gd name="T71" fmla="*/ 0 h 421"/>
                <a:gd name="T72" fmla="*/ 179 w 832"/>
                <a:gd name="T73" fmla="*/ 0 h 421"/>
                <a:gd name="T74" fmla="*/ 169 w 832"/>
                <a:gd name="T75" fmla="*/ 0 h 421"/>
                <a:gd name="T76" fmla="*/ 158 w 832"/>
                <a:gd name="T77" fmla="*/ 0 h 421"/>
                <a:gd name="T78" fmla="*/ 146 w 832"/>
                <a:gd name="T79" fmla="*/ 0 h 421"/>
                <a:gd name="T80" fmla="*/ 134 w 832"/>
                <a:gd name="T81" fmla="*/ 0 h 421"/>
                <a:gd name="T82" fmla="*/ 121 w 832"/>
                <a:gd name="T83" fmla="*/ 0 h 421"/>
                <a:gd name="T84" fmla="*/ 108 w 832"/>
                <a:gd name="T85" fmla="*/ 0 h 421"/>
                <a:gd name="T86" fmla="*/ 95 w 832"/>
                <a:gd name="T87" fmla="*/ 0 h 421"/>
                <a:gd name="T88" fmla="*/ 83 w 832"/>
                <a:gd name="T89" fmla="*/ 0 h 421"/>
                <a:gd name="T90" fmla="*/ 70 w 832"/>
                <a:gd name="T91" fmla="*/ 0 h 421"/>
                <a:gd name="T92" fmla="*/ 58 w 832"/>
                <a:gd name="T93" fmla="*/ 0 h 421"/>
                <a:gd name="T94" fmla="*/ 47 w 832"/>
                <a:gd name="T95" fmla="*/ 0 h 421"/>
                <a:gd name="T96" fmla="*/ 37 w 832"/>
                <a:gd name="T97" fmla="*/ 0 h 421"/>
                <a:gd name="T98" fmla="*/ 34 w 832"/>
                <a:gd name="T99" fmla="*/ 0 h 421"/>
                <a:gd name="T100" fmla="*/ 30 w 832"/>
                <a:gd name="T101" fmla="*/ 0 h 421"/>
                <a:gd name="T102" fmla="*/ 25 w 832"/>
                <a:gd name="T103" fmla="*/ 1 h 421"/>
                <a:gd name="T104" fmla="*/ 20 w 832"/>
                <a:gd name="T105" fmla="*/ 1 h 421"/>
                <a:gd name="T106" fmla="*/ 15 w 832"/>
                <a:gd name="T107" fmla="*/ 2 h 421"/>
                <a:gd name="T108" fmla="*/ 11 w 832"/>
                <a:gd name="T109" fmla="*/ 3 h 421"/>
                <a:gd name="T110" fmla="*/ 6 w 832"/>
                <a:gd name="T111" fmla="*/ 4 h 421"/>
                <a:gd name="T112" fmla="*/ 3 w 832"/>
                <a:gd name="T113" fmla="*/ 5 h 4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32"/>
                <a:gd name="T172" fmla="*/ 0 h 421"/>
                <a:gd name="T173" fmla="*/ 832 w 832"/>
                <a:gd name="T174" fmla="*/ 421 h 4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32" h="421">
                  <a:moveTo>
                    <a:pt x="9" y="21"/>
                  </a:moveTo>
                  <a:lnTo>
                    <a:pt x="4" y="55"/>
                  </a:lnTo>
                  <a:lnTo>
                    <a:pt x="0" y="90"/>
                  </a:lnTo>
                  <a:lnTo>
                    <a:pt x="0" y="125"/>
                  </a:lnTo>
                  <a:lnTo>
                    <a:pt x="0" y="158"/>
                  </a:lnTo>
                  <a:lnTo>
                    <a:pt x="12" y="192"/>
                  </a:lnTo>
                  <a:lnTo>
                    <a:pt x="26" y="227"/>
                  </a:lnTo>
                  <a:lnTo>
                    <a:pt x="42" y="262"/>
                  </a:lnTo>
                  <a:lnTo>
                    <a:pt x="58" y="295"/>
                  </a:lnTo>
                  <a:lnTo>
                    <a:pt x="75" y="327"/>
                  </a:lnTo>
                  <a:lnTo>
                    <a:pt x="90" y="359"/>
                  </a:lnTo>
                  <a:lnTo>
                    <a:pt x="104" y="391"/>
                  </a:lnTo>
                  <a:lnTo>
                    <a:pt x="114" y="421"/>
                  </a:lnTo>
                  <a:lnTo>
                    <a:pt x="144" y="417"/>
                  </a:lnTo>
                  <a:lnTo>
                    <a:pt x="180" y="415"/>
                  </a:lnTo>
                  <a:lnTo>
                    <a:pt x="221" y="411"/>
                  </a:lnTo>
                  <a:lnTo>
                    <a:pt x="268" y="407"/>
                  </a:lnTo>
                  <a:lnTo>
                    <a:pt x="316" y="403"/>
                  </a:lnTo>
                  <a:lnTo>
                    <a:pt x="367" y="399"/>
                  </a:lnTo>
                  <a:lnTo>
                    <a:pt x="420" y="394"/>
                  </a:lnTo>
                  <a:lnTo>
                    <a:pt x="474" y="388"/>
                  </a:lnTo>
                  <a:lnTo>
                    <a:pt x="528" y="381"/>
                  </a:lnTo>
                  <a:lnTo>
                    <a:pt x="581" y="376"/>
                  </a:lnTo>
                  <a:lnTo>
                    <a:pt x="632" y="368"/>
                  </a:lnTo>
                  <a:lnTo>
                    <a:pt x="681" y="359"/>
                  </a:lnTo>
                  <a:lnTo>
                    <a:pt x="726" y="350"/>
                  </a:lnTo>
                  <a:lnTo>
                    <a:pt x="766" y="341"/>
                  </a:lnTo>
                  <a:lnTo>
                    <a:pt x="802" y="331"/>
                  </a:lnTo>
                  <a:lnTo>
                    <a:pt x="832" y="319"/>
                  </a:lnTo>
                  <a:lnTo>
                    <a:pt x="832" y="240"/>
                  </a:lnTo>
                  <a:lnTo>
                    <a:pt x="832" y="160"/>
                  </a:lnTo>
                  <a:lnTo>
                    <a:pt x="831" y="82"/>
                  </a:lnTo>
                  <a:lnTo>
                    <a:pt x="831" y="2"/>
                  </a:lnTo>
                  <a:lnTo>
                    <a:pt x="811" y="2"/>
                  </a:lnTo>
                  <a:lnTo>
                    <a:pt x="785" y="2"/>
                  </a:lnTo>
                  <a:lnTo>
                    <a:pt x="753" y="1"/>
                  </a:lnTo>
                  <a:lnTo>
                    <a:pt x="716" y="1"/>
                  </a:lnTo>
                  <a:lnTo>
                    <a:pt x="675" y="1"/>
                  </a:lnTo>
                  <a:lnTo>
                    <a:pt x="630" y="1"/>
                  </a:lnTo>
                  <a:lnTo>
                    <a:pt x="583" y="1"/>
                  </a:lnTo>
                  <a:lnTo>
                    <a:pt x="534" y="0"/>
                  </a:lnTo>
                  <a:lnTo>
                    <a:pt x="483" y="0"/>
                  </a:lnTo>
                  <a:lnTo>
                    <a:pt x="431" y="0"/>
                  </a:lnTo>
                  <a:lnTo>
                    <a:pt x="379" y="0"/>
                  </a:lnTo>
                  <a:lnTo>
                    <a:pt x="329" y="1"/>
                  </a:lnTo>
                  <a:lnTo>
                    <a:pt x="279" y="1"/>
                  </a:lnTo>
                  <a:lnTo>
                    <a:pt x="232" y="1"/>
                  </a:lnTo>
                  <a:lnTo>
                    <a:pt x="187" y="1"/>
                  </a:lnTo>
                  <a:lnTo>
                    <a:pt x="147" y="2"/>
                  </a:lnTo>
                  <a:lnTo>
                    <a:pt x="133" y="2"/>
                  </a:lnTo>
                  <a:lnTo>
                    <a:pt x="117" y="2"/>
                  </a:lnTo>
                  <a:lnTo>
                    <a:pt x="98" y="4"/>
                  </a:lnTo>
                  <a:lnTo>
                    <a:pt x="80" y="6"/>
                  </a:lnTo>
                  <a:lnTo>
                    <a:pt x="60" y="8"/>
                  </a:lnTo>
                  <a:lnTo>
                    <a:pt x="42" y="12"/>
                  </a:lnTo>
                  <a:lnTo>
                    <a:pt x="24" y="16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DBC1A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2" name="Freeform 15"/>
            <p:cNvSpPr>
              <a:spLocks/>
            </p:cNvSpPr>
            <p:nvPr/>
          </p:nvSpPr>
          <p:spPr bwMode="auto">
            <a:xfrm>
              <a:off x="1066" y="2751"/>
              <a:ext cx="396" cy="186"/>
            </a:xfrm>
            <a:custGeom>
              <a:avLst/>
              <a:gdLst>
                <a:gd name="T0" fmla="*/ 3 w 792"/>
                <a:gd name="T1" fmla="*/ 5 h 372"/>
                <a:gd name="T2" fmla="*/ 1 w 792"/>
                <a:gd name="T3" fmla="*/ 8 h 372"/>
                <a:gd name="T4" fmla="*/ 0 w 792"/>
                <a:gd name="T5" fmla="*/ 11 h 372"/>
                <a:gd name="T6" fmla="*/ 0 w 792"/>
                <a:gd name="T7" fmla="*/ 14 h 372"/>
                <a:gd name="T8" fmla="*/ 0 w 792"/>
                <a:gd name="T9" fmla="*/ 17 h 372"/>
                <a:gd name="T10" fmla="*/ 0 w 792"/>
                <a:gd name="T11" fmla="*/ 90 h 372"/>
                <a:gd name="T12" fmla="*/ 4 w 792"/>
                <a:gd name="T13" fmla="*/ 90 h 372"/>
                <a:gd name="T14" fmla="*/ 9 w 792"/>
                <a:gd name="T15" fmla="*/ 91 h 372"/>
                <a:gd name="T16" fmla="*/ 13 w 792"/>
                <a:gd name="T17" fmla="*/ 91 h 372"/>
                <a:gd name="T18" fmla="*/ 19 w 792"/>
                <a:gd name="T19" fmla="*/ 91 h 372"/>
                <a:gd name="T20" fmla="*/ 24 w 792"/>
                <a:gd name="T21" fmla="*/ 91 h 372"/>
                <a:gd name="T22" fmla="*/ 30 w 792"/>
                <a:gd name="T23" fmla="*/ 92 h 372"/>
                <a:gd name="T24" fmla="*/ 36 w 792"/>
                <a:gd name="T25" fmla="*/ 92 h 372"/>
                <a:gd name="T26" fmla="*/ 42 w 792"/>
                <a:gd name="T27" fmla="*/ 92 h 372"/>
                <a:gd name="T28" fmla="*/ 49 w 792"/>
                <a:gd name="T29" fmla="*/ 93 h 372"/>
                <a:gd name="T30" fmla="*/ 56 w 792"/>
                <a:gd name="T31" fmla="*/ 93 h 372"/>
                <a:gd name="T32" fmla="*/ 63 w 792"/>
                <a:gd name="T33" fmla="*/ 93 h 372"/>
                <a:gd name="T34" fmla="*/ 70 w 792"/>
                <a:gd name="T35" fmla="*/ 93 h 372"/>
                <a:gd name="T36" fmla="*/ 77 w 792"/>
                <a:gd name="T37" fmla="*/ 93 h 372"/>
                <a:gd name="T38" fmla="*/ 85 w 792"/>
                <a:gd name="T39" fmla="*/ 93 h 372"/>
                <a:gd name="T40" fmla="*/ 92 w 792"/>
                <a:gd name="T41" fmla="*/ 93 h 372"/>
                <a:gd name="T42" fmla="*/ 100 w 792"/>
                <a:gd name="T43" fmla="*/ 93 h 372"/>
                <a:gd name="T44" fmla="*/ 107 w 792"/>
                <a:gd name="T45" fmla="*/ 93 h 372"/>
                <a:gd name="T46" fmla="*/ 114 w 792"/>
                <a:gd name="T47" fmla="*/ 93 h 372"/>
                <a:gd name="T48" fmla="*/ 122 w 792"/>
                <a:gd name="T49" fmla="*/ 93 h 372"/>
                <a:gd name="T50" fmla="*/ 129 w 792"/>
                <a:gd name="T51" fmla="*/ 93 h 372"/>
                <a:gd name="T52" fmla="*/ 136 w 792"/>
                <a:gd name="T53" fmla="*/ 93 h 372"/>
                <a:gd name="T54" fmla="*/ 143 w 792"/>
                <a:gd name="T55" fmla="*/ 93 h 372"/>
                <a:gd name="T56" fmla="*/ 150 w 792"/>
                <a:gd name="T57" fmla="*/ 92 h 372"/>
                <a:gd name="T58" fmla="*/ 157 w 792"/>
                <a:gd name="T59" fmla="*/ 92 h 372"/>
                <a:gd name="T60" fmla="*/ 163 w 792"/>
                <a:gd name="T61" fmla="*/ 91 h 372"/>
                <a:gd name="T62" fmla="*/ 169 w 792"/>
                <a:gd name="T63" fmla="*/ 91 h 372"/>
                <a:gd name="T64" fmla="*/ 175 w 792"/>
                <a:gd name="T65" fmla="*/ 91 h 372"/>
                <a:gd name="T66" fmla="*/ 180 w 792"/>
                <a:gd name="T67" fmla="*/ 90 h 372"/>
                <a:gd name="T68" fmla="*/ 185 w 792"/>
                <a:gd name="T69" fmla="*/ 89 h 372"/>
                <a:gd name="T70" fmla="*/ 190 w 792"/>
                <a:gd name="T71" fmla="*/ 89 h 372"/>
                <a:gd name="T72" fmla="*/ 195 w 792"/>
                <a:gd name="T73" fmla="*/ 88 h 372"/>
                <a:gd name="T74" fmla="*/ 198 w 792"/>
                <a:gd name="T75" fmla="*/ 87 h 372"/>
                <a:gd name="T76" fmla="*/ 198 w 792"/>
                <a:gd name="T77" fmla="*/ 1 h 372"/>
                <a:gd name="T78" fmla="*/ 193 w 792"/>
                <a:gd name="T79" fmla="*/ 1 h 372"/>
                <a:gd name="T80" fmla="*/ 186 w 792"/>
                <a:gd name="T81" fmla="*/ 1 h 372"/>
                <a:gd name="T82" fmla="*/ 177 w 792"/>
                <a:gd name="T83" fmla="*/ 1 h 372"/>
                <a:gd name="T84" fmla="*/ 167 w 792"/>
                <a:gd name="T85" fmla="*/ 1 h 372"/>
                <a:gd name="T86" fmla="*/ 156 w 792"/>
                <a:gd name="T87" fmla="*/ 1 h 372"/>
                <a:gd name="T88" fmla="*/ 143 w 792"/>
                <a:gd name="T89" fmla="*/ 1 h 372"/>
                <a:gd name="T90" fmla="*/ 130 w 792"/>
                <a:gd name="T91" fmla="*/ 0 h 372"/>
                <a:gd name="T92" fmla="*/ 117 w 792"/>
                <a:gd name="T93" fmla="*/ 0 h 372"/>
                <a:gd name="T94" fmla="*/ 103 w 792"/>
                <a:gd name="T95" fmla="*/ 0 h 372"/>
                <a:gd name="T96" fmla="*/ 89 w 792"/>
                <a:gd name="T97" fmla="*/ 0 h 372"/>
                <a:gd name="T98" fmla="*/ 75 w 792"/>
                <a:gd name="T99" fmla="*/ 0 h 372"/>
                <a:gd name="T100" fmla="*/ 61 w 792"/>
                <a:gd name="T101" fmla="*/ 0 h 372"/>
                <a:gd name="T102" fmla="*/ 48 w 792"/>
                <a:gd name="T103" fmla="*/ 0 h 372"/>
                <a:gd name="T104" fmla="*/ 35 w 792"/>
                <a:gd name="T105" fmla="*/ 1 h 372"/>
                <a:gd name="T106" fmla="*/ 23 w 792"/>
                <a:gd name="T107" fmla="*/ 1 h 372"/>
                <a:gd name="T108" fmla="*/ 12 w 792"/>
                <a:gd name="T109" fmla="*/ 1 h 372"/>
                <a:gd name="T110" fmla="*/ 10 w 792"/>
                <a:gd name="T111" fmla="*/ 1 h 372"/>
                <a:gd name="T112" fmla="*/ 9 w 792"/>
                <a:gd name="T113" fmla="*/ 1 h 372"/>
                <a:gd name="T114" fmla="*/ 8 w 792"/>
                <a:gd name="T115" fmla="*/ 1 h 372"/>
                <a:gd name="T116" fmla="*/ 7 w 792"/>
                <a:gd name="T117" fmla="*/ 2 h 372"/>
                <a:gd name="T118" fmla="*/ 6 w 792"/>
                <a:gd name="T119" fmla="*/ 2 h 372"/>
                <a:gd name="T120" fmla="*/ 5 w 792"/>
                <a:gd name="T121" fmla="*/ 3 h 372"/>
                <a:gd name="T122" fmla="*/ 4 w 792"/>
                <a:gd name="T123" fmla="*/ 4 h 372"/>
                <a:gd name="T124" fmla="*/ 3 w 792"/>
                <a:gd name="T125" fmla="*/ 5 h 3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2"/>
                <a:gd name="T190" fmla="*/ 0 h 372"/>
                <a:gd name="T191" fmla="*/ 792 w 792"/>
                <a:gd name="T192" fmla="*/ 372 h 3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2" h="372">
                  <a:moveTo>
                    <a:pt x="9" y="19"/>
                  </a:moveTo>
                  <a:lnTo>
                    <a:pt x="4" y="30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357"/>
                  </a:lnTo>
                  <a:lnTo>
                    <a:pt x="16" y="358"/>
                  </a:lnTo>
                  <a:lnTo>
                    <a:pt x="34" y="361"/>
                  </a:lnTo>
                  <a:lnTo>
                    <a:pt x="52" y="362"/>
                  </a:lnTo>
                  <a:lnTo>
                    <a:pt x="73" y="363"/>
                  </a:lnTo>
                  <a:lnTo>
                    <a:pt x="95" y="364"/>
                  </a:lnTo>
                  <a:lnTo>
                    <a:pt x="118" y="365"/>
                  </a:lnTo>
                  <a:lnTo>
                    <a:pt x="143" y="366"/>
                  </a:lnTo>
                  <a:lnTo>
                    <a:pt x="168" y="368"/>
                  </a:lnTo>
                  <a:lnTo>
                    <a:pt x="195" y="369"/>
                  </a:lnTo>
                  <a:lnTo>
                    <a:pt x="221" y="370"/>
                  </a:lnTo>
                  <a:lnTo>
                    <a:pt x="250" y="370"/>
                  </a:lnTo>
                  <a:lnTo>
                    <a:pt x="279" y="371"/>
                  </a:lnTo>
                  <a:lnTo>
                    <a:pt x="308" y="371"/>
                  </a:lnTo>
                  <a:lnTo>
                    <a:pt x="337" y="372"/>
                  </a:lnTo>
                  <a:lnTo>
                    <a:pt x="367" y="372"/>
                  </a:lnTo>
                  <a:lnTo>
                    <a:pt x="397" y="372"/>
                  </a:lnTo>
                  <a:lnTo>
                    <a:pt x="427" y="372"/>
                  </a:lnTo>
                  <a:lnTo>
                    <a:pt x="455" y="371"/>
                  </a:lnTo>
                  <a:lnTo>
                    <a:pt x="485" y="371"/>
                  </a:lnTo>
                  <a:lnTo>
                    <a:pt x="514" y="370"/>
                  </a:lnTo>
                  <a:lnTo>
                    <a:pt x="543" y="370"/>
                  </a:lnTo>
                  <a:lnTo>
                    <a:pt x="571" y="369"/>
                  </a:lnTo>
                  <a:lnTo>
                    <a:pt x="598" y="368"/>
                  </a:lnTo>
                  <a:lnTo>
                    <a:pt x="625" y="366"/>
                  </a:lnTo>
                  <a:lnTo>
                    <a:pt x="650" y="364"/>
                  </a:lnTo>
                  <a:lnTo>
                    <a:pt x="674" y="363"/>
                  </a:lnTo>
                  <a:lnTo>
                    <a:pt x="697" y="361"/>
                  </a:lnTo>
                  <a:lnTo>
                    <a:pt x="719" y="358"/>
                  </a:lnTo>
                  <a:lnTo>
                    <a:pt x="740" y="356"/>
                  </a:lnTo>
                  <a:lnTo>
                    <a:pt x="759" y="353"/>
                  </a:lnTo>
                  <a:lnTo>
                    <a:pt x="777" y="350"/>
                  </a:lnTo>
                  <a:lnTo>
                    <a:pt x="792" y="347"/>
                  </a:lnTo>
                  <a:lnTo>
                    <a:pt x="792" y="2"/>
                  </a:lnTo>
                  <a:lnTo>
                    <a:pt x="770" y="2"/>
                  </a:lnTo>
                  <a:lnTo>
                    <a:pt x="741" y="2"/>
                  </a:lnTo>
                  <a:lnTo>
                    <a:pt x="705" y="1"/>
                  </a:lnTo>
                  <a:lnTo>
                    <a:pt x="665" y="1"/>
                  </a:lnTo>
                  <a:lnTo>
                    <a:pt x="621" y="1"/>
                  </a:lnTo>
                  <a:lnTo>
                    <a:pt x="572" y="1"/>
                  </a:lnTo>
                  <a:lnTo>
                    <a:pt x="520" y="0"/>
                  </a:lnTo>
                  <a:lnTo>
                    <a:pt x="467" y="0"/>
                  </a:lnTo>
                  <a:lnTo>
                    <a:pt x="412" y="0"/>
                  </a:lnTo>
                  <a:lnTo>
                    <a:pt x="355" y="0"/>
                  </a:lnTo>
                  <a:lnTo>
                    <a:pt x="299" y="0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38" y="1"/>
                  </a:lnTo>
                  <a:lnTo>
                    <a:pt x="90" y="1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5" y="2"/>
                  </a:lnTo>
                  <a:lnTo>
                    <a:pt x="30" y="4"/>
                  </a:lnTo>
                  <a:lnTo>
                    <a:pt x="27" y="5"/>
                  </a:lnTo>
                  <a:lnTo>
                    <a:pt x="22" y="7"/>
                  </a:lnTo>
                  <a:lnTo>
                    <a:pt x="19" y="11"/>
                  </a:lnTo>
                  <a:lnTo>
                    <a:pt x="14" y="14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E0C9B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3" name="Freeform 16"/>
            <p:cNvSpPr>
              <a:spLocks/>
            </p:cNvSpPr>
            <p:nvPr/>
          </p:nvSpPr>
          <p:spPr bwMode="auto">
            <a:xfrm>
              <a:off x="1128" y="2812"/>
              <a:ext cx="487" cy="374"/>
            </a:xfrm>
            <a:custGeom>
              <a:avLst/>
              <a:gdLst>
                <a:gd name="T0" fmla="*/ 0 w 975"/>
                <a:gd name="T1" fmla="*/ 9 h 750"/>
                <a:gd name="T2" fmla="*/ 4 w 975"/>
                <a:gd name="T3" fmla="*/ 1 h 750"/>
                <a:gd name="T4" fmla="*/ 239 w 975"/>
                <a:gd name="T5" fmla="*/ 0 h 750"/>
                <a:gd name="T6" fmla="*/ 243 w 975"/>
                <a:gd name="T7" fmla="*/ 9 h 750"/>
                <a:gd name="T8" fmla="*/ 243 w 975"/>
                <a:gd name="T9" fmla="*/ 179 h 750"/>
                <a:gd name="T10" fmla="*/ 236 w 975"/>
                <a:gd name="T11" fmla="*/ 183 h 750"/>
                <a:gd name="T12" fmla="*/ 228 w 975"/>
                <a:gd name="T13" fmla="*/ 184 h 750"/>
                <a:gd name="T14" fmla="*/ 221 w 975"/>
                <a:gd name="T15" fmla="*/ 184 h 750"/>
                <a:gd name="T16" fmla="*/ 214 w 975"/>
                <a:gd name="T17" fmla="*/ 184 h 750"/>
                <a:gd name="T18" fmla="*/ 207 w 975"/>
                <a:gd name="T19" fmla="*/ 185 h 750"/>
                <a:gd name="T20" fmla="*/ 199 w 975"/>
                <a:gd name="T21" fmla="*/ 185 h 750"/>
                <a:gd name="T22" fmla="*/ 192 w 975"/>
                <a:gd name="T23" fmla="*/ 185 h 750"/>
                <a:gd name="T24" fmla="*/ 184 w 975"/>
                <a:gd name="T25" fmla="*/ 185 h 750"/>
                <a:gd name="T26" fmla="*/ 177 w 975"/>
                <a:gd name="T27" fmla="*/ 185 h 750"/>
                <a:gd name="T28" fmla="*/ 170 w 975"/>
                <a:gd name="T29" fmla="*/ 186 h 750"/>
                <a:gd name="T30" fmla="*/ 162 w 975"/>
                <a:gd name="T31" fmla="*/ 186 h 750"/>
                <a:gd name="T32" fmla="*/ 155 w 975"/>
                <a:gd name="T33" fmla="*/ 186 h 750"/>
                <a:gd name="T34" fmla="*/ 148 w 975"/>
                <a:gd name="T35" fmla="*/ 186 h 750"/>
                <a:gd name="T36" fmla="*/ 141 w 975"/>
                <a:gd name="T37" fmla="*/ 186 h 750"/>
                <a:gd name="T38" fmla="*/ 133 w 975"/>
                <a:gd name="T39" fmla="*/ 186 h 750"/>
                <a:gd name="T40" fmla="*/ 126 w 975"/>
                <a:gd name="T41" fmla="*/ 187 h 750"/>
                <a:gd name="T42" fmla="*/ 119 w 975"/>
                <a:gd name="T43" fmla="*/ 187 h 750"/>
                <a:gd name="T44" fmla="*/ 112 w 975"/>
                <a:gd name="T45" fmla="*/ 187 h 750"/>
                <a:gd name="T46" fmla="*/ 104 w 975"/>
                <a:gd name="T47" fmla="*/ 187 h 750"/>
                <a:gd name="T48" fmla="*/ 97 w 975"/>
                <a:gd name="T49" fmla="*/ 187 h 750"/>
                <a:gd name="T50" fmla="*/ 90 w 975"/>
                <a:gd name="T51" fmla="*/ 187 h 750"/>
                <a:gd name="T52" fmla="*/ 83 w 975"/>
                <a:gd name="T53" fmla="*/ 187 h 750"/>
                <a:gd name="T54" fmla="*/ 76 w 975"/>
                <a:gd name="T55" fmla="*/ 187 h 750"/>
                <a:gd name="T56" fmla="*/ 68 w 975"/>
                <a:gd name="T57" fmla="*/ 187 h 750"/>
                <a:gd name="T58" fmla="*/ 61 w 975"/>
                <a:gd name="T59" fmla="*/ 187 h 750"/>
                <a:gd name="T60" fmla="*/ 54 w 975"/>
                <a:gd name="T61" fmla="*/ 187 h 750"/>
                <a:gd name="T62" fmla="*/ 47 w 975"/>
                <a:gd name="T63" fmla="*/ 187 h 750"/>
                <a:gd name="T64" fmla="*/ 40 w 975"/>
                <a:gd name="T65" fmla="*/ 187 h 750"/>
                <a:gd name="T66" fmla="*/ 33 w 975"/>
                <a:gd name="T67" fmla="*/ 187 h 750"/>
                <a:gd name="T68" fmla="*/ 26 w 975"/>
                <a:gd name="T69" fmla="*/ 186 h 750"/>
                <a:gd name="T70" fmla="*/ 19 w 975"/>
                <a:gd name="T71" fmla="*/ 186 h 750"/>
                <a:gd name="T72" fmla="*/ 12 w 975"/>
                <a:gd name="T73" fmla="*/ 186 h 750"/>
                <a:gd name="T74" fmla="*/ 5 w 975"/>
                <a:gd name="T75" fmla="*/ 186 h 750"/>
                <a:gd name="T76" fmla="*/ 0 w 975"/>
                <a:gd name="T77" fmla="*/ 179 h 750"/>
                <a:gd name="T78" fmla="*/ 0 w 975"/>
                <a:gd name="T79" fmla="*/ 9 h 7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75"/>
                <a:gd name="T121" fmla="*/ 0 h 750"/>
                <a:gd name="T122" fmla="*/ 975 w 975"/>
                <a:gd name="T123" fmla="*/ 750 h 7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75" h="750">
                  <a:moveTo>
                    <a:pt x="0" y="37"/>
                  </a:moveTo>
                  <a:lnTo>
                    <a:pt x="17" y="6"/>
                  </a:lnTo>
                  <a:lnTo>
                    <a:pt x="959" y="0"/>
                  </a:lnTo>
                  <a:lnTo>
                    <a:pt x="975" y="37"/>
                  </a:lnTo>
                  <a:lnTo>
                    <a:pt x="975" y="720"/>
                  </a:lnTo>
                  <a:lnTo>
                    <a:pt x="944" y="736"/>
                  </a:lnTo>
                  <a:lnTo>
                    <a:pt x="915" y="737"/>
                  </a:lnTo>
                  <a:lnTo>
                    <a:pt x="885" y="738"/>
                  </a:lnTo>
                  <a:lnTo>
                    <a:pt x="857" y="739"/>
                  </a:lnTo>
                  <a:lnTo>
                    <a:pt x="828" y="741"/>
                  </a:lnTo>
                  <a:lnTo>
                    <a:pt x="798" y="742"/>
                  </a:lnTo>
                  <a:lnTo>
                    <a:pt x="769" y="743"/>
                  </a:lnTo>
                  <a:lnTo>
                    <a:pt x="739" y="743"/>
                  </a:lnTo>
                  <a:lnTo>
                    <a:pt x="710" y="744"/>
                  </a:lnTo>
                  <a:lnTo>
                    <a:pt x="681" y="745"/>
                  </a:lnTo>
                  <a:lnTo>
                    <a:pt x="651" y="745"/>
                  </a:lnTo>
                  <a:lnTo>
                    <a:pt x="623" y="746"/>
                  </a:lnTo>
                  <a:lnTo>
                    <a:pt x="594" y="746"/>
                  </a:lnTo>
                  <a:lnTo>
                    <a:pt x="564" y="747"/>
                  </a:lnTo>
                  <a:lnTo>
                    <a:pt x="535" y="747"/>
                  </a:lnTo>
                  <a:lnTo>
                    <a:pt x="506" y="749"/>
                  </a:lnTo>
                  <a:lnTo>
                    <a:pt x="477" y="749"/>
                  </a:lnTo>
                  <a:lnTo>
                    <a:pt x="448" y="749"/>
                  </a:lnTo>
                  <a:lnTo>
                    <a:pt x="419" y="749"/>
                  </a:lnTo>
                  <a:lnTo>
                    <a:pt x="390" y="749"/>
                  </a:lnTo>
                  <a:lnTo>
                    <a:pt x="361" y="750"/>
                  </a:lnTo>
                  <a:lnTo>
                    <a:pt x="332" y="750"/>
                  </a:lnTo>
                  <a:lnTo>
                    <a:pt x="304" y="750"/>
                  </a:lnTo>
                  <a:lnTo>
                    <a:pt x="275" y="749"/>
                  </a:lnTo>
                  <a:lnTo>
                    <a:pt x="247" y="749"/>
                  </a:lnTo>
                  <a:lnTo>
                    <a:pt x="218" y="749"/>
                  </a:lnTo>
                  <a:lnTo>
                    <a:pt x="189" y="749"/>
                  </a:lnTo>
                  <a:lnTo>
                    <a:pt x="162" y="749"/>
                  </a:lnTo>
                  <a:lnTo>
                    <a:pt x="133" y="749"/>
                  </a:lnTo>
                  <a:lnTo>
                    <a:pt x="105" y="747"/>
                  </a:lnTo>
                  <a:lnTo>
                    <a:pt x="77" y="747"/>
                  </a:lnTo>
                  <a:lnTo>
                    <a:pt x="49" y="746"/>
                  </a:lnTo>
                  <a:lnTo>
                    <a:pt x="21" y="746"/>
                  </a:lnTo>
                  <a:lnTo>
                    <a:pt x="0" y="72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4" name="Freeform 17"/>
            <p:cNvSpPr>
              <a:spLocks/>
            </p:cNvSpPr>
            <p:nvPr/>
          </p:nvSpPr>
          <p:spPr bwMode="auto">
            <a:xfrm>
              <a:off x="1141" y="2822"/>
              <a:ext cx="461" cy="354"/>
            </a:xfrm>
            <a:custGeom>
              <a:avLst/>
              <a:gdLst>
                <a:gd name="T0" fmla="*/ 0 w 922"/>
                <a:gd name="T1" fmla="*/ 9 h 707"/>
                <a:gd name="T2" fmla="*/ 4 w 922"/>
                <a:gd name="T3" fmla="*/ 2 h 707"/>
                <a:gd name="T4" fmla="*/ 227 w 922"/>
                <a:gd name="T5" fmla="*/ 0 h 707"/>
                <a:gd name="T6" fmla="*/ 231 w 922"/>
                <a:gd name="T7" fmla="*/ 9 h 707"/>
                <a:gd name="T8" fmla="*/ 231 w 922"/>
                <a:gd name="T9" fmla="*/ 168 h 707"/>
                <a:gd name="T10" fmla="*/ 222 w 922"/>
                <a:gd name="T11" fmla="*/ 174 h 707"/>
                <a:gd name="T12" fmla="*/ 215 w 922"/>
                <a:gd name="T13" fmla="*/ 174 h 707"/>
                <a:gd name="T14" fmla="*/ 207 w 922"/>
                <a:gd name="T15" fmla="*/ 174 h 707"/>
                <a:gd name="T16" fmla="*/ 200 w 922"/>
                <a:gd name="T17" fmla="*/ 175 h 707"/>
                <a:gd name="T18" fmla="*/ 193 w 922"/>
                <a:gd name="T19" fmla="*/ 175 h 707"/>
                <a:gd name="T20" fmla="*/ 186 w 922"/>
                <a:gd name="T21" fmla="*/ 175 h 707"/>
                <a:gd name="T22" fmla="*/ 179 w 922"/>
                <a:gd name="T23" fmla="*/ 175 h 707"/>
                <a:gd name="T24" fmla="*/ 172 w 922"/>
                <a:gd name="T25" fmla="*/ 175 h 707"/>
                <a:gd name="T26" fmla="*/ 165 w 922"/>
                <a:gd name="T27" fmla="*/ 176 h 707"/>
                <a:gd name="T28" fmla="*/ 159 w 922"/>
                <a:gd name="T29" fmla="*/ 176 h 707"/>
                <a:gd name="T30" fmla="*/ 152 w 922"/>
                <a:gd name="T31" fmla="*/ 176 h 707"/>
                <a:gd name="T32" fmla="*/ 145 w 922"/>
                <a:gd name="T33" fmla="*/ 176 h 707"/>
                <a:gd name="T34" fmla="*/ 138 w 922"/>
                <a:gd name="T35" fmla="*/ 176 h 707"/>
                <a:gd name="T36" fmla="*/ 132 w 922"/>
                <a:gd name="T37" fmla="*/ 177 h 707"/>
                <a:gd name="T38" fmla="*/ 125 w 922"/>
                <a:gd name="T39" fmla="*/ 177 h 707"/>
                <a:gd name="T40" fmla="*/ 118 w 922"/>
                <a:gd name="T41" fmla="*/ 177 h 707"/>
                <a:gd name="T42" fmla="*/ 112 w 922"/>
                <a:gd name="T43" fmla="*/ 177 h 707"/>
                <a:gd name="T44" fmla="*/ 105 w 922"/>
                <a:gd name="T45" fmla="*/ 177 h 707"/>
                <a:gd name="T46" fmla="*/ 98 w 922"/>
                <a:gd name="T47" fmla="*/ 177 h 707"/>
                <a:gd name="T48" fmla="*/ 92 w 922"/>
                <a:gd name="T49" fmla="*/ 177 h 707"/>
                <a:gd name="T50" fmla="*/ 85 w 922"/>
                <a:gd name="T51" fmla="*/ 177 h 707"/>
                <a:gd name="T52" fmla="*/ 78 w 922"/>
                <a:gd name="T53" fmla="*/ 177 h 707"/>
                <a:gd name="T54" fmla="*/ 72 w 922"/>
                <a:gd name="T55" fmla="*/ 177 h 707"/>
                <a:gd name="T56" fmla="*/ 65 w 922"/>
                <a:gd name="T57" fmla="*/ 177 h 707"/>
                <a:gd name="T58" fmla="*/ 59 w 922"/>
                <a:gd name="T59" fmla="*/ 177 h 707"/>
                <a:gd name="T60" fmla="*/ 52 w 922"/>
                <a:gd name="T61" fmla="*/ 177 h 707"/>
                <a:gd name="T62" fmla="*/ 45 w 922"/>
                <a:gd name="T63" fmla="*/ 177 h 707"/>
                <a:gd name="T64" fmla="*/ 38 w 922"/>
                <a:gd name="T65" fmla="*/ 177 h 707"/>
                <a:gd name="T66" fmla="*/ 31 w 922"/>
                <a:gd name="T67" fmla="*/ 177 h 707"/>
                <a:gd name="T68" fmla="*/ 25 w 922"/>
                <a:gd name="T69" fmla="*/ 177 h 707"/>
                <a:gd name="T70" fmla="*/ 18 w 922"/>
                <a:gd name="T71" fmla="*/ 177 h 707"/>
                <a:gd name="T72" fmla="*/ 11 w 922"/>
                <a:gd name="T73" fmla="*/ 176 h 707"/>
                <a:gd name="T74" fmla="*/ 4 w 922"/>
                <a:gd name="T75" fmla="*/ 176 h 707"/>
                <a:gd name="T76" fmla="*/ 0 w 922"/>
                <a:gd name="T77" fmla="*/ 170 h 707"/>
                <a:gd name="T78" fmla="*/ 0 w 922"/>
                <a:gd name="T79" fmla="*/ 9 h 7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22"/>
                <a:gd name="T121" fmla="*/ 0 h 707"/>
                <a:gd name="T122" fmla="*/ 922 w 922"/>
                <a:gd name="T123" fmla="*/ 707 h 70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22" h="707">
                  <a:moveTo>
                    <a:pt x="0" y="36"/>
                  </a:moveTo>
                  <a:lnTo>
                    <a:pt x="15" y="5"/>
                  </a:lnTo>
                  <a:lnTo>
                    <a:pt x="907" y="0"/>
                  </a:lnTo>
                  <a:lnTo>
                    <a:pt x="922" y="36"/>
                  </a:lnTo>
                  <a:lnTo>
                    <a:pt x="922" y="671"/>
                  </a:lnTo>
                  <a:lnTo>
                    <a:pt x="886" y="693"/>
                  </a:lnTo>
                  <a:lnTo>
                    <a:pt x="857" y="694"/>
                  </a:lnTo>
                  <a:lnTo>
                    <a:pt x="828" y="696"/>
                  </a:lnTo>
                  <a:lnTo>
                    <a:pt x="800" y="697"/>
                  </a:lnTo>
                  <a:lnTo>
                    <a:pt x="772" y="698"/>
                  </a:lnTo>
                  <a:lnTo>
                    <a:pt x="743" y="699"/>
                  </a:lnTo>
                  <a:lnTo>
                    <a:pt x="715" y="700"/>
                  </a:lnTo>
                  <a:lnTo>
                    <a:pt x="688" y="700"/>
                  </a:lnTo>
                  <a:lnTo>
                    <a:pt x="660" y="701"/>
                  </a:lnTo>
                  <a:lnTo>
                    <a:pt x="633" y="702"/>
                  </a:lnTo>
                  <a:lnTo>
                    <a:pt x="606" y="702"/>
                  </a:lnTo>
                  <a:lnTo>
                    <a:pt x="578" y="704"/>
                  </a:lnTo>
                  <a:lnTo>
                    <a:pt x="552" y="704"/>
                  </a:lnTo>
                  <a:lnTo>
                    <a:pt x="525" y="705"/>
                  </a:lnTo>
                  <a:lnTo>
                    <a:pt x="498" y="705"/>
                  </a:lnTo>
                  <a:lnTo>
                    <a:pt x="471" y="706"/>
                  </a:lnTo>
                  <a:lnTo>
                    <a:pt x="445" y="706"/>
                  </a:lnTo>
                  <a:lnTo>
                    <a:pt x="418" y="706"/>
                  </a:lnTo>
                  <a:lnTo>
                    <a:pt x="392" y="706"/>
                  </a:lnTo>
                  <a:lnTo>
                    <a:pt x="365" y="706"/>
                  </a:lnTo>
                  <a:lnTo>
                    <a:pt x="339" y="707"/>
                  </a:lnTo>
                  <a:lnTo>
                    <a:pt x="312" y="707"/>
                  </a:lnTo>
                  <a:lnTo>
                    <a:pt x="286" y="707"/>
                  </a:lnTo>
                  <a:lnTo>
                    <a:pt x="259" y="706"/>
                  </a:lnTo>
                  <a:lnTo>
                    <a:pt x="233" y="706"/>
                  </a:lnTo>
                  <a:lnTo>
                    <a:pt x="205" y="706"/>
                  </a:lnTo>
                  <a:lnTo>
                    <a:pt x="179" y="706"/>
                  </a:lnTo>
                  <a:lnTo>
                    <a:pt x="152" y="706"/>
                  </a:lnTo>
                  <a:lnTo>
                    <a:pt x="124" y="706"/>
                  </a:lnTo>
                  <a:lnTo>
                    <a:pt x="98" y="705"/>
                  </a:lnTo>
                  <a:lnTo>
                    <a:pt x="70" y="705"/>
                  </a:lnTo>
                  <a:lnTo>
                    <a:pt x="43" y="704"/>
                  </a:lnTo>
                  <a:lnTo>
                    <a:pt x="15" y="704"/>
                  </a:lnTo>
                  <a:lnTo>
                    <a:pt x="0" y="67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495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5" name="Freeform 18"/>
            <p:cNvSpPr>
              <a:spLocks/>
            </p:cNvSpPr>
            <p:nvPr/>
          </p:nvSpPr>
          <p:spPr bwMode="auto">
            <a:xfrm>
              <a:off x="1154" y="2833"/>
              <a:ext cx="436" cy="333"/>
            </a:xfrm>
            <a:custGeom>
              <a:avLst/>
              <a:gdLst>
                <a:gd name="T0" fmla="*/ 2 w 872"/>
                <a:gd name="T1" fmla="*/ 8 h 666"/>
                <a:gd name="T2" fmla="*/ 4 w 872"/>
                <a:gd name="T3" fmla="*/ 4 h 666"/>
                <a:gd name="T4" fmla="*/ 12 w 872"/>
                <a:gd name="T5" fmla="*/ 1 h 666"/>
                <a:gd name="T6" fmla="*/ 25 w 872"/>
                <a:gd name="T7" fmla="*/ 1 h 666"/>
                <a:gd name="T8" fmla="*/ 38 w 872"/>
                <a:gd name="T9" fmla="*/ 1 h 666"/>
                <a:gd name="T10" fmla="*/ 51 w 872"/>
                <a:gd name="T11" fmla="*/ 1 h 666"/>
                <a:gd name="T12" fmla="*/ 64 w 872"/>
                <a:gd name="T13" fmla="*/ 1 h 666"/>
                <a:gd name="T14" fmla="*/ 77 w 872"/>
                <a:gd name="T15" fmla="*/ 1 h 666"/>
                <a:gd name="T16" fmla="*/ 90 w 872"/>
                <a:gd name="T17" fmla="*/ 1 h 666"/>
                <a:gd name="T18" fmla="*/ 103 w 872"/>
                <a:gd name="T19" fmla="*/ 1 h 666"/>
                <a:gd name="T20" fmla="*/ 116 w 872"/>
                <a:gd name="T21" fmla="*/ 1 h 666"/>
                <a:gd name="T22" fmla="*/ 129 w 872"/>
                <a:gd name="T23" fmla="*/ 1 h 666"/>
                <a:gd name="T24" fmla="*/ 142 w 872"/>
                <a:gd name="T25" fmla="*/ 1 h 666"/>
                <a:gd name="T26" fmla="*/ 155 w 872"/>
                <a:gd name="T27" fmla="*/ 1 h 666"/>
                <a:gd name="T28" fmla="*/ 167 w 872"/>
                <a:gd name="T29" fmla="*/ 1 h 666"/>
                <a:gd name="T30" fmla="*/ 180 w 872"/>
                <a:gd name="T31" fmla="*/ 1 h 666"/>
                <a:gd name="T32" fmla="*/ 193 w 872"/>
                <a:gd name="T33" fmla="*/ 0 h 666"/>
                <a:gd name="T34" fmla="*/ 206 w 872"/>
                <a:gd name="T35" fmla="*/ 0 h 666"/>
                <a:gd name="T36" fmla="*/ 214 w 872"/>
                <a:gd name="T37" fmla="*/ 2 h 666"/>
                <a:gd name="T38" fmla="*/ 217 w 872"/>
                <a:gd name="T39" fmla="*/ 7 h 666"/>
                <a:gd name="T40" fmla="*/ 218 w 872"/>
                <a:gd name="T41" fmla="*/ 46 h 666"/>
                <a:gd name="T42" fmla="*/ 218 w 872"/>
                <a:gd name="T43" fmla="*/ 120 h 666"/>
                <a:gd name="T44" fmla="*/ 217 w 872"/>
                <a:gd name="T45" fmla="*/ 158 h 666"/>
                <a:gd name="T46" fmla="*/ 215 w 872"/>
                <a:gd name="T47" fmla="*/ 160 h 666"/>
                <a:gd name="T48" fmla="*/ 212 w 872"/>
                <a:gd name="T49" fmla="*/ 161 h 666"/>
                <a:gd name="T50" fmla="*/ 210 w 872"/>
                <a:gd name="T51" fmla="*/ 163 h 666"/>
                <a:gd name="T52" fmla="*/ 202 w 872"/>
                <a:gd name="T53" fmla="*/ 164 h 666"/>
                <a:gd name="T54" fmla="*/ 188 w 872"/>
                <a:gd name="T55" fmla="*/ 165 h 666"/>
                <a:gd name="T56" fmla="*/ 175 w 872"/>
                <a:gd name="T57" fmla="*/ 165 h 666"/>
                <a:gd name="T58" fmla="*/ 162 w 872"/>
                <a:gd name="T59" fmla="*/ 166 h 666"/>
                <a:gd name="T60" fmla="*/ 149 w 872"/>
                <a:gd name="T61" fmla="*/ 166 h 666"/>
                <a:gd name="T62" fmla="*/ 136 w 872"/>
                <a:gd name="T63" fmla="*/ 166 h 666"/>
                <a:gd name="T64" fmla="*/ 124 w 872"/>
                <a:gd name="T65" fmla="*/ 166 h 666"/>
                <a:gd name="T66" fmla="*/ 112 w 872"/>
                <a:gd name="T67" fmla="*/ 167 h 666"/>
                <a:gd name="T68" fmla="*/ 99 w 872"/>
                <a:gd name="T69" fmla="*/ 167 h 666"/>
                <a:gd name="T70" fmla="*/ 87 w 872"/>
                <a:gd name="T71" fmla="*/ 167 h 666"/>
                <a:gd name="T72" fmla="*/ 75 w 872"/>
                <a:gd name="T73" fmla="*/ 167 h 666"/>
                <a:gd name="T74" fmla="*/ 62 w 872"/>
                <a:gd name="T75" fmla="*/ 167 h 666"/>
                <a:gd name="T76" fmla="*/ 50 w 872"/>
                <a:gd name="T77" fmla="*/ 167 h 666"/>
                <a:gd name="T78" fmla="*/ 37 w 872"/>
                <a:gd name="T79" fmla="*/ 167 h 666"/>
                <a:gd name="T80" fmla="*/ 24 w 872"/>
                <a:gd name="T81" fmla="*/ 166 h 666"/>
                <a:gd name="T82" fmla="*/ 12 w 872"/>
                <a:gd name="T83" fmla="*/ 166 h 666"/>
                <a:gd name="T84" fmla="*/ 4 w 872"/>
                <a:gd name="T85" fmla="*/ 164 h 666"/>
                <a:gd name="T86" fmla="*/ 2 w 872"/>
                <a:gd name="T87" fmla="*/ 161 h 666"/>
                <a:gd name="T88" fmla="*/ 0 w 872"/>
                <a:gd name="T89" fmla="*/ 122 h 666"/>
                <a:gd name="T90" fmla="*/ 0 w 872"/>
                <a:gd name="T91" fmla="*/ 48 h 6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72"/>
                <a:gd name="T139" fmla="*/ 0 h 666"/>
                <a:gd name="T140" fmla="*/ 872 w 872"/>
                <a:gd name="T141" fmla="*/ 666 h 66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72" h="666">
                  <a:moveTo>
                    <a:pt x="0" y="40"/>
                  </a:moveTo>
                  <a:lnTo>
                    <a:pt x="5" y="31"/>
                  </a:lnTo>
                  <a:lnTo>
                    <a:pt x="11" y="22"/>
                  </a:lnTo>
                  <a:lnTo>
                    <a:pt x="15" y="14"/>
                  </a:lnTo>
                  <a:lnTo>
                    <a:pt x="20" y="4"/>
                  </a:lnTo>
                  <a:lnTo>
                    <a:pt x="47" y="4"/>
                  </a:lnTo>
                  <a:lnTo>
                    <a:pt x="72" y="4"/>
                  </a:lnTo>
                  <a:lnTo>
                    <a:pt x="98" y="4"/>
                  </a:lnTo>
                  <a:lnTo>
                    <a:pt x="124" y="4"/>
                  </a:lnTo>
                  <a:lnTo>
                    <a:pt x="150" y="3"/>
                  </a:lnTo>
                  <a:lnTo>
                    <a:pt x="176" y="3"/>
                  </a:lnTo>
                  <a:lnTo>
                    <a:pt x="202" y="3"/>
                  </a:lnTo>
                  <a:lnTo>
                    <a:pt x="227" y="3"/>
                  </a:lnTo>
                  <a:lnTo>
                    <a:pt x="254" y="3"/>
                  </a:lnTo>
                  <a:lnTo>
                    <a:pt x="279" y="3"/>
                  </a:lnTo>
                  <a:lnTo>
                    <a:pt x="306" y="3"/>
                  </a:lnTo>
                  <a:lnTo>
                    <a:pt x="331" y="3"/>
                  </a:lnTo>
                  <a:lnTo>
                    <a:pt x="358" y="2"/>
                  </a:lnTo>
                  <a:lnTo>
                    <a:pt x="383" y="2"/>
                  </a:lnTo>
                  <a:lnTo>
                    <a:pt x="410" y="2"/>
                  </a:lnTo>
                  <a:lnTo>
                    <a:pt x="435" y="2"/>
                  </a:lnTo>
                  <a:lnTo>
                    <a:pt x="461" y="2"/>
                  </a:lnTo>
                  <a:lnTo>
                    <a:pt x="487" y="2"/>
                  </a:lnTo>
                  <a:lnTo>
                    <a:pt x="513" y="2"/>
                  </a:lnTo>
                  <a:lnTo>
                    <a:pt x="539" y="1"/>
                  </a:lnTo>
                  <a:lnTo>
                    <a:pt x="565" y="1"/>
                  </a:lnTo>
                  <a:lnTo>
                    <a:pt x="590" y="1"/>
                  </a:lnTo>
                  <a:lnTo>
                    <a:pt x="617" y="1"/>
                  </a:lnTo>
                  <a:lnTo>
                    <a:pt x="642" y="1"/>
                  </a:lnTo>
                  <a:lnTo>
                    <a:pt x="668" y="1"/>
                  </a:lnTo>
                  <a:lnTo>
                    <a:pt x="694" y="1"/>
                  </a:lnTo>
                  <a:lnTo>
                    <a:pt x="719" y="1"/>
                  </a:lnTo>
                  <a:lnTo>
                    <a:pt x="746" y="0"/>
                  </a:lnTo>
                  <a:lnTo>
                    <a:pt x="771" y="0"/>
                  </a:lnTo>
                  <a:lnTo>
                    <a:pt x="797" y="0"/>
                  </a:lnTo>
                  <a:lnTo>
                    <a:pt x="823" y="0"/>
                  </a:lnTo>
                  <a:lnTo>
                    <a:pt x="848" y="0"/>
                  </a:lnTo>
                  <a:lnTo>
                    <a:pt x="854" y="8"/>
                  </a:lnTo>
                  <a:lnTo>
                    <a:pt x="859" y="17"/>
                  </a:lnTo>
                  <a:lnTo>
                    <a:pt x="865" y="25"/>
                  </a:lnTo>
                  <a:lnTo>
                    <a:pt x="870" y="34"/>
                  </a:lnTo>
                  <a:lnTo>
                    <a:pt x="872" y="182"/>
                  </a:lnTo>
                  <a:lnTo>
                    <a:pt x="872" y="330"/>
                  </a:lnTo>
                  <a:lnTo>
                    <a:pt x="872" y="479"/>
                  </a:lnTo>
                  <a:lnTo>
                    <a:pt x="872" y="627"/>
                  </a:lnTo>
                  <a:lnTo>
                    <a:pt x="867" y="631"/>
                  </a:lnTo>
                  <a:lnTo>
                    <a:pt x="861" y="633"/>
                  </a:lnTo>
                  <a:lnTo>
                    <a:pt x="857" y="637"/>
                  </a:lnTo>
                  <a:lnTo>
                    <a:pt x="852" y="640"/>
                  </a:lnTo>
                  <a:lnTo>
                    <a:pt x="846" y="643"/>
                  </a:lnTo>
                  <a:lnTo>
                    <a:pt x="842" y="647"/>
                  </a:lnTo>
                  <a:lnTo>
                    <a:pt x="837" y="650"/>
                  </a:lnTo>
                  <a:lnTo>
                    <a:pt x="832" y="654"/>
                  </a:lnTo>
                  <a:lnTo>
                    <a:pt x="805" y="655"/>
                  </a:lnTo>
                  <a:lnTo>
                    <a:pt x="778" y="656"/>
                  </a:lnTo>
                  <a:lnTo>
                    <a:pt x="751" y="657"/>
                  </a:lnTo>
                  <a:lnTo>
                    <a:pt x="724" y="658"/>
                  </a:lnTo>
                  <a:lnTo>
                    <a:pt x="698" y="660"/>
                  </a:lnTo>
                  <a:lnTo>
                    <a:pt x="672" y="660"/>
                  </a:lnTo>
                  <a:lnTo>
                    <a:pt x="646" y="661"/>
                  </a:lnTo>
                  <a:lnTo>
                    <a:pt x="620" y="662"/>
                  </a:lnTo>
                  <a:lnTo>
                    <a:pt x="595" y="662"/>
                  </a:lnTo>
                  <a:lnTo>
                    <a:pt x="570" y="663"/>
                  </a:lnTo>
                  <a:lnTo>
                    <a:pt x="544" y="663"/>
                  </a:lnTo>
                  <a:lnTo>
                    <a:pt x="519" y="664"/>
                  </a:lnTo>
                  <a:lnTo>
                    <a:pt x="495" y="664"/>
                  </a:lnTo>
                  <a:lnTo>
                    <a:pt x="469" y="664"/>
                  </a:lnTo>
                  <a:lnTo>
                    <a:pt x="445" y="665"/>
                  </a:lnTo>
                  <a:lnTo>
                    <a:pt x="420" y="665"/>
                  </a:lnTo>
                  <a:lnTo>
                    <a:pt x="396" y="665"/>
                  </a:lnTo>
                  <a:lnTo>
                    <a:pt x="370" y="665"/>
                  </a:lnTo>
                  <a:lnTo>
                    <a:pt x="346" y="665"/>
                  </a:lnTo>
                  <a:lnTo>
                    <a:pt x="322" y="666"/>
                  </a:lnTo>
                  <a:lnTo>
                    <a:pt x="297" y="666"/>
                  </a:lnTo>
                  <a:lnTo>
                    <a:pt x="272" y="666"/>
                  </a:lnTo>
                  <a:lnTo>
                    <a:pt x="247" y="666"/>
                  </a:lnTo>
                  <a:lnTo>
                    <a:pt x="223" y="665"/>
                  </a:lnTo>
                  <a:lnTo>
                    <a:pt x="198" y="665"/>
                  </a:lnTo>
                  <a:lnTo>
                    <a:pt x="172" y="665"/>
                  </a:lnTo>
                  <a:lnTo>
                    <a:pt x="148" y="665"/>
                  </a:lnTo>
                  <a:lnTo>
                    <a:pt x="123" y="665"/>
                  </a:lnTo>
                  <a:lnTo>
                    <a:pt x="96" y="664"/>
                  </a:lnTo>
                  <a:lnTo>
                    <a:pt x="71" y="664"/>
                  </a:lnTo>
                  <a:lnTo>
                    <a:pt x="45" y="663"/>
                  </a:lnTo>
                  <a:lnTo>
                    <a:pt x="19" y="663"/>
                  </a:lnTo>
                  <a:lnTo>
                    <a:pt x="14" y="655"/>
                  </a:lnTo>
                  <a:lnTo>
                    <a:pt x="11" y="648"/>
                  </a:lnTo>
                  <a:lnTo>
                    <a:pt x="6" y="641"/>
                  </a:lnTo>
                  <a:lnTo>
                    <a:pt x="2" y="633"/>
                  </a:lnTo>
                  <a:lnTo>
                    <a:pt x="0" y="486"/>
                  </a:lnTo>
                  <a:lnTo>
                    <a:pt x="0" y="337"/>
                  </a:lnTo>
                  <a:lnTo>
                    <a:pt x="0" y="18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51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6" name="Freeform 19"/>
            <p:cNvSpPr>
              <a:spLocks/>
            </p:cNvSpPr>
            <p:nvPr/>
          </p:nvSpPr>
          <p:spPr bwMode="auto">
            <a:xfrm>
              <a:off x="1167" y="2843"/>
              <a:ext cx="410" cy="313"/>
            </a:xfrm>
            <a:custGeom>
              <a:avLst/>
              <a:gdLst>
                <a:gd name="T0" fmla="*/ 2 w 819"/>
                <a:gd name="T1" fmla="*/ 8 h 627"/>
                <a:gd name="T2" fmla="*/ 5 w 819"/>
                <a:gd name="T3" fmla="*/ 3 h 627"/>
                <a:gd name="T4" fmla="*/ 13 w 819"/>
                <a:gd name="T5" fmla="*/ 1 h 627"/>
                <a:gd name="T6" fmla="*/ 25 w 819"/>
                <a:gd name="T7" fmla="*/ 1 h 627"/>
                <a:gd name="T8" fmla="*/ 37 w 819"/>
                <a:gd name="T9" fmla="*/ 1 h 627"/>
                <a:gd name="T10" fmla="*/ 49 w 819"/>
                <a:gd name="T11" fmla="*/ 1 h 627"/>
                <a:gd name="T12" fmla="*/ 61 w 819"/>
                <a:gd name="T13" fmla="*/ 1 h 627"/>
                <a:gd name="T14" fmla="*/ 73 w 819"/>
                <a:gd name="T15" fmla="*/ 1 h 627"/>
                <a:gd name="T16" fmla="*/ 84 w 819"/>
                <a:gd name="T17" fmla="*/ 0 h 627"/>
                <a:gd name="T18" fmla="*/ 97 w 819"/>
                <a:gd name="T19" fmla="*/ 0 h 627"/>
                <a:gd name="T20" fmla="*/ 109 w 819"/>
                <a:gd name="T21" fmla="*/ 0 h 627"/>
                <a:gd name="T22" fmla="*/ 120 w 819"/>
                <a:gd name="T23" fmla="*/ 0 h 627"/>
                <a:gd name="T24" fmla="*/ 133 w 819"/>
                <a:gd name="T25" fmla="*/ 0 h 627"/>
                <a:gd name="T26" fmla="*/ 144 w 819"/>
                <a:gd name="T27" fmla="*/ 0 h 627"/>
                <a:gd name="T28" fmla="*/ 156 w 819"/>
                <a:gd name="T29" fmla="*/ 0 h 627"/>
                <a:gd name="T30" fmla="*/ 168 w 819"/>
                <a:gd name="T31" fmla="*/ 0 h 627"/>
                <a:gd name="T32" fmla="*/ 180 w 819"/>
                <a:gd name="T33" fmla="*/ 0 h 627"/>
                <a:gd name="T34" fmla="*/ 192 w 819"/>
                <a:gd name="T35" fmla="*/ 0 h 627"/>
                <a:gd name="T36" fmla="*/ 200 w 819"/>
                <a:gd name="T37" fmla="*/ 2 h 627"/>
                <a:gd name="T38" fmla="*/ 203 w 819"/>
                <a:gd name="T39" fmla="*/ 6 h 627"/>
                <a:gd name="T40" fmla="*/ 205 w 819"/>
                <a:gd name="T41" fmla="*/ 42 h 627"/>
                <a:gd name="T42" fmla="*/ 205 w 819"/>
                <a:gd name="T43" fmla="*/ 111 h 627"/>
                <a:gd name="T44" fmla="*/ 204 w 819"/>
                <a:gd name="T45" fmla="*/ 146 h 627"/>
                <a:gd name="T46" fmla="*/ 201 w 819"/>
                <a:gd name="T47" fmla="*/ 148 h 627"/>
                <a:gd name="T48" fmla="*/ 199 w 819"/>
                <a:gd name="T49" fmla="*/ 151 h 627"/>
                <a:gd name="T50" fmla="*/ 196 w 819"/>
                <a:gd name="T51" fmla="*/ 153 h 627"/>
                <a:gd name="T52" fmla="*/ 188 w 819"/>
                <a:gd name="T53" fmla="*/ 154 h 627"/>
                <a:gd name="T54" fmla="*/ 176 w 819"/>
                <a:gd name="T55" fmla="*/ 154 h 627"/>
                <a:gd name="T56" fmla="*/ 163 w 819"/>
                <a:gd name="T57" fmla="*/ 155 h 627"/>
                <a:gd name="T58" fmla="*/ 151 w 819"/>
                <a:gd name="T59" fmla="*/ 155 h 627"/>
                <a:gd name="T60" fmla="*/ 139 w 819"/>
                <a:gd name="T61" fmla="*/ 155 h 627"/>
                <a:gd name="T62" fmla="*/ 128 w 819"/>
                <a:gd name="T63" fmla="*/ 156 h 627"/>
                <a:gd name="T64" fmla="*/ 116 w 819"/>
                <a:gd name="T65" fmla="*/ 156 h 627"/>
                <a:gd name="T66" fmla="*/ 105 w 819"/>
                <a:gd name="T67" fmla="*/ 156 h 627"/>
                <a:gd name="T68" fmla="*/ 93 w 819"/>
                <a:gd name="T69" fmla="*/ 156 h 627"/>
                <a:gd name="T70" fmla="*/ 82 w 819"/>
                <a:gd name="T71" fmla="*/ 156 h 627"/>
                <a:gd name="T72" fmla="*/ 71 w 819"/>
                <a:gd name="T73" fmla="*/ 156 h 627"/>
                <a:gd name="T74" fmla="*/ 59 w 819"/>
                <a:gd name="T75" fmla="*/ 156 h 627"/>
                <a:gd name="T76" fmla="*/ 48 w 819"/>
                <a:gd name="T77" fmla="*/ 156 h 627"/>
                <a:gd name="T78" fmla="*/ 36 w 819"/>
                <a:gd name="T79" fmla="*/ 156 h 627"/>
                <a:gd name="T80" fmla="*/ 24 w 819"/>
                <a:gd name="T81" fmla="*/ 156 h 627"/>
                <a:gd name="T82" fmla="*/ 12 w 819"/>
                <a:gd name="T83" fmla="*/ 155 h 627"/>
                <a:gd name="T84" fmla="*/ 5 w 819"/>
                <a:gd name="T85" fmla="*/ 153 h 627"/>
                <a:gd name="T86" fmla="*/ 2 w 819"/>
                <a:gd name="T87" fmla="*/ 149 h 627"/>
                <a:gd name="T88" fmla="*/ 1 w 819"/>
                <a:gd name="T89" fmla="*/ 113 h 627"/>
                <a:gd name="T90" fmla="*/ 1 w 819"/>
                <a:gd name="T91" fmla="*/ 45 h 6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9"/>
                <a:gd name="T139" fmla="*/ 0 h 627"/>
                <a:gd name="T140" fmla="*/ 819 w 819"/>
                <a:gd name="T141" fmla="*/ 627 h 62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9" h="627">
                  <a:moveTo>
                    <a:pt x="0" y="45"/>
                  </a:moveTo>
                  <a:lnTo>
                    <a:pt x="7" y="35"/>
                  </a:lnTo>
                  <a:lnTo>
                    <a:pt x="13" y="25"/>
                  </a:lnTo>
                  <a:lnTo>
                    <a:pt x="19" y="15"/>
                  </a:lnTo>
                  <a:lnTo>
                    <a:pt x="25" y="5"/>
                  </a:lnTo>
                  <a:lnTo>
                    <a:pt x="49" y="5"/>
                  </a:lnTo>
                  <a:lnTo>
                    <a:pt x="74" y="5"/>
                  </a:lnTo>
                  <a:lnTo>
                    <a:pt x="97" y="5"/>
                  </a:lnTo>
                  <a:lnTo>
                    <a:pt x="121" y="5"/>
                  </a:lnTo>
                  <a:lnTo>
                    <a:pt x="145" y="4"/>
                  </a:lnTo>
                  <a:lnTo>
                    <a:pt x="169" y="4"/>
                  </a:lnTo>
                  <a:lnTo>
                    <a:pt x="193" y="4"/>
                  </a:lnTo>
                  <a:lnTo>
                    <a:pt x="216" y="4"/>
                  </a:lnTo>
                  <a:lnTo>
                    <a:pt x="241" y="4"/>
                  </a:lnTo>
                  <a:lnTo>
                    <a:pt x="265" y="4"/>
                  </a:lnTo>
                  <a:lnTo>
                    <a:pt x="289" y="4"/>
                  </a:lnTo>
                  <a:lnTo>
                    <a:pt x="313" y="4"/>
                  </a:lnTo>
                  <a:lnTo>
                    <a:pt x="336" y="3"/>
                  </a:lnTo>
                  <a:lnTo>
                    <a:pt x="360" y="3"/>
                  </a:lnTo>
                  <a:lnTo>
                    <a:pt x="385" y="3"/>
                  </a:lnTo>
                  <a:lnTo>
                    <a:pt x="409" y="3"/>
                  </a:lnTo>
                  <a:lnTo>
                    <a:pt x="433" y="3"/>
                  </a:lnTo>
                  <a:lnTo>
                    <a:pt x="456" y="3"/>
                  </a:lnTo>
                  <a:lnTo>
                    <a:pt x="480" y="3"/>
                  </a:lnTo>
                  <a:lnTo>
                    <a:pt x="504" y="2"/>
                  </a:lnTo>
                  <a:lnTo>
                    <a:pt x="529" y="2"/>
                  </a:lnTo>
                  <a:lnTo>
                    <a:pt x="553" y="2"/>
                  </a:lnTo>
                  <a:lnTo>
                    <a:pt x="576" y="2"/>
                  </a:lnTo>
                  <a:lnTo>
                    <a:pt x="600" y="2"/>
                  </a:lnTo>
                  <a:lnTo>
                    <a:pt x="624" y="2"/>
                  </a:lnTo>
                  <a:lnTo>
                    <a:pt x="648" y="2"/>
                  </a:lnTo>
                  <a:lnTo>
                    <a:pt x="672" y="2"/>
                  </a:lnTo>
                  <a:lnTo>
                    <a:pt x="696" y="0"/>
                  </a:lnTo>
                  <a:lnTo>
                    <a:pt x="720" y="0"/>
                  </a:lnTo>
                  <a:lnTo>
                    <a:pt x="744" y="0"/>
                  </a:lnTo>
                  <a:lnTo>
                    <a:pt x="767" y="0"/>
                  </a:lnTo>
                  <a:lnTo>
                    <a:pt x="791" y="0"/>
                  </a:lnTo>
                  <a:lnTo>
                    <a:pt x="797" y="8"/>
                  </a:lnTo>
                  <a:lnTo>
                    <a:pt x="804" y="17"/>
                  </a:lnTo>
                  <a:lnTo>
                    <a:pt x="811" y="25"/>
                  </a:lnTo>
                  <a:lnTo>
                    <a:pt x="817" y="33"/>
                  </a:lnTo>
                  <a:lnTo>
                    <a:pt x="818" y="170"/>
                  </a:lnTo>
                  <a:lnTo>
                    <a:pt x="818" y="308"/>
                  </a:lnTo>
                  <a:lnTo>
                    <a:pt x="818" y="445"/>
                  </a:lnTo>
                  <a:lnTo>
                    <a:pt x="819" y="583"/>
                  </a:lnTo>
                  <a:lnTo>
                    <a:pt x="814" y="587"/>
                  </a:lnTo>
                  <a:lnTo>
                    <a:pt x="809" y="591"/>
                  </a:lnTo>
                  <a:lnTo>
                    <a:pt x="804" y="595"/>
                  </a:lnTo>
                  <a:lnTo>
                    <a:pt x="798" y="599"/>
                  </a:lnTo>
                  <a:lnTo>
                    <a:pt x="794" y="604"/>
                  </a:lnTo>
                  <a:lnTo>
                    <a:pt x="788" y="607"/>
                  </a:lnTo>
                  <a:lnTo>
                    <a:pt x="783" y="612"/>
                  </a:lnTo>
                  <a:lnTo>
                    <a:pt x="778" y="615"/>
                  </a:lnTo>
                  <a:lnTo>
                    <a:pt x="752" y="617"/>
                  </a:lnTo>
                  <a:lnTo>
                    <a:pt x="726" y="618"/>
                  </a:lnTo>
                  <a:lnTo>
                    <a:pt x="701" y="619"/>
                  </a:lnTo>
                  <a:lnTo>
                    <a:pt x="676" y="620"/>
                  </a:lnTo>
                  <a:lnTo>
                    <a:pt x="652" y="620"/>
                  </a:lnTo>
                  <a:lnTo>
                    <a:pt x="628" y="621"/>
                  </a:lnTo>
                  <a:lnTo>
                    <a:pt x="604" y="622"/>
                  </a:lnTo>
                  <a:lnTo>
                    <a:pt x="579" y="622"/>
                  </a:lnTo>
                  <a:lnTo>
                    <a:pt x="556" y="623"/>
                  </a:lnTo>
                  <a:lnTo>
                    <a:pt x="532" y="625"/>
                  </a:lnTo>
                  <a:lnTo>
                    <a:pt x="509" y="625"/>
                  </a:lnTo>
                  <a:lnTo>
                    <a:pt x="486" y="625"/>
                  </a:lnTo>
                  <a:lnTo>
                    <a:pt x="463" y="626"/>
                  </a:lnTo>
                  <a:lnTo>
                    <a:pt x="440" y="626"/>
                  </a:lnTo>
                  <a:lnTo>
                    <a:pt x="418" y="626"/>
                  </a:lnTo>
                  <a:lnTo>
                    <a:pt x="395" y="626"/>
                  </a:lnTo>
                  <a:lnTo>
                    <a:pt x="372" y="627"/>
                  </a:lnTo>
                  <a:lnTo>
                    <a:pt x="350" y="627"/>
                  </a:lnTo>
                  <a:lnTo>
                    <a:pt x="327" y="627"/>
                  </a:lnTo>
                  <a:lnTo>
                    <a:pt x="304" y="627"/>
                  </a:lnTo>
                  <a:lnTo>
                    <a:pt x="282" y="627"/>
                  </a:lnTo>
                  <a:lnTo>
                    <a:pt x="259" y="627"/>
                  </a:lnTo>
                  <a:lnTo>
                    <a:pt x="236" y="627"/>
                  </a:lnTo>
                  <a:lnTo>
                    <a:pt x="213" y="627"/>
                  </a:lnTo>
                  <a:lnTo>
                    <a:pt x="190" y="626"/>
                  </a:lnTo>
                  <a:lnTo>
                    <a:pt x="167" y="626"/>
                  </a:lnTo>
                  <a:lnTo>
                    <a:pt x="144" y="626"/>
                  </a:lnTo>
                  <a:lnTo>
                    <a:pt x="120" y="626"/>
                  </a:lnTo>
                  <a:lnTo>
                    <a:pt x="95" y="625"/>
                  </a:lnTo>
                  <a:lnTo>
                    <a:pt x="71" y="625"/>
                  </a:lnTo>
                  <a:lnTo>
                    <a:pt x="47" y="623"/>
                  </a:lnTo>
                  <a:lnTo>
                    <a:pt x="23" y="623"/>
                  </a:lnTo>
                  <a:lnTo>
                    <a:pt x="18" y="615"/>
                  </a:lnTo>
                  <a:lnTo>
                    <a:pt x="13" y="607"/>
                  </a:lnTo>
                  <a:lnTo>
                    <a:pt x="8" y="599"/>
                  </a:lnTo>
                  <a:lnTo>
                    <a:pt x="3" y="591"/>
                  </a:lnTo>
                  <a:lnTo>
                    <a:pt x="2" y="454"/>
                  </a:lnTo>
                  <a:lnTo>
                    <a:pt x="2" y="318"/>
                  </a:lnTo>
                  <a:lnTo>
                    <a:pt x="1" y="18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547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7" name="Freeform 20"/>
            <p:cNvSpPr>
              <a:spLocks/>
            </p:cNvSpPr>
            <p:nvPr/>
          </p:nvSpPr>
          <p:spPr bwMode="auto">
            <a:xfrm>
              <a:off x="1180" y="2853"/>
              <a:ext cx="384" cy="294"/>
            </a:xfrm>
            <a:custGeom>
              <a:avLst/>
              <a:gdLst>
                <a:gd name="T0" fmla="*/ 0 w 768"/>
                <a:gd name="T1" fmla="*/ 13 h 587"/>
                <a:gd name="T2" fmla="*/ 2 w 768"/>
                <a:gd name="T3" fmla="*/ 10 h 587"/>
                <a:gd name="T4" fmla="*/ 4 w 768"/>
                <a:gd name="T5" fmla="*/ 7 h 587"/>
                <a:gd name="T6" fmla="*/ 6 w 768"/>
                <a:gd name="T7" fmla="*/ 5 h 587"/>
                <a:gd name="T8" fmla="*/ 8 w 768"/>
                <a:gd name="T9" fmla="*/ 2 h 587"/>
                <a:gd name="T10" fmla="*/ 19 w 768"/>
                <a:gd name="T11" fmla="*/ 2 h 587"/>
                <a:gd name="T12" fmla="*/ 30 w 768"/>
                <a:gd name="T13" fmla="*/ 2 h 587"/>
                <a:gd name="T14" fmla="*/ 41 w 768"/>
                <a:gd name="T15" fmla="*/ 2 h 587"/>
                <a:gd name="T16" fmla="*/ 52 w 768"/>
                <a:gd name="T17" fmla="*/ 2 h 587"/>
                <a:gd name="T18" fmla="*/ 63 w 768"/>
                <a:gd name="T19" fmla="*/ 2 h 587"/>
                <a:gd name="T20" fmla="*/ 74 w 768"/>
                <a:gd name="T21" fmla="*/ 2 h 587"/>
                <a:gd name="T22" fmla="*/ 85 w 768"/>
                <a:gd name="T23" fmla="*/ 1 h 587"/>
                <a:gd name="T24" fmla="*/ 96 w 768"/>
                <a:gd name="T25" fmla="*/ 1 h 587"/>
                <a:gd name="T26" fmla="*/ 107 w 768"/>
                <a:gd name="T27" fmla="*/ 1 h 587"/>
                <a:gd name="T28" fmla="*/ 118 w 768"/>
                <a:gd name="T29" fmla="*/ 1 h 587"/>
                <a:gd name="T30" fmla="*/ 129 w 768"/>
                <a:gd name="T31" fmla="*/ 1 h 587"/>
                <a:gd name="T32" fmla="*/ 140 w 768"/>
                <a:gd name="T33" fmla="*/ 1 h 587"/>
                <a:gd name="T34" fmla="*/ 151 w 768"/>
                <a:gd name="T35" fmla="*/ 1 h 587"/>
                <a:gd name="T36" fmla="*/ 162 w 768"/>
                <a:gd name="T37" fmla="*/ 1 h 587"/>
                <a:gd name="T38" fmla="*/ 173 w 768"/>
                <a:gd name="T39" fmla="*/ 0 h 587"/>
                <a:gd name="T40" fmla="*/ 184 w 768"/>
                <a:gd name="T41" fmla="*/ 0 h 587"/>
                <a:gd name="T42" fmla="*/ 186 w 768"/>
                <a:gd name="T43" fmla="*/ 2 h 587"/>
                <a:gd name="T44" fmla="*/ 188 w 768"/>
                <a:gd name="T45" fmla="*/ 4 h 587"/>
                <a:gd name="T46" fmla="*/ 189 w 768"/>
                <a:gd name="T47" fmla="*/ 6 h 587"/>
                <a:gd name="T48" fmla="*/ 191 w 768"/>
                <a:gd name="T49" fmla="*/ 8 h 587"/>
                <a:gd name="T50" fmla="*/ 192 w 768"/>
                <a:gd name="T51" fmla="*/ 40 h 587"/>
                <a:gd name="T52" fmla="*/ 192 w 768"/>
                <a:gd name="T53" fmla="*/ 71 h 587"/>
                <a:gd name="T54" fmla="*/ 192 w 768"/>
                <a:gd name="T55" fmla="*/ 103 h 587"/>
                <a:gd name="T56" fmla="*/ 192 w 768"/>
                <a:gd name="T57" fmla="*/ 135 h 587"/>
                <a:gd name="T58" fmla="*/ 191 w 768"/>
                <a:gd name="T59" fmla="*/ 136 h 587"/>
                <a:gd name="T60" fmla="*/ 189 w 768"/>
                <a:gd name="T61" fmla="*/ 137 h 587"/>
                <a:gd name="T62" fmla="*/ 188 w 768"/>
                <a:gd name="T63" fmla="*/ 139 h 587"/>
                <a:gd name="T64" fmla="*/ 187 w 768"/>
                <a:gd name="T65" fmla="*/ 140 h 587"/>
                <a:gd name="T66" fmla="*/ 185 w 768"/>
                <a:gd name="T67" fmla="*/ 141 h 587"/>
                <a:gd name="T68" fmla="*/ 184 w 768"/>
                <a:gd name="T69" fmla="*/ 142 h 587"/>
                <a:gd name="T70" fmla="*/ 182 w 768"/>
                <a:gd name="T71" fmla="*/ 143 h 587"/>
                <a:gd name="T72" fmla="*/ 181 w 768"/>
                <a:gd name="T73" fmla="*/ 145 h 587"/>
                <a:gd name="T74" fmla="*/ 169 w 768"/>
                <a:gd name="T75" fmla="*/ 145 h 587"/>
                <a:gd name="T76" fmla="*/ 157 w 768"/>
                <a:gd name="T77" fmla="*/ 145 h 587"/>
                <a:gd name="T78" fmla="*/ 146 w 768"/>
                <a:gd name="T79" fmla="*/ 146 h 587"/>
                <a:gd name="T80" fmla="*/ 135 w 768"/>
                <a:gd name="T81" fmla="*/ 146 h 587"/>
                <a:gd name="T82" fmla="*/ 124 w 768"/>
                <a:gd name="T83" fmla="*/ 147 h 587"/>
                <a:gd name="T84" fmla="*/ 114 w 768"/>
                <a:gd name="T85" fmla="*/ 147 h 587"/>
                <a:gd name="T86" fmla="*/ 103 w 768"/>
                <a:gd name="T87" fmla="*/ 147 h 587"/>
                <a:gd name="T88" fmla="*/ 93 w 768"/>
                <a:gd name="T89" fmla="*/ 147 h 587"/>
                <a:gd name="T90" fmla="*/ 83 w 768"/>
                <a:gd name="T91" fmla="*/ 147 h 587"/>
                <a:gd name="T92" fmla="*/ 72 w 768"/>
                <a:gd name="T93" fmla="*/ 147 h 587"/>
                <a:gd name="T94" fmla="*/ 62 w 768"/>
                <a:gd name="T95" fmla="*/ 147 h 587"/>
                <a:gd name="T96" fmla="*/ 51 w 768"/>
                <a:gd name="T97" fmla="*/ 147 h 587"/>
                <a:gd name="T98" fmla="*/ 40 w 768"/>
                <a:gd name="T99" fmla="*/ 147 h 587"/>
                <a:gd name="T100" fmla="*/ 30 w 768"/>
                <a:gd name="T101" fmla="*/ 147 h 587"/>
                <a:gd name="T102" fmla="*/ 18 w 768"/>
                <a:gd name="T103" fmla="*/ 147 h 587"/>
                <a:gd name="T104" fmla="*/ 7 w 768"/>
                <a:gd name="T105" fmla="*/ 147 h 587"/>
                <a:gd name="T106" fmla="*/ 6 w 768"/>
                <a:gd name="T107" fmla="*/ 144 h 587"/>
                <a:gd name="T108" fmla="*/ 4 w 768"/>
                <a:gd name="T109" fmla="*/ 142 h 587"/>
                <a:gd name="T110" fmla="*/ 3 w 768"/>
                <a:gd name="T111" fmla="*/ 140 h 587"/>
                <a:gd name="T112" fmla="*/ 2 w 768"/>
                <a:gd name="T113" fmla="*/ 137 h 587"/>
                <a:gd name="T114" fmla="*/ 1 w 768"/>
                <a:gd name="T115" fmla="*/ 106 h 587"/>
                <a:gd name="T116" fmla="*/ 1 w 768"/>
                <a:gd name="T117" fmla="*/ 75 h 587"/>
                <a:gd name="T118" fmla="*/ 1 w 768"/>
                <a:gd name="T119" fmla="*/ 44 h 587"/>
                <a:gd name="T120" fmla="*/ 0 w 768"/>
                <a:gd name="T121" fmla="*/ 13 h 5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68"/>
                <a:gd name="T184" fmla="*/ 0 h 587"/>
                <a:gd name="T185" fmla="*/ 768 w 768"/>
                <a:gd name="T186" fmla="*/ 587 h 58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68" h="587">
                  <a:moveTo>
                    <a:pt x="0" y="50"/>
                  </a:moveTo>
                  <a:lnTo>
                    <a:pt x="8" y="39"/>
                  </a:lnTo>
                  <a:lnTo>
                    <a:pt x="15" y="28"/>
                  </a:lnTo>
                  <a:lnTo>
                    <a:pt x="22" y="17"/>
                  </a:lnTo>
                  <a:lnTo>
                    <a:pt x="29" y="6"/>
                  </a:lnTo>
                  <a:lnTo>
                    <a:pt x="73" y="6"/>
                  </a:lnTo>
                  <a:lnTo>
                    <a:pt x="118" y="6"/>
                  </a:lnTo>
                  <a:lnTo>
                    <a:pt x="162" y="5"/>
                  </a:lnTo>
                  <a:lnTo>
                    <a:pt x="207" y="5"/>
                  </a:lnTo>
                  <a:lnTo>
                    <a:pt x="250" y="5"/>
                  </a:lnTo>
                  <a:lnTo>
                    <a:pt x="294" y="5"/>
                  </a:lnTo>
                  <a:lnTo>
                    <a:pt x="338" y="3"/>
                  </a:lnTo>
                  <a:lnTo>
                    <a:pt x="383" y="3"/>
                  </a:lnTo>
                  <a:lnTo>
                    <a:pt x="427" y="3"/>
                  </a:lnTo>
                  <a:lnTo>
                    <a:pt x="470" y="2"/>
                  </a:lnTo>
                  <a:lnTo>
                    <a:pt x="514" y="2"/>
                  </a:lnTo>
                  <a:lnTo>
                    <a:pt x="558" y="1"/>
                  </a:lnTo>
                  <a:lnTo>
                    <a:pt x="602" y="1"/>
                  </a:lnTo>
                  <a:lnTo>
                    <a:pt x="646" y="1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41" y="8"/>
                  </a:lnTo>
                  <a:lnTo>
                    <a:pt x="749" y="15"/>
                  </a:lnTo>
                  <a:lnTo>
                    <a:pt x="756" y="23"/>
                  </a:lnTo>
                  <a:lnTo>
                    <a:pt x="764" y="31"/>
                  </a:lnTo>
                  <a:lnTo>
                    <a:pt x="765" y="158"/>
                  </a:lnTo>
                  <a:lnTo>
                    <a:pt x="767" y="284"/>
                  </a:lnTo>
                  <a:lnTo>
                    <a:pt x="767" y="412"/>
                  </a:lnTo>
                  <a:lnTo>
                    <a:pt x="768" y="539"/>
                  </a:lnTo>
                  <a:lnTo>
                    <a:pt x="762" y="544"/>
                  </a:lnTo>
                  <a:lnTo>
                    <a:pt x="756" y="548"/>
                  </a:lnTo>
                  <a:lnTo>
                    <a:pt x="750" y="553"/>
                  </a:lnTo>
                  <a:lnTo>
                    <a:pt x="746" y="557"/>
                  </a:lnTo>
                  <a:lnTo>
                    <a:pt x="740" y="563"/>
                  </a:lnTo>
                  <a:lnTo>
                    <a:pt x="734" y="568"/>
                  </a:lnTo>
                  <a:lnTo>
                    <a:pt x="728" y="572"/>
                  </a:lnTo>
                  <a:lnTo>
                    <a:pt x="723" y="577"/>
                  </a:lnTo>
                  <a:lnTo>
                    <a:pt x="674" y="579"/>
                  </a:lnTo>
                  <a:lnTo>
                    <a:pt x="628" y="580"/>
                  </a:lnTo>
                  <a:lnTo>
                    <a:pt x="583" y="583"/>
                  </a:lnTo>
                  <a:lnTo>
                    <a:pt x="540" y="584"/>
                  </a:lnTo>
                  <a:lnTo>
                    <a:pt x="496" y="585"/>
                  </a:lnTo>
                  <a:lnTo>
                    <a:pt x="453" y="586"/>
                  </a:lnTo>
                  <a:lnTo>
                    <a:pt x="412" y="586"/>
                  </a:lnTo>
                  <a:lnTo>
                    <a:pt x="370" y="587"/>
                  </a:lnTo>
                  <a:lnTo>
                    <a:pt x="329" y="587"/>
                  </a:lnTo>
                  <a:lnTo>
                    <a:pt x="287" y="587"/>
                  </a:lnTo>
                  <a:lnTo>
                    <a:pt x="246" y="587"/>
                  </a:lnTo>
                  <a:lnTo>
                    <a:pt x="203" y="587"/>
                  </a:lnTo>
                  <a:lnTo>
                    <a:pt x="160" y="587"/>
                  </a:lnTo>
                  <a:lnTo>
                    <a:pt x="117" y="586"/>
                  </a:lnTo>
                  <a:lnTo>
                    <a:pt x="72" y="586"/>
                  </a:lnTo>
                  <a:lnTo>
                    <a:pt x="26" y="585"/>
                  </a:lnTo>
                  <a:lnTo>
                    <a:pt x="21" y="576"/>
                  </a:lnTo>
                  <a:lnTo>
                    <a:pt x="15" y="567"/>
                  </a:lnTo>
                  <a:lnTo>
                    <a:pt x="11" y="557"/>
                  </a:lnTo>
                  <a:lnTo>
                    <a:pt x="6" y="548"/>
                  </a:lnTo>
                  <a:lnTo>
                    <a:pt x="4" y="424"/>
                  </a:lnTo>
                  <a:lnTo>
                    <a:pt x="3" y="298"/>
                  </a:lnTo>
                  <a:lnTo>
                    <a:pt x="1" y="174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5B8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8" name="Freeform 21"/>
            <p:cNvSpPr>
              <a:spLocks/>
            </p:cNvSpPr>
            <p:nvPr/>
          </p:nvSpPr>
          <p:spPr bwMode="auto">
            <a:xfrm>
              <a:off x="1193" y="2863"/>
              <a:ext cx="358" cy="274"/>
            </a:xfrm>
            <a:custGeom>
              <a:avLst/>
              <a:gdLst>
                <a:gd name="T0" fmla="*/ 2 w 714"/>
                <a:gd name="T1" fmla="*/ 11 h 548"/>
                <a:gd name="T2" fmla="*/ 7 w 714"/>
                <a:gd name="T3" fmla="*/ 5 h 548"/>
                <a:gd name="T4" fmla="*/ 19 w 714"/>
                <a:gd name="T5" fmla="*/ 2 h 548"/>
                <a:gd name="T6" fmla="*/ 39 w 714"/>
                <a:gd name="T7" fmla="*/ 1 h 548"/>
                <a:gd name="T8" fmla="*/ 59 w 714"/>
                <a:gd name="T9" fmla="*/ 1 h 548"/>
                <a:gd name="T10" fmla="*/ 79 w 714"/>
                <a:gd name="T11" fmla="*/ 1 h 548"/>
                <a:gd name="T12" fmla="*/ 99 w 714"/>
                <a:gd name="T13" fmla="*/ 1 h 548"/>
                <a:gd name="T14" fmla="*/ 119 w 714"/>
                <a:gd name="T15" fmla="*/ 1 h 548"/>
                <a:gd name="T16" fmla="*/ 139 w 714"/>
                <a:gd name="T17" fmla="*/ 1 h 548"/>
                <a:gd name="T18" fmla="*/ 159 w 714"/>
                <a:gd name="T19" fmla="*/ 0 h 548"/>
                <a:gd name="T20" fmla="*/ 171 w 714"/>
                <a:gd name="T21" fmla="*/ 1 h 548"/>
                <a:gd name="T22" fmla="*/ 173 w 714"/>
                <a:gd name="T23" fmla="*/ 3 h 548"/>
                <a:gd name="T24" fmla="*/ 175 w 714"/>
                <a:gd name="T25" fmla="*/ 5 h 548"/>
                <a:gd name="T26" fmla="*/ 177 w 714"/>
                <a:gd name="T27" fmla="*/ 7 h 548"/>
                <a:gd name="T28" fmla="*/ 179 w 714"/>
                <a:gd name="T29" fmla="*/ 37 h 548"/>
                <a:gd name="T30" fmla="*/ 179 w 714"/>
                <a:gd name="T31" fmla="*/ 95 h 548"/>
                <a:gd name="T32" fmla="*/ 178 w 714"/>
                <a:gd name="T33" fmla="*/ 125 h 548"/>
                <a:gd name="T34" fmla="*/ 175 w 714"/>
                <a:gd name="T35" fmla="*/ 128 h 548"/>
                <a:gd name="T36" fmla="*/ 172 w 714"/>
                <a:gd name="T37" fmla="*/ 131 h 548"/>
                <a:gd name="T38" fmla="*/ 169 w 714"/>
                <a:gd name="T39" fmla="*/ 134 h 548"/>
                <a:gd name="T40" fmla="*/ 156 w 714"/>
                <a:gd name="T41" fmla="*/ 136 h 548"/>
                <a:gd name="T42" fmla="*/ 135 w 714"/>
                <a:gd name="T43" fmla="*/ 136 h 548"/>
                <a:gd name="T44" fmla="*/ 115 w 714"/>
                <a:gd name="T45" fmla="*/ 137 h 548"/>
                <a:gd name="T46" fmla="*/ 96 w 714"/>
                <a:gd name="T47" fmla="*/ 137 h 548"/>
                <a:gd name="T48" fmla="*/ 77 w 714"/>
                <a:gd name="T49" fmla="*/ 137 h 548"/>
                <a:gd name="T50" fmla="*/ 58 w 714"/>
                <a:gd name="T51" fmla="*/ 137 h 548"/>
                <a:gd name="T52" fmla="*/ 39 w 714"/>
                <a:gd name="T53" fmla="*/ 137 h 548"/>
                <a:gd name="T54" fmla="*/ 18 w 714"/>
                <a:gd name="T55" fmla="*/ 137 h 548"/>
                <a:gd name="T56" fmla="*/ 6 w 714"/>
                <a:gd name="T57" fmla="*/ 134 h 548"/>
                <a:gd name="T58" fmla="*/ 3 w 714"/>
                <a:gd name="T59" fmla="*/ 129 h 548"/>
                <a:gd name="T60" fmla="*/ 1 w 714"/>
                <a:gd name="T61" fmla="*/ 98 h 548"/>
                <a:gd name="T62" fmla="*/ 1 w 714"/>
                <a:gd name="T63" fmla="*/ 42 h 5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14"/>
                <a:gd name="T97" fmla="*/ 0 h 548"/>
                <a:gd name="T98" fmla="*/ 714 w 714"/>
                <a:gd name="T99" fmla="*/ 548 h 5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14" h="548">
                  <a:moveTo>
                    <a:pt x="0" y="54"/>
                  </a:moveTo>
                  <a:lnTo>
                    <a:pt x="8" y="41"/>
                  </a:lnTo>
                  <a:lnTo>
                    <a:pt x="17" y="30"/>
                  </a:lnTo>
                  <a:lnTo>
                    <a:pt x="25" y="17"/>
                  </a:lnTo>
                  <a:lnTo>
                    <a:pt x="33" y="6"/>
                  </a:lnTo>
                  <a:lnTo>
                    <a:pt x="74" y="6"/>
                  </a:lnTo>
                  <a:lnTo>
                    <a:pt x="114" y="6"/>
                  </a:lnTo>
                  <a:lnTo>
                    <a:pt x="154" y="4"/>
                  </a:lnTo>
                  <a:lnTo>
                    <a:pt x="193" y="4"/>
                  </a:lnTo>
                  <a:lnTo>
                    <a:pt x="234" y="4"/>
                  </a:lnTo>
                  <a:lnTo>
                    <a:pt x="274" y="4"/>
                  </a:lnTo>
                  <a:lnTo>
                    <a:pt x="314" y="3"/>
                  </a:lnTo>
                  <a:lnTo>
                    <a:pt x="355" y="3"/>
                  </a:lnTo>
                  <a:lnTo>
                    <a:pt x="395" y="3"/>
                  </a:lnTo>
                  <a:lnTo>
                    <a:pt x="435" y="2"/>
                  </a:lnTo>
                  <a:lnTo>
                    <a:pt x="475" y="2"/>
                  </a:lnTo>
                  <a:lnTo>
                    <a:pt x="515" y="1"/>
                  </a:lnTo>
                  <a:lnTo>
                    <a:pt x="555" y="1"/>
                  </a:lnTo>
                  <a:lnTo>
                    <a:pt x="595" y="1"/>
                  </a:lnTo>
                  <a:lnTo>
                    <a:pt x="635" y="0"/>
                  </a:lnTo>
                  <a:lnTo>
                    <a:pt x="675" y="0"/>
                  </a:lnTo>
                  <a:lnTo>
                    <a:pt x="680" y="3"/>
                  </a:lnTo>
                  <a:lnTo>
                    <a:pt x="684" y="8"/>
                  </a:lnTo>
                  <a:lnTo>
                    <a:pt x="689" y="11"/>
                  </a:lnTo>
                  <a:lnTo>
                    <a:pt x="693" y="15"/>
                  </a:lnTo>
                  <a:lnTo>
                    <a:pt x="697" y="18"/>
                  </a:lnTo>
                  <a:lnTo>
                    <a:pt x="701" y="22"/>
                  </a:lnTo>
                  <a:lnTo>
                    <a:pt x="706" y="25"/>
                  </a:lnTo>
                  <a:lnTo>
                    <a:pt x="711" y="29"/>
                  </a:lnTo>
                  <a:lnTo>
                    <a:pt x="712" y="145"/>
                  </a:lnTo>
                  <a:lnTo>
                    <a:pt x="713" y="261"/>
                  </a:lnTo>
                  <a:lnTo>
                    <a:pt x="713" y="377"/>
                  </a:lnTo>
                  <a:lnTo>
                    <a:pt x="714" y="494"/>
                  </a:lnTo>
                  <a:lnTo>
                    <a:pt x="708" y="500"/>
                  </a:lnTo>
                  <a:lnTo>
                    <a:pt x="703" y="505"/>
                  </a:lnTo>
                  <a:lnTo>
                    <a:pt x="697" y="511"/>
                  </a:lnTo>
                  <a:lnTo>
                    <a:pt x="691" y="516"/>
                  </a:lnTo>
                  <a:lnTo>
                    <a:pt x="685" y="521"/>
                  </a:lnTo>
                  <a:lnTo>
                    <a:pt x="680" y="527"/>
                  </a:lnTo>
                  <a:lnTo>
                    <a:pt x="674" y="533"/>
                  </a:lnTo>
                  <a:lnTo>
                    <a:pt x="668" y="539"/>
                  </a:lnTo>
                  <a:lnTo>
                    <a:pt x="623" y="541"/>
                  </a:lnTo>
                  <a:lnTo>
                    <a:pt x="581" y="542"/>
                  </a:lnTo>
                  <a:lnTo>
                    <a:pt x="538" y="543"/>
                  </a:lnTo>
                  <a:lnTo>
                    <a:pt x="498" y="544"/>
                  </a:lnTo>
                  <a:lnTo>
                    <a:pt x="458" y="546"/>
                  </a:lnTo>
                  <a:lnTo>
                    <a:pt x="419" y="547"/>
                  </a:lnTo>
                  <a:lnTo>
                    <a:pt x="381" y="547"/>
                  </a:lnTo>
                  <a:lnTo>
                    <a:pt x="344" y="547"/>
                  </a:lnTo>
                  <a:lnTo>
                    <a:pt x="306" y="548"/>
                  </a:lnTo>
                  <a:lnTo>
                    <a:pt x="268" y="548"/>
                  </a:lnTo>
                  <a:lnTo>
                    <a:pt x="231" y="547"/>
                  </a:lnTo>
                  <a:lnTo>
                    <a:pt x="192" y="547"/>
                  </a:lnTo>
                  <a:lnTo>
                    <a:pt x="153" y="547"/>
                  </a:lnTo>
                  <a:lnTo>
                    <a:pt x="113" y="546"/>
                  </a:lnTo>
                  <a:lnTo>
                    <a:pt x="71" y="546"/>
                  </a:lnTo>
                  <a:lnTo>
                    <a:pt x="29" y="544"/>
                  </a:lnTo>
                  <a:lnTo>
                    <a:pt x="23" y="535"/>
                  </a:lnTo>
                  <a:lnTo>
                    <a:pt x="17" y="525"/>
                  </a:lnTo>
                  <a:lnTo>
                    <a:pt x="10" y="514"/>
                  </a:lnTo>
                  <a:lnTo>
                    <a:pt x="4" y="504"/>
                  </a:lnTo>
                  <a:lnTo>
                    <a:pt x="3" y="391"/>
                  </a:lnTo>
                  <a:lnTo>
                    <a:pt x="2" y="278"/>
                  </a:lnTo>
                  <a:lnTo>
                    <a:pt x="1" y="167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5639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9" name="Freeform 22"/>
            <p:cNvSpPr>
              <a:spLocks/>
            </p:cNvSpPr>
            <p:nvPr/>
          </p:nvSpPr>
          <p:spPr bwMode="auto">
            <a:xfrm>
              <a:off x="1207" y="2874"/>
              <a:ext cx="331" cy="254"/>
            </a:xfrm>
            <a:custGeom>
              <a:avLst/>
              <a:gdLst>
                <a:gd name="T0" fmla="*/ 1 w 663"/>
                <a:gd name="T1" fmla="*/ 13 h 509"/>
                <a:gd name="T2" fmla="*/ 3 w 663"/>
                <a:gd name="T3" fmla="*/ 10 h 509"/>
                <a:gd name="T4" fmla="*/ 6 w 663"/>
                <a:gd name="T5" fmla="*/ 6 h 509"/>
                <a:gd name="T6" fmla="*/ 8 w 663"/>
                <a:gd name="T7" fmla="*/ 3 h 509"/>
                <a:gd name="T8" fmla="*/ 18 w 663"/>
                <a:gd name="T9" fmla="*/ 1 h 509"/>
                <a:gd name="T10" fmla="*/ 36 w 663"/>
                <a:gd name="T11" fmla="*/ 1 h 509"/>
                <a:gd name="T12" fmla="*/ 54 w 663"/>
                <a:gd name="T13" fmla="*/ 1 h 509"/>
                <a:gd name="T14" fmla="*/ 73 w 663"/>
                <a:gd name="T15" fmla="*/ 1 h 509"/>
                <a:gd name="T16" fmla="*/ 91 w 663"/>
                <a:gd name="T17" fmla="*/ 1 h 509"/>
                <a:gd name="T18" fmla="*/ 109 w 663"/>
                <a:gd name="T19" fmla="*/ 0 h 509"/>
                <a:gd name="T20" fmla="*/ 127 w 663"/>
                <a:gd name="T21" fmla="*/ 0 h 509"/>
                <a:gd name="T22" fmla="*/ 145 w 663"/>
                <a:gd name="T23" fmla="*/ 0 h 509"/>
                <a:gd name="T24" fmla="*/ 155 w 663"/>
                <a:gd name="T25" fmla="*/ 1 h 509"/>
                <a:gd name="T26" fmla="*/ 158 w 663"/>
                <a:gd name="T27" fmla="*/ 2 h 509"/>
                <a:gd name="T28" fmla="*/ 160 w 663"/>
                <a:gd name="T29" fmla="*/ 4 h 509"/>
                <a:gd name="T30" fmla="*/ 163 w 663"/>
                <a:gd name="T31" fmla="*/ 6 h 509"/>
                <a:gd name="T32" fmla="*/ 164 w 663"/>
                <a:gd name="T33" fmla="*/ 33 h 509"/>
                <a:gd name="T34" fmla="*/ 165 w 663"/>
                <a:gd name="T35" fmla="*/ 86 h 509"/>
                <a:gd name="T36" fmla="*/ 164 w 663"/>
                <a:gd name="T37" fmla="*/ 114 h 509"/>
                <a:gd name="T38" fmla="*/ 161 w 663"/>
                <a:gd name="T39" fmla="*/ 117 h 509"/>
                <a:gd name="T40" fmla="*/ 158 w 663"/>
                <a:gd name="T41" fmla="*/ 120 h 509"/>
                <a:gd name="T42" fmla="*/ 155 w 663"/>
                <a:gd name="T43" fmla="*/ 123 h 509"/>
                <a:gd name="T44" fmla="*/ 143 w 663"/>
                <a:gd name="T45" fmla="*/ 125 h 509"/>
                <a:gd name="T46" fmla="*/ 123 w 663"/>
                <a:gd name="T47" fmla="*/ 126 h 509"/>
                <a:gd name="T48" fmla="*/ 105 w 663"/>
                <a:gd name="T49" fmla="*/ 126 h 509"/>
                <a:gd name="T50" fmla="*/ 88 w 663"/>
                <a:gd name="T51" fmla="*/ 127 h 509"/>
                <a:gd name="T52" fmla="*/ 71 w 663"/>
                <a:gd name="T53" fmla="*/ 127 h 509"/>
                <a:gd name="T54" fmla="*/ 54 w 663"/>
                <a:gd name="T55" fmla="*/ 127 h 509"/>
                <a:gd name="T56" fmla="*/ 36 w 663"/>
                <a:gd name="T57" fmla="*/ 127 h 509"/>
                <a:gd name="T58" fmla="*/ 18 w 663"/>
                <a:gd name="T59" fmla="*/ 126 h 509"/>
                <a:gd name="T60" fmla="*/ 6 w 663"/>
                <a:gd name="T61" fmla="*/ 123 h 509"/>
                <a:gd name="T62" fmla="*/ 3 w 663"/>
                <a:gd name="T63" fmla="*/ 118 h 509"/>
                <a:gd name="T64" fmla="*/ 1 w 663"/>
                <a:gd name="T65" fmla="*/ 90 h 509"/>
                <a:gd name="T66" fmla="*/ 0 w 663"/>
                <a:gd name="T67" fmla="*/ 39 h 5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63"/>
                <a:gd name="T103" fmla="*/ 0 h 509"/>
                <a:gd name="T104" fmla="*/ 663 w 663"/>
                <a:gd name="T105" fmla="*/ 509 h 5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63" h="509">
                  <a:moveTo>
                    <a:pt x="0" y="58"/>
                  </a:moveTo>
                  <a:lnTo>
                    <a:pt x="5" y="52"/>
                  </a:lnTo>
                  <a:lnTo>
                    <a:pt x="10" y="45"/>
                  </a:lnTo>
                  <a:lnTo>
                    <a:pt x="14" y="40"/>
                  </a:lnTo>
                  <a:lnTo>
                    <a:pt x="20" y="33"/>
                  </a:lnTo>
                  <a:lnTo>
                    <a:pt x="25" y="27"/>
                  </a:lnTo>
                  <a:lnTo>
                    <a:pt x="29" y="20"/>
                  </a:lnTo>
                  <a:lnTo>
                    <a:pt x="34" y="14"/>
                  </a:lnTo>
                  <a:lnTo>
                    <a:pt x="38" y="7"/>
                  </a:lnTo>
                  <a:lnTo>
                    <a:pt x="74" y="7"/>
                  </a:lnTo>
                  <a:lnTo>
                    <a:pt x="111" y="6"/>
                  </a:lnTo>
                  <a:lnTo>
                    <a:pt x="147" y="6"/>
                  </a:lnTo>
                  <a:lnTo>
                    <a:pt x="184" y="5"/>
                  </a:lnTo>
                  <a:lnTo>
                    <a:pt x="219" y="5"/>
                  </a:lnTo>
                  <a:lnTo>
                    <a:pt x="256" y="5"/>
                  </a:lnTo>
                  <a:lnTo>
                    <a:pt x="292" y="4"/>
                  </a:lnTo>
                  <a:lnTo>
                    <a:pt x="329" y="4"/>
                  </a:lnTo>
                  <a:lnTo>
                    <a:pt x="364" y="4"/>
                  </a:lnTo>
                  <a:lnTo>
                    <a:pt x="401" y="3"/>
                  </a:lnTo>
                  <a:lnTo>
                    <a:pt x="437" y="3"/>
                  </a:lnTo>
                  <a:lnTo>
                    <a:pt x="473" y="2"/>
                  </a:lnTo>
                  <a:lnTo>
                    <a:pt x="508" y="2"/>
                  </a:lnTo>
                  <a:lnTo>
                    <a:pt x="545" y="2"/>
                  </a:lnTo>
                  <a:lnTo>
                    <a:pt x="581" y="0"/>
                  </a:lnTo>
                  <a:lnTo>
                    <a:pt x="617" y="0"/>
                  </a:lnTo>
                  <a:lnTo>
                    <a:pt x="622" y="4"/>
                  </a:lnTo>
                  <a:lnTo>
                    <a:pt x="627" y="7"/>
                  </a:lnTo>
                  <a:lnTo>
                    <a:pt x="633" y="11"/>
                  </a:lnTo>
                  <a:lnTo>
                    <a:pt x="637" y="14"/>
                  </a:lnTo>
                  <a:lnTo>
                    <a:pt x="643" y="18"/>
                  </a:lnTo>
                  <a:lnTo>
                    <a:pt x="648" y="21"/>
                  </a:lnTo>
                  <a:lnTo>
                    <a:pt x="654" y="25"/>
                  </a:lnTo>
                  <a:lnTo>
                    <a:pt x="658" y="28"/>
                  </a:lnTo>
                  <a:lnTo>
                    <a:pt x="659" y="133"/>
                  </a:lnTo>
                  <a:lnTo>
                    <a:pt x="661" y="239"/>
                  </a:lnTo>
                  <a:lnTo>
                    <a:pt x="662" y="344"/>
                  </a:lnTo>
                  <a:lnTo>
                    <a:pt x="663" y="450"/>
                  </a:lnTo>
                  <a:lnTo>
                    <a:pt x="657" y="456"/>
                  </a:lnTo>
                  <a:lnTo>
                    <a:pt x="650" y="462"/>
                  </a:lnTo>
                  <a:lnTo>
                    <a:pt x="644" y="469"/>
                  </a:lnTo>
                  <a:lnTo>
                    <a:pt x="639" y="475"/>
                  </a:lnTo>
                  <a:lnTo>
                    <a:pt x="633" y="481"/>
                  </a:lnTo>
                  <a:lnTo>
                    <a:pt x="626" y="488"/>
                  </a:lnTo>
                  <a:lnTo>
                    <a:pt x="620" y="493"/>
                  </a:lnTo>
                  <a:lnTo>
                    <a:pt x="613" y="500"/>
                  </a:lnTo>
                  <a:lnTo>
                    <a:pt x="572" y="503"/>
                  </a:lnTo>
                  <a:lnTo>
                    <a:pt x="531" y="504"/>
                  </a:lnTo>
                  <a:lnTo>
                    <a:pt x="493" y="505"/>
                  </a:lnTo>
                  <a:lnTo>
                    <a:pt x="458" y="506"/>
                  </a:lnTo>
                  <a:lnTo>
                    <a:pt x="422" y="507"/>
                  </a:lnTo>
                  <a:lnTo>
                    <a:pt x="387" y="508"/>
                  </a:lnTo>
                  <a:lnTo>
                    <a:pt x="353" y="508"/>
                  </a:lnTo>
                  <a:lnTo>
                    <a:pt x="319" y="508"/>
                  </a:lnTo>
                  <a:lnTo>
                    <a:pt x="285" y="509"/>
                  </a:lnTo>
                  <a:lnTo>
                    <a:pt x="252" y="509"/>
                  </a:lnTo>
                  <a:lnTo>
                    <a:pt x="218" y="508"/>
                  </a:lnTo>
                  <a:lnTo>
                    <a:pt x="182" y="508"/>
                  </a:lnTo>
                  <a:lnTo>
                    <a:pt x="147" y="508"/>
                  </a:lnTo>
                  <a:lnTo>
                    <a:pt x="111" y="507"/>
                  </a:lnTo>
                  <a:lnTo>
                    <a:pt x="72" y="507"/>
                  </a:lnTo>
                  <a:lnTo>
                    <a:pt x="33" y="506"/>
                  </a:lnTo>
                  <a:lnTo>
                    <a:pt x="26" y="494"/>
                  </a:lnTo>
                  <a:lnTo>
                    <a:pt x="20" y="484"/>
                  </a:lnTo>
                  <a:lnTo>
                    <a:pt x="13" y="473"/>
                  </a:lnTo>
                  <a:lnTo>
                    <a:pt x="6" y="462"/>
                  </a:lnTo>
                  <a:lnTo>
                    <a:pt x="5" y="361"/>
                  </a:lnTo>
                  <a:lnTo>
                    <a:pt x="4" y="260"/>
                  </a:lnTo>
                  <a:lnTo>
                    <a:pt x="1" y="15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F669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0" name="Freeform 23"/>
            <p:cNvSpPr>
              <a:spLocks/>
            </p:cNvSpPr>
            <p:nvPr/>
          </p:nvSpPr>
          <p:spPr bwMode="auto">
            <a:xfrm>
              <a:off x="1220" y="2884"/>
              <a:ext cx="305" cy="234"/>
            </a:xfrm>
            <a:custGeom>
              <a:avLst/>
              <a:gdLst>
                <a:gd name="T0" fmla="*/ 2 w 610"/>
                <a:gd name="T1" fmla="*/ 13 h 469"/>
                <a:gd name="T2" fmla="*/ 4 w 610"/>
                <a:gd name="T3" fmla="*/ 10 h 469"/>
                <a:gd name="T4" fmla="*/ 7 w 610"/>
                <a:gd name="T5" fmla="*/ 7 h 469"/>
                <a:gd name="T6" fmla="*/ 10 w 610"/>
                <a:gd name="T7" fmla="*/ 3 h 469"/>
                <a:gd name="T8" fmla="*/ 19 w 610"/>
                <a:gd name="T9" fmla="*/ 1 h 469"/>
                <a:gd name="T10" fmla="*/ 35 w 610"/>
                <a:gd name="T11" fmla="*/ 1 h 469"/>
                <a:gd name="T12" fmla="*/ 52 w 610"/>
                <a:gd name="T13" fmla="*/ 1 h 469"/>
                <a:gd name="T14" fmla="*/ 67 w 610"/>
                <a:gd name="T15" fmla="*/ 1 h 469"/>
                <a:gd name="T16" fmla="*/ 84 w 610"/>
                <a:gd name="T17" fmla="*/ 1 h 469"/>
                <a:gd name="T18" fmla="*/ 100 w 610"/>
                <a:gd name="T19" fmla="*/ 0 h 469"/>
                <a:gd name="T20" fmla="*/ 116 w 610"/>
                <a:gd name="T21" fmla="*/ 0 h 469"/>
                <a:gd name="T22" fmla="*/ 132 w 610"/>
                <a:gd name="T23" fmla="*/ 0 h 469"/>
                <a:gd name="T24" fmla="*/ 141 w 610"/>
                <a:gd name="T25" fmla="*/ 1 h 469"/>
                <a:gd name="T26" fmla="*/ 144 w 610"/>
                <a:gd name="T27" fmla="*/ 2 h 469"/>
                <a:gd name="T28" fmla="*/ 147 w 610"/>
                <a:gd name="T29" fmla="*/ 4 h 469"/>
                <a:gd name="T30" fmla="*/ 150 w 610"/>
                <a:gd name="T31" fmla="*/ 5 h 469"/>
                <a:gd name="T32" fmla="*/ 152 w 610"/>
                <a:gd name="T33" fmla="*/ 30 h 469"/>
                <a:gd name="T34" fmla="*/ 153 w 610"/>
                <a:gd name="T35" fmla="*/ 77 h 469"/>
                <a:gd name="T36" fmla="*/ 152 w 610"/>
                <a:gd name="T37" fmla="*/ 102 h 469"/>
                <a:gd name="T38" fmla="*/ 148 w 610"/>
                <a:gd name="T39" fmla="*/ 106 h 469"/>
                <a:gd name="T40" fmla="*/ 145 w 610"/>
                <a:gd name="T41" fmla="*/ 110 h 469"/>
                <a:gd name="T42" fmla="*/ 142 w 610"/>
                <a:gd name="T43" fmla="*/ 113 h 469"/>
                <a:gd name="T44" fmla="*/ 131 w 610"/>
                <a:gd name="T45" fmla="*/ 115 h 469"/>
                <a:gd name="T46" fmla="*/ 113 w 610"/>
                <a:gd name="T47" fmla="*/ 116 h 469"/>
                <a:gd name="T48" fmla="*/ 96 w 610"/>
                <a:gd name="T49" fmla="*/ 116 h 469"/>
                <a:gd name="T50" fmla="*/ 81 w 610"/>
                <a:gd name="T51" fmla="*/ 117 h 469"/>
                <a:gd name="T52" fmla="*/ 66 w 610"/>
                <a:gd name="T53" fmla="*/ 117 h 469"/>
                <a:gd name="T54" fmla="*/ 51 w 610"/>
                <a:gd name="T55" fmla="*/ 117 h 469"/>
                <a:gd name="T56" fmla="*/ 35 w 610"/>
                <a:gd name="T57" fmla="*/ 117 h 469"/>
                <a:gd name="T58" fmla="*/ 18 w 610"/>
                <a:gd name="T59" fmla="*/ 116 h 469"/>
                <a:gd name="T60" fmla="*/ 7 w 610"/>
                <a:gd name="T61" fmla="*/ 113 h 469"/>
                <a:gd name="T62" fmla="*/ 4 w 610"/>
                <a:gd name="T63" fmla="*/ 107 h 469"/>
                <a:gd name="T64" fmla="*/ 2 w 610"/>
                <a:gd name="T65" fmla="*/ 82 h 469"/>
                <a:gd name="T66" fmla="*/ 1 w 610"/>
                <a:gd name="T67" fmla="*/ 37 h 4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0"/>
                <a:gd name="T103" fmla="*/ 0 h 469"/>
                <a:gd name="T104" fmla="*/ 610 w 610"/>
                <a:gd name="T105" fmla="*/ 469 h 4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0" h="469">
                  <a:moveTo>
                    <a:pt x="0" y="62"/>
                  </a:moveTo>
                  <a:lnTo>
                    <a:pt x="6" y="55"/>
                  </a:lnTo>
                  <a:lnTo>
                    <a:pt x="10" y="49"/>
                  </a:lnTo>
                  <a:lnTo>
                    <a:pt x="16" y="42"/>
                  </a:lnTo>
                  <a:lnTo>
                    <a:pt x="21" y="35"/>
                  </a:lnTo>
                  <a:lnTo>
                    <a:pt x="26" y="28"/>
                  </a:lnTo>
                  <a:lnTo>
                    <a:pt x="32" y="21"/>
                  </a:lnTo>
                  <a:lnTo>
                    <a:pt x="38" y="14"/>
                  </a:lnTo>
                  <a:lnTo>
                    <a:pt x="44" y="7"/>
                  </a:lnTo>
                  <a:lnTo>
                    <a:pt x="76" y="7"/>
                  </a:lnTo>
                  <a:lnTo>
                    <a:pt x="108" y="6"/>
                  </a:lnTo>
                  <a:lnTo>
                    <a:pt x="140" y="6"/>
                  </a:lnTo>
                  <a:lnTo>
                    <a:pt x="173" y="5"/>
                  </a:lnTo>
                  <a:lnTo>
                    <a:pt x="205" y="5"/>
                  </a:lnTo>
                  <a:lnTo>
                    <a:pt x="237" y="5"/>
                  </a:lnTo>
                  <a:lnTo>
                    <a:pt x="268" y="4"/>
                  </a:lnTo>
                  <a:lnTo>
                    <a:pt x="301" y="4"/>
                  </a:lnTo>
                  <a:lnTo>
                    <a:pt x="333" y="4"/>
                  </a:lnTo>
                  <a:lnTo>
                    <a:pt x="365" y="3"/>
                  </a:lnTo>
                  <a:lnTo>
                    <a:pt x="397" y="3"/>
                  </a:lnTo>
                  <a:lnTo>
                    <a:pt x="430" y="1"/>
                  </a:lnTo>
                  <a:lnTo>
                    <a:pt x="462" y="1"/>
                  </a:lnTo>
                  <a:lnTo>
                    <a:pt x="493" y="1"/>
                  </a:lnTo>
                  <a:lnTo>
                    <a:pt x="525" y="0"/>
                  </a:lnTo>
                  <a:lnTo>
                    <a:pt x="557" y="0"/>
                  </a:lnTo>
                  <a:lnTo>
                    <a:pt x="563" y="4"/>
                  </a:lnTo>
                  <a:lnTo>
                    <a:pt x="569" y="7"/>
                  </a:lnTo>
                  <a:lnTo>
                    <a:pt x="576" y="11"/>
                  </a:lnTo>
                  <a:lnTo>
                    <a:pt x="582" y="13"/>
                  </a:lnTo>
                  <a:lnTo>
                    <a:pt x="587" y="16"/>
                  </a:lnTo>
                  <a:lnTo>
                    <a:pt x="593" y="20"/>
                  </a:lnTo>
                  <a:lnTo>
                    <a:pt x="599" y="22"/>
                  </a:lnTo>
                  <a:lnTo>
                    <a:pt x="605" y="26"/>
                  </a:lnTo>
                  <a:lnTo>
                    <a:pt x="606" y="120"/>
                  </a:lnTo>
                  <a:lnTo>
                    <a:pt x="608" y="216"/>
                  </a:lnTo>
                  <a:lnTo>
                    <a:pt x="609" y="310"/>
                  </a:lnTo>
                  <a:lnTo>
                    <a:pt x="610" y="404"/>
                  </a:lnTo>
                  <a:lnTo>
                    <a:pt x="605" y="411"/>
                  </a:lnTo>
                  <a:lnTo>
                    <a:pt x="598" y="419"/>
                  </a:lnTo>
                  <a:lnTo>
                    <a:pt x="592" y="426"/>
                  </a:lnTo>
                  <a:lnTo>
                    <a:pt x="585" y="433"/>
                  </a:lnTo>
                  <a:lnTo>
                    <a:pt x="578" y="440"/>
                  </a:lnTo>
                  <a:lnTo>
                    <a:pt x="571" y="447"/>
                  </a:lnTo>
                  <a:lnTo>
                    <a:pt x="566" y="454"/>
                  </a:lnTo>
                  <a:lnTo>
                    <a:pt x="559" y="461"/>
                  </a:lnTo>
                  <a:lnTo>
                    <a:pt x="521" y="462"/>
                  </a:lnTo>
                  <a:lnTo>
                    <a:pt x="484" y="464"/>
                  </a:lnTo>
                  <a:lnTo>
                    <a:pt x="449" y="465"/>
                  </a:lnTo>
                  <a:lnTo>
                    <a:pt x="416" y="467"/>
                  </a:lnTo>
                  <a:lnTo>
                    <a:pt x="383" y="467"/>
                  </a:lnTo>
                  <a:lnTo>
                    <a:pt x="352" y="468"/>
                  </a:lnTo>
                  <a:lnTo>
                    <a:pt x="322" y="468"/>
                  </a:lnTo>
                  <a:lnTo>
                    <a:pt x="292" y="468"/>
                  </a:lnTo>
                  <a:lnTo>
                    <a:pt x="263" y="469"/>
                  </a:lnTo>
                  <a:lnTo>
                    <a:pt x="233" y="469"/>
                  </a:lnTo>
                  <a:lnTo>
                    <a:pt x="203" y="468"/>
                  </a:lnTo>
                  <a:lnTo>
                    <a:pt x="172" y="468"/>
                  </a:lnTo>
                  <a:lnTo>
                    <a:pt x="139" y="468"/>
                  </a:lnTo>
                  <a:lnTo>
                    <a:pt x="106" y="467"/>
                  </a:lnTo>
                  <a:lnTo>
                    <a:pt x="71" y="467"/>
                  </a:lnTo>
                  <a:lnTo>
                    <a:pt x="34" y="465"/>
                  </a:lnTo>
                  <a:lnTo>
                    <a:pt x="27" y="454"/>
                  </a:lnTo>
                  <a:lnTo>
                    <a:pt x="21" y="441"/>
                  </a:lnTo>
                  <a:lnTo>
                    <a:pt x="14" y="430"/>
                  </a:lnTo>
                  <a:lnTo>
                    <a:pt x="7" y="418"/>
                  </a:lnTo>
                  <a:lnTo>
                    <a:pt x="6" y="330"/>
                  </a:lnTo>
                  <a:lnTo>
                    <a:pt x="3" y="240"/>
                  </a:lnTo>
                  <a:lnTo>
                    <a:pt x="2" y="151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1C6DAD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1" name="Freeform 24"/>
            <p:cNvSpPr>
              <a:spLocks/>
            </p:cNvSpPr>
            <p:nvPr/>
          </p:nvSpPr>
          <p:spPr bwMode="auto">
            <a:xfrm>
              <a:off x="1233" y="2894"/>
              <a:ext cx="279" cy="215"/>
            </a:xfrm>
            <a:custGeom>
              <a:avLst/>
              <a:gdLst>
                <a:gd name="T0" fmla="*/ 2 w 558"/>
                <a:gd name="T1" fmla="*/ 15 h 428"/>
                <a:gd name="T2" fmla="*/ 5 w 558"/>
                <a:gd name="T3" fmla="*/ 11 h 428"/>
                <a:gd name="T4" fmla="*/ 8 w 558"/>
                <a:gd name="T5" fmla="*/ 8 h 428"/>
                <a:gd name="T6" fmla="*/ 11 w 558"/>
                <a:gd name="T7" fmla="*/ 4 h 428"/>
                <a:gd name="T8" fmla="*/ 19 w 558"/>
                <a:gd name="T9" fmla="*/ 2 h 428"/>
                <a:gd name="T10" fmla="*/ 33 w 558"/>
                <a:gd name="T11" fmla="*/ 2 h 428"/>
                <a:gd name="T12" fmla="*/ 48 w 558"/>
                <a:gd name="T13" fmla="*/ 2 h 428"/>
                <a:gd name="T14" fmla="*/ 62 w 558"/>
                <a:gd name="T15" fmla="*/ 1 h 428"/>
                <a:gd name="T16" fmla="*/ 76 w 558"/>
                <a:gd name="T17" fmla="*/ 1 h 428"/>
                <a:gd name="T18" fmla="*/ 90 w 558"/>
                <a:gd name="T19" fmla="*/ 1 h 428"/>
                <a:gd name="T20" fmla="*/ 104 w 558"/>
                <a:gd name="T21" fmla="*/ 1 h 428"/>
                <a:gd name="T22" fmla="*/ 119 w 558"/>
                <a:gd name="T23" fmla="*/ 0 h 428"/>
                <a:gd name="T24" fmla="*/ 127 w 558"/>
                <a:gd name="T25" fmla="*/ 1 h 428"/>
                <a:gd name="T26" fmla="*/ 130 w 558"/>
                <a:gd name="T27" fmla="*/ 3 h 428"/>
                <a:gd name="T28" fmla="*/ 134 w 558"/>
                <a:gd name="T29" fmla="*/ 4 h 428"/>
                <a:gd name="T30" fmla="*/ 137 w 558"/>
                <a:gd name="T31" fmla="*/ 6 h 428"/>
                <a:gd name="T32" fmla="*/ 139 w 558"/>
                <a:gd name="T33" fmla="*/ 27 h 428"/>
                <a:gd name="T34" fmla="*/ 140 w 558"/>
                <a:gd name="T35" fmla="*/ 69 h 428"/>
                <a:gd name="T36" fmla="*/ 138 w 558"/>
                <a:gd name="T37" fmla="*/ 92 h 428"/>
                <a:gd name="T38" fmla="*/ 135 w 558"/>
                <a:gd name="T39" fmla="*/ 96 h 428"/>
                <a:gd name="T40" fmla="*/ 132 w 558"/>
                <a:gd name="T41" fmla="*/ 100 h 428"/>
                <a:gd name="T42" fmla="*/ 128 w 558"/>
                <a:gd name="T43" fmla="*/ 104 h 428"/>
                <a:gd name="T44" fmla="*/ 118 w 558"/>
                <a:gd name="T45" fmla="*/ 106 h 428"/>
                <a:gd name="T46" fmla="*/ 102 w 558"/>
                <a:gd name="T47" fmla="*/ 108 h 428"/>
                <a:gd name="T48" fmla="*/ 87 w 558"/>
                <a:gd name="T49" fmla="*/ 108 h 428"/>
                <a:gd name="T50" fmla="*/ 74 w 558"/>
                <a:gd name="T51" fmla="*/ 108 h 428"/>
                <a:gd name="T52" fmla="*/ 61 w 558"/>
                <a:gd name="T53" fmla="*/ 108 h 428"/>
                <a:gd name="T54" fmla="*/ 48 w 558"/>
                <a:gd name="T55" fmla="*/ 108 h 428"/>
                <a:gd name="T56" fmla="*/ 34 w 558"/>
                <a:gd name="T57" fmla="*/ 108 h 428"/>
                <a:gd name="T58" fmla="*/ 18 w 558"/>
                <a:gd name="T59" fmla="*/ 108 h 428"/>
                <a:gd name="T60" fmla="*/ 8 w 558"/>
                <a:gd name="T61" fmla="*/ 104 h 428"/>
                <a:gd name="T62" fmla="*/ 4 w 558"/>
                <a:gd name="T63" fmla="*/ 97 h 428"/>
                <a:gd name="T64" fmla="*/ 2 w 558"/>
                <a:gd name="T65" fmla="*/ 75 h 428"/>
                <a:gd name="T66" fmla="*/ 1 w 558"/>
                <a:gd name="T67" fmla="*/ 36 h 4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8"/>
                <a:gd name="T103" fmla="*/ 0 h 428"/>
                <a:gd name="T104" fmla="*/ 558 w 558"/>
                <a:gd name="T105" fmla="*/ 428 h 4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8" h="428">
                  <a:moveTo>
                    <a:pt x="0" y="67"/>
                  </a:moveTo>
                  <a:lnTo>
                    <a:pt x="6" y="59"/>
                  </a:lnTo>
                  <a:lnTo>
                    <a:pt x="12" y="52"/>
                  </a:lnTo>
                  <a:lnTo>
                    <a:pt x="18" y="44"/>
                  </a:lnTo>
                  <a:lnTo>
                    <a:pt x="23" y="37"/>
                  </a:lnTo>
                  <a:lnTo>
                    <a:pt x="29" y="29"/>
                  </a:lnTo>
                  <a:lnTo>
                    <a:pt x="35" y="22"/>
                  </a:lnTo>
                  <a:lnTo>
                    <a:pt x="41" y="14"/>
                  </a:lnTo>
                  <a:lnTo>
                    <a:pt x="46" y="7"/>
                  </a:lnTo>
                  <a:lnTo>
                    <a:pt x="75" y="7"/>
                  </a:lnTo>
                  <a:lnTo>
                    <a:pt x="103" y="6"/>
                  </a:lnTo>
                  <a:lnTo>
                    <a:pt x="132" y="6"/>
                  </a:lnTo>
                  <a:lnTo>
                    <a:pt x="160" y="5"/>
                  </a:lnTo>
                  <a:lnTo>
                    <a:pt x="189" y="5"/>
                  </a:lnTo>
                  <a:lnTo>
                    <a:pt x="217" y="5"/>
                  </a:lnTo>
                  <a:lnTo>
                    <a:pt x="246" y="3"/>
                  </a:lnTo>
                  <a:lnTo>
                    <a:pt x="275" y="3"/>
                  </a:lnTo>
                  <a:lnTo>
                    <a:pt x="302" y="3"/>
                  </a:lnTo>
                  <a:lnTo>
                    <a:pt x="331" y="2"/>
                  </a:lnTo>
                  <a:lnTo>
                    <a:pt x="360" y="2"/>
                  </a:lnTo>
                  <a:lnTo>
                    <a:pt x="387" y="1"/>
                  </a:lnTo>
                  <a:lnTo>
                    <a:pt x="416" y="1"/>
                  </a:lnTo>
                  <a:lnTo>
                    <a:pt x="444" y="1"/>
                  </a:lnTo>
                  <a:lnTo>
                    <a:pt x="473" y="0"/>
                  </a:lnTo>
                  <a:lnTo>
                    <a:pt x="500" y="0"/>
                  </a:lnTo>
                  <a:lnTo>
                    <a:pt x="507" y="3"/>
                  </a:lnTo>
                  <a:lnTo>
                    <a:pt x="513" y="6"/>
                  </a:lnTo>
                  <a:lnTo>
                    <a:pt x="520" y="9"/>
                  </a:lnTo>
                  <a:lnTo>
                    <a:pt x="527" y="11"/>
                  </a:lnTo>
                  <a:lnTo>
                    <a:pt x="533" y="15"/>
                  </a:lnTo>
                  <a:lnTo>
                    <a:pt x="540" y="17"/>
                  </a:lnTo>
                  <a:lnTo>
                    <a:pt x="545" y="21"/>
                  </a:lnTo>
                  <a:lnTo>
                    <a:pt x="552" y="23"/>
                  </a:lnTo>
                  <a:lnTo>
                    <a:pt x="553" y="107"/>
                  </a:lnTo>
                  <a:lnTo>
                    <a:pt x="556" y="191"/>
                  </a:lnTo>
                  <a:lnTo>
                    <a:pt x="557" y="275"/>
                  </a:lnTo>
                  <a:lnTo>
                    <a:pt x="558" y="359"/>
                  </a:lnTo>
                  <a:lnTo>
                    <a:pt x="551" y="367"/>
                  </a:lnTo>
                  <a:lnTo>
                    <a:pt x="545" y="374"/>
                  </a:lnTo>
                  <a:lnTo>
                    <a:pt x="538" y="382"/>
                  </a:lnTo>
                  <a:lnTo>
                    <a:pt x="531" y="390"/>
                  </a:lnTo>
                  <a:lnTo>
                    <a:pt x="525" y="398"/>
                  </a:lnTo>
                  <a:lnTo>
                    <a:pt x="518" y="405"/>
                  </a:lnTo>
                  <a:lnTo>
                    <a:pt x="511" y="413"/>
                  </a:lnTo>
                  <a:lnTo>
                    <a:pt x="504" y="421"/>
                  </a:lnTo>
                  <a:lnTo>
                    <a:pt x="469" y="423"/>
                  </a:lnTo>
                  <a:lnTo>
                    <a:pt x="436" y="425"/>
                  </a:lnTo>
                  <a:lnTo>
                    <a:pt x="405" y="426"/>
                  </a:lnTo>
                  <a:lnTo>
                    <a:pt x="376" y="426"/>
                  </a:lnTo>
                  <a:lnTo>
                    <a:pt x="347" y="427"/>
                  </a:lnTo>
                  <a:lnTo>
                    <a:pt x="321" y="428"/>
                  </a:lnTo>
                  <a:lnTo>
                    <a:pt x="294" y="428"/>
                  </a:lnTo>
                  <a:lnTo>
                    <a:pt x="268" y="428"/>
                  </a:lnTo>
                  <a:lnTo>
                    <a:pt x="242" y="428"/>
                  </a:lnTo>
                  <a:lnTo>
                    <a:pt x="216" y="428"/>
                  </a:lnTo>
                  <a:lnTo>
                    <a:pt x="189" y="428"/>
                  </a:lnTo>
                  <a:lnTo>
                    <a:pt x="162" y="428"/>
                  </a:lnTo>
                  <a:lnTo>
                    <a:pt x="133" y="427"/>
                  </a:lnTo>
                  <a:lnTo>
                    <a:pt x="103" y="427"/>
                  </a:lnTo>
                  <a:lnTo>
                    <a:pt x="72" y="427"/>
                  </a:lnTo>
                  <a:lnTo>
                    <a:pt x="38" y="426"/>
                  </a:lnTo>
                  <a:lnTo>
                    <a:pt x="30" y="413"/>
                  </a:lnTo>
                  <a:lnTo>
                    <a:pt x="23" y="400"/>
                  </a:lnTo>
                  <a:lnTo>
                    <a:pt x="16" y="387"/>
                  </a:lnTo>
                  <a:lnTo>
                    <a:pt x="8" y="374"/>
                  </a:lnTo>
                  <a:lnTo>
                    <a:pt x="6" y="297"/>
                  </a:lnTo>
                  <a:lnTo>
                    <a:pt x="5" y="220"/>
                  </a:lnTo>
                  <a:lnTo>
                    <a:pt x="3" y="144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2670B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2" name="Freeform 25"/>
            <p:cNvSpPr>
              <a:spLocks/>
            </p:cNvSpPr>
            <p:nvPr/>
          </p:nvSpPr>
          <p:spPr bwMode="auto">
            <a:xfrm>
              <a:off x="1246" y="2905"/>
              <a:ext cx="253" cy="194"/>
            </a:xfrm>
            <a:custGeom>
              <a:avLst/>
              <a:gdLst>
                <a:gd name="T0" fmla="*/ 2 w 506"/>
                <a:gd name="T1" fmla="*/ 15 h 389"/>
                <a:gd name="T2" fmla="*/ 5 w 506"/>
                <a:gd name="T3" fmla="*/ 11 h 389"/>
                <a:gd name="T4" fmla="*/ 8 w 506"/>
                <a:gd name="T5" fmla="*/ 7 h 389"/>
                <a:gd name="T6" fmla="*/ 11 w 506"/>
                <a:gd name="T7" fmla="*/ 3 h 389"/>
                <a:gd name="T8" fmla="*/ 19 w 506"/>
                <a:gd name="T9" fmla="*/ 1 h 389"/>
                <a:gd name="T10" fmla="*/ 31 w 506"/>
                <a:gd name="T11" fmla="*/ 1 h 389"/>
                <a:gd name="T12" fmla="*/ 44 w 506"/>
                <a:gd name="T13" fmla="*/ 1 h 389"/>
                <a:gd name="T14" fmla="*/ 56 w 506"/>
                <a:gd name="T15" fmla="*/ 0 h 389"/>
                <a:gd name="T16" fmla="*/ 68 w 506"/>
                <a:gd name="T17" fmla="*/ 0 h 389"/>
                <a:gd name="T18" fmla="*/ 80 w 506"/>
                <a:gd name="T19" fmla="*/ 0 h 389"/>
                <a:gd name="T20" fmla="*/ 93 w 506"/>
                <a:gd name="T21" fmla="*/ 0 h 389"/>
                <a:gd name="T22" fmla="*/ 105 w 506"/>
                <a:gd name="T23" fmla="*/ 0 h 389"/>
                <a:gd name="T24" fmla="*/ 113 w 506"/>
                <a:gd name="T25" fmla="*/ 0 h 389"/>
                <a:gd name="T26" fmla="*/ 116 w 506"/>
                <a:gd name="T27" fmla="*/ 2 h 389"/>
                <a:gd name="T28" fmla="*/ 120 w 506"/>
                <a:gd name="T29" fmla="*/ 3 h 389"/>
                <a:gd name="T30" fmla="*/ 123 w 506"/>
                <a:gd name="T31" fmla="*/ 4 h 389"/>
                <a:gd name="T32" fmla="*/ 126 w 506"/>
                <a:gd name="T33" fmla="*/ 23 h 389"/>
                <a:gd name="T34" fmla="*/ 126 w 506"/>
                <a:gd name="T35" fmla="*/ 60 h 389"/>
                <a:gd name="T36" fmla="*/ 125 w 506"/>
                <a:gd name="T37" fmla="*/ 80 h 389"/>
                <a:gd name="T38" fmla="*/ 122 w 506"/>
                <a:gd name="T39" fmla="*/ 85 h 389"/>
                <a:gd name="T40" fmla="*/ 118 w 506"/>
                <a:gd name="T41" fmla="*/ 89 h 389"/>
                <a:gd name="T42" fmla="*/ 115 w 506"/>
                <a:gd name="T43" fmla="*/ 93 h 389"/>
                <a:gd name="T44" fmla="*/ 105 w 506"/>
                <a:gd name="T45" fmla="*/ 96 h 389"/>
                <a:gd name="T46" fmla="*/ 91 w 506"/>
                <a:gd name="T47" fmla="*/ 96 h 389"/>
                <a:gd name="T48" fmla="*/ 78 w 506"/>
                <a:gd name="T49" fmla="*/ 97 h 389"/>
                <a:gd name="T50" fmla="*/ 67 w 506"/>
                <a:gd name="T51" fmla="*/ 97 h 389"/>
                <a:gd name="T52" fmla="*/ 55 w 506"/>
                <a:gd name="T53" fmla="*/ 97 h 389"/>
                <a:gd name="T54" fmla="*/ 44 w 506"/>
                <a:gd name="T55" fmla="*/ 97 h 389"/>
                <a:gd name="T56" fmla="*/ 32 w 506"/>
                <a:gd name="T57" fmla="*/ 97 h 389"/>
                <a:gd name="T58" fmla="*/ 18 w 506"/>
                <a:gd name="T59" fmla="*/ 96 h 389"/>
                <a:gd name="T60" fmla="*/ 9 w 506"/>
                <a:gd name="T61" fmla="*/ 93 h 389"/>
                <a:gd name="T62" fmla="*/ 5 w 506"/>
                <a:gd name="T63" fmla="*/ 86 h 389"/>
                <a:gd name="T64" fmla="*/ 2 w 506"/>
                <a:gd name="T65" fmla="*/ 66 h 389"/>
                <a:gd name="T66" fmla="*/ 1 w 506"/>
                <a:gd name="T67" fmla="*/ 34 h 3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6"/>
                <a:gd name="T103" fmla="*/ 0 h 389"/>
                <a:gd name="T104" fmla="*/ 506 w 506"/>
                <a:gd name="T105" fmla="*/ 389 h 3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6" h="389">
                  <a:moveTo>
                    <a:pt x="0" y="70"/>
                  </a:moveTo>
                  <a:lnTo>
                    <a:pt x="7" y="62"/>
                  </a:lnTo>
                  <a:lnTo>
                    <a:pt x="13" y="54"/>
                  </a:lnTo>
                  <a:lnTo>
                    <a:pt x="19" y="46"/>
                  </a:lnTo>
                  <a:lnTo>
                    <a:pt x="25" y="38"/>
                  </a:lnTo>
                  <a:lnTo>
                    <a:pt x="31" y="31"/>
                  </a:lnTo>
                  <a:lnTo>
                    <a:pt x="38" y="23"/>
                  </a:lnTo>
                  <a:lnTo>
                    <a:pt x="44" y="15"/>
                  </a:lnTo>
                  <a:lnTo>
                    <a:pt x="51" y="7"/>
                  </a:lnTo>
                  <a:lnTo>
                    <a:pt x="75" y="7"/>
                  </a:lnTo>
                  <a:lnTo>
                    <a:pt x="100" y="5"/>
                  </a:lnTo>
                  <a:lnTo>
                    <a:pt x="124" y="5"/>
                  </a:lnTo>
                  <a:lnTo>
                    <a:pt x="148" y="4"/>
                  </a:lnTo>
                  <a:lnTo>
                    <a:pt x="174" y="4"/>
                  </a:lnTo>
                  <a:lnTo>
                    <a:pt x="198" y="4"/>
                  </a:lnTo>
                  <a:lnTo>
                    <a:pt x="222" y="3"/>
                  </a:lnTo>
                  <a:lnTo>
                    <a:pt x="248" y="3"/>
                  </a:lnTo>
                  <a:lnTo>
                    <a:pt x="272" y="3"/>
                  </a:lnTo>
                  <a:lnTo>
                    <a:pt x="296" y="2"/>
                  </a:lnTo>
                  <a:lnTo>
                    <a:pt x="320" y="2"/>
                  </a:lnTo>
                  <a:lnTo>
                    <a:pt x="345" y="1"/>
                  </a:lnTo>
                  <a:lnTo>
                    <a:pt x="370" y="1"/>
                  </a:lnTo>
                  <a:lnTo>
                    <a:pt x="394" y="1"/>
                  </a:lnTo>
                  <a:lnTo>
                    <a:pt x="419" y="0"/>
                  </a:lnTo>
                  <a:lnTo>
                    <a:pt x="443" y="0"/>
                  </a:lnTo>
                  <a:lnTo>
                    <a:pt x="450" y="2"/>
                  </a:lnTo>
                  <a:lnTo>
                    <a:pt x="457" y="4"/>
                  </a:lnTo>
                  <a:lnTo>
                    <a:pt x="464" y="8"/>
                  </a:lnTo>
                  <a:lnTo>
                    <a:pt x="471" y="10"/>
                  </a:lnTo>
                  <a:lnTo>
                    <a:pt x="478" y="12"/>
                  </a:lnTo>
                  <a:lnTo>
                    <a:pt x="485" y="15"/>
                  </a:lnTo>
                  <a:lnTo>
                    <a:pt x="492" y="18"/>
                  </a:lnTo>
                  <a:lnTo>
                    <a:pt x="499" y="20"/>
                  </a:lnTo>
                  <a:lnTo>
                    <a:pt x="501" y="94"/>
                  </a:lnTo>
                  <a:lnTo>
                    <a:pt x="502" y="168"/>
                  </a:lnTo>
                  <a:lnTo>
                    <a:pt x="504" y="241"/>
                  </a:lnTo>
                  <a:lnTo>
                    <a:pt x="506" y="315"/>
                  </a:lnTo>
                  <a:lnTo>
                    <a:pt x="499" y="323"/>
                  </a:lnTo>
                  <a:lnTo>
                    <a:pt x="492" y="331"/>
                  </a:lnTo>
                  <a:lnTo>
                    <a:pt x="485" y="341"/>
                  </a:lnTo>
                  <a:lnTo>
                    <a:pt x="478" y="349"/>
                  </a:lnTo>
                  <a:lnTo>
                    <a:pt x="471" y="358"/>
                  </a:lnTo>
                  <a:lnTo>
                    <a:pt x="464" y="366"/>
                  </a:lnTo>
                  <a:lnTo>
                    <a:pt x="458" y="375"/>
                  </a:lnTo>
                  <a:lnTo>
                    <a:pt x="451" y="383"/>
                  </a:lnTo>
                  <a:lnTo>
                    <a:pt x="419" y="384"/>
                  </a:lnTo>
                  <a:lnTo>
                    <a:pt x="389" y="385"/>
                  </a:lnTo>
                  <a:lnTo>
                    <a:pt x="362" y="387"/>
                  </a:lnTo>
                  <a:lnTo>
                    <a:pt x="335" y="388"/>
                  </a:lnTo>
                  <a:lnTo>
                    <a:pt x="311" y="388"/>
                  </a:lnTo>
                  <a:lnTo>
                    <a:pt x="287" y="388"/>
                  </a:lnTo>
                  <a:lnTo>
                    <a:pt x="265" y="389"/>
                  </a:lnTo>
                  <a:lnTo>
                    <a:pt x="242" y="389"/>
                  </a:lnTo>
                  <a:lnTo>
                    <a:pt x="220" y="389"/>
                  </a:lnTo>
                  <a:lnTo>
                    <a:pt x="198" y="389"/>
                  </a:lnTo>
                  <a:lnTo>
                    <a:pt x="175" y="388"/>
                  </a:lnTo>
                  <a:lnTo>
                    <a:pt x="151" y="388"/>
                  </a:lnTo>
                  <a:lnTo>
                    <a:pt x="127" y="388"/>
                  </a:lnTo>
                  <a:lnTo>
                    <a:pt x="100" y="387"/>
                  </a:lnTo>
                  <a:lnTo>
                    <a:pt x="71" y="387"/>
                  </a:lnTo>
                  <a:lnTo>
                    <a:pt x="41" y="385"/>
                  </a:lnTo>
                  <a:lnTo>
                    <a:pt x="33" y="372"/>
                  </a:lnTo>
                  <a:lnTo>
                    <a:pt x="25" y="358"/>
                  </a:lnTo>
                  <a:lnTo>
                    <a:pt x="17" y="344"/>
                  </a:lnTo>
                  <a:lnTo>
                    <a:pt x="9" y="331"/>
                  </a:lnTo>
                  <a:lnTo>
                    <a:pt x="7" y="266"/>
                  </a:lnTo>
                  <a:lnTo>
                    <a:pt x="4" y="200"/>
                  </a:lnTo>
                  <a:lnTo>
                    <a:pt x="2" y="136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377C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3" name="Freeform 26"/>
            <p:cNvSpPr>
              <a:spLocks/>
            </p:cNvSpPr>
            <p:nvPr/>
          </p:nvSpPr>
          <p:spPr bwMode="auto">
            <a:xfrm>
              <a:off x="1259" y="2915"/>
              <a:ext cx="228" cy="175"/>
            </a:xfrm>
            <a:custGeom>
              <a:avLst/>
              <a:gdLst>
                <a:gd name="T0" fmla="*/ 2 w 455"/>
                <a:gd name="T1" fmla="*/ 17 h 349"/>
                <a:gd name="T2" fmla="*/ 6 w 455"/>
                <a:gd name="T3" fmla="*/ 13 h 349"/>
                <a:gd name="T4" fmla="*/ 9 w 455"/>
                <a:gd name="T5" fmla="*/ 9 h 349"/>
                <a:gd name="T6" fmla="*/ 13 w 455"/>
                <a:gd name="T7" fmla="*/ 4 h 349"/>
                <a:gd name="T8" fmla="*/ 20 w 455"/>
                <a:gd name="T9" fmla="*/ 2 h 349"/>
                <a:gd name="T10" fmla="*/ 30 w 455"/>
                <a:gd name="T11" fmla="*/ 2 h 349"/>
                <a:gd name="T12" fmla="*/ 40 w 455"/>
                <a:gd name="T13" fmla="*/ 2 h 349"/>
                <a:gd name="T14" fmla="*/ 51 w 455"/>
                <a:gd name="T15" fmla="*/ 1 h 349"/>
                <a:gd name="T16" fmla="*/ 61 w 455"/>
                <a:gd name="T17" fmla="*/ 1 h 349"/>
                <a:gd name="T18" fmla="*/ 71 w 455"/>
                <a:gd name="T19" fmla="*/ 1 h 349"/>
                <a:gd name="T20" fmla="*/ 81 w 455"/>
                <a:gd name="T21" fmla="*/ 1 h 349"/>
                <a:gd name="T22" fmla="*/ 92 w 455"/>
                <a:gd name="T23" fmla="*/ 0 h 349"/>
                <a:gd name="T24" fmla="*/ 99 w 455"/>
                <a:gd name="T25" fmla="*/ 1 h 349"/>
                <a:gd name="T26" fmla="*/ 103 w 455"/>
                <a:gd name="T27" fmla="*/ 2 h 349"/>
                <a:gd name="T28" fmla="*/ 107 w 455"/>
                <a:gd name="T29" fmla="*/ 4 h 349"/>
                <a:gd name="T30" fmla="*/ 110 w 455"/>
                <a:gd name="T31" fmla="*/ 5 h 349"/>
                <a:gd name="T32" fmla="*/ 113 w 455"/>
                <a:gd name="T33" fmla="*/ 21 h 349"/>
                <a:gd name="T34" fmla="*/ 114 w 455"/>
                <a:gd name="T35" fmla="*/ 52 h 349"/>
                <a:gd name="T36" fmla="*/ 112 w 455"/>
                <a:gd name="T37" fmla="*/ 70 h 349"/>
                <a:gd name="T38" fmla="*/ 109 w 455"/>
                <a:gd name="T39" fmla="*/ 75 h 349"/>
                <a:gd name="T40" fmla="*/ 105 w 455"/>
                <a:gd name="T41" fmla="*/ 80 h 349"/>
                <a:gd name="T42" fmla="*/ 102 w 455"/>
                <a:gd name="T43" fmla="*/ 84 h 349"/>
                <a:gd name="T44" fmla="*/ 93 w 455"/>
                <a:gd name="T45" fmla="*/ 87 h 349"/>
                <a:gd name="T46" fmla="*/ 80 w 455"/>
                <a:gd name="T47" fmla="*/ 87 h 349"/>
                <a:gd name="T48" fmla="*/ 69 w 455"/>
                <a:gd name="T49" fmla="*/ 87 h 349"/>
                <a:gd name="T50" fmla="*/ 59 w 455"/>
                <a:gd name="T51" fmla="*/ 88 h 349"/>
                <a:gd name="T52" fmla="*/ 50 w 455"/>
                <a:gd name="T53" fmla="*/ 88 h 349"/>
                <a:gd name="T54" fmla="*/ 41 w 455"/>
                <a:gd name="T55" fmla="*/ 87 h 349"/>
                <a:gd name="T56" fmla="*/ 31 w 455"/>
                <a:gd name="T57" fmla="*/ 87 h 349"/>
                <a:gd name="T58" fmla="*/ 19 w 455"/>
                <a:gd name="T59" fmla="*/ 87 h 349"/>
                <a:gd name="T60" fmla="*/ 10 w 455"/>
                <a:gd name="T61" fmla="*/ 83 h 349"/>
                <a:gd name="T62" fmla="*/ 5 w 455"/>
                <a:gd name="T63" fmla="*/ 76 h 349"/>
                <a:gd name="T64" fmla="*/ 3 w 455"/>
                <a:gd name="T65" fmla="*/ 59 h 349"/>
                <a:gd name="T66" fmla="*/ 1 w 455"/>
                <a:gd name="T67" fmla="*/ 32 h 3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5"/>
                <a:gd name="T103" fmla="*/ 0 h 349"/>
                <a:gd name="T104" fmla="*/ 455 w 455"/>
                <a:gd name="T105" fmla="*/ 349 h 3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5" h="349">
                  <a:moveTo>
                    <a:pt x="0" y="75"/>
                  </a:moveTo>
                  <a:lnTo>
                    <a:pt x="7" y="67"/>
                  </a:lnTo>
                  <a:lnTo>
                    <a:pt x="15" y="58"/>
                  </a:lnTo>
                  <a:lnTo>
                    <a:pt x="22" y="50"/>
                  </a:lnTo>
                  <a:lnTo>
                    <a:pt x="29" y="41"/>
                  </a:lnTo>
                  <a:lnTo>
                    <a:pt x="36" y="33"/>
                  </a:lnTo>
                  <a:lnTo>
                    <a:pt x="43" y="25"/>
                  </a:lnTo>
                  <a:lnTo>
                    <a:pt x="50" y="15"/>
                  </a:lnTo>
                  <a:lnTo>
                    <a:pt x="57" y="7"/>
                  </a:lnTo>
                  <a:lnTo>
                    <a:pt x="77" y="7"/>
                  </a:lnTo>
                  <a:lnTo>
                    <a:pt x="98" y="6"/>
                  </a:lnTo>
                  <a:lnTo>
                    <a:pt x="119" y="6"/>
                  </a:lnTo>
                  <a:lnTo>
                    <a:pt x="138" y="5"/>
                  </a:lnTo>
                  <a:lnTo>
                    <a:pt x="159" y="5"/>
                  </a:lnTo>
                  <a:lnTo>
                    <a:pt x="180" y="5"/>
                  </a:lnTo>
                  <a:lnTo>
                    <a:pt x="201" y="4"/>
                  </a:lnTo>
                  <a:lnTo>
                    <a:pt x="221" y="4"/>
                  </a:lnTo>
                  <a:lnTo>
                    <a:pt x="242" y="4"/>
                  </a:lnTo>
                  <a:lnTo>
                    <a:pt x="263" y="3"/>
                  </a:lnTo>
                  <a:lnTo>
                    <a:pt x="284" y="3"/>
                  </a:lnTo>
                  <a:lnTo>
                    <a:pt x="304" y="2"/>
                  </a:lnTo>
                  <a:lnTo>
                    <a:pt x="324" y="2"/>
                  </a:lnTo>
                  <a:lnTo>
                    <a:pt x="345" y="2"/>
                  </a:lnTo>
                  <a:lnTo>
                    <a:pt x="365" y="0"/>
                  </a:lnTo>
                  <a:lnTo>
                    <a:pt x="386" y="0"/>
                  </a:lnTo>
                  <a:lnTo>
                    <a:pt x="394" y="3"/>
                  </a:lnTo>
                  <a:lnTo>
                    <a:pt x="402" y="5"/>
                  </a:lnTo>
                  <a:lnTo>
                    <a:pt x="410" y="7"/>
                  </a:lnTo>
                  <a:lnTo>
                    <a:pt x="418" y="10"/>
                  </a:lnTo>
                  <a:lnTo>
                    <a:pt x="425" y="13"/>
                  </a:lnTo>
                  <a:lnTo>
                    <a:pt x="433" y="15"/>
                  </a:lnTo>
                  <a:lnTo>
                    <a:pt x="440" y="18"/>
                  </a:lnTo>
                  <a:lnTo>
                    <a:pt x="447" y="20"/>
                  </a:lnTo>
                  <a:lnTo>
                    <a:pt x="450" y="82"/>
                  </a:lnTo>
                  <a:lnTo>
                    <a:pt x="452" y="145"/>
                  </a:lnTo>
                  <a:lnTo>
                    <a:pt x="453" y="208"/>
                  </a:lnTo>
                  <a:lnTo>
                    <a:pt x="455" y="271"/>
                  </a:lnTo>
                  <a:lnTo>
                    <a:pt x="448" y="280"/>
                  </a:lnTo>
                  <a:lnTo>
                    <a:pt x="441" y="289"/>
                  </a:lnTo>
                  <a:lnTo>
                    <a:pt x="435" y="299"/>
                  </a:lnTo>
                  <a:lnTo>
                    <a:pt x="428" y="308"/>
                  </a:lnTo>
                  <a:lnTo>
                    <a:pt x="420" y="317"/>
                  </a:lnTo>
                  <a:lnTo>
                    <a:pt x="413" y="326"/>
                  </a:lnTo>
                  <a:lnTo>
                    <a:pt x="405" y="335"/>
                  </a:lnTo>
                  <a:lnTo>
                    <a:pt x="398" y="345"/>
                  </a:lnTo>
                  <a:lnTo>
                    <a:pt x="369" y="346"/>
                  </a:lnTo>
                  <a:lnTo>
                    <a:pt x="342" y="347"/>
                  </a:lnTo>
                  <a:lnTo>
                    <a:pt x="318" y="348"/>
                  </a:lnTo>
                  <a:lnTo>
                    <a:pt x="295" y="348"/>
                  </a:lnTo>
                  <a:lnTo>
                    <a:pt x="274" y="348"/>
                  </a:lnTo>
                  <a:lnTo>
                    <a:pt x="255" y="349"/>
                  </a:lnTo>
                  <a:lnTo>
                    <a:pt x="236" y="349"/>
                  </a:lnTo>
                  <a:lnTo>
                    <a:pt x="218" y="349"/>
                  </a:lnTo>
                  <a:lnTo>
                    <a:pt x="200" y="349"/>
                  </a:lnTo>
                  <a:lnTo>
                    <a:pt x="181" y="349"/>
                  </a:lnTo>
                  <a:lnTo>
                    <a:pt x="163" y="348"/>
                  </a:lnTo>
                  <a:lnTo>
                    <a:pt x="142" y="348"/>
                  </a:lnTo>
                  <a:lnTo>
                    <a:pt x="121" y="348"/>
                  </a:lnTo>
                  <a:lnTo>
                    <a:pt x="98" y="347"/>
                  </a:lnTo>
                  <a:lnTo>
                    <a:pt x="73" y="347"/>
                  </a:lnTo>
                  <a:lnTo>
                    <a:pt x="45" y="346"/>
                  </a:lnTo>
                  <a:lnTo>
                    <a:pt x="37" y="332"/>
                  </a:lnTo>
                  <a:lnTo>
                    <a:pt x="29" y="317"/>
                  </a:lnTo>
                  <a:lnTo>
                    <a:pt x="20" y="303"/>
                  </a:lnTo>
                  <a:lnTo>
                    <a:pt x="12" y="288"/>
                  </a:lnTo>
                  <a:lnTo>
                    <a:pt x="9" y="235"/>
                  </a:lnTo>
                  <a:lnTo>
                    <a:pt x="6" y="181"/>
                  </a:lnTo>
                  <a:lnTo>
                    <a:pt x="4" y="12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3F7FD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4" name="Freeform 27"/>
            <p:cNvSpPr>
              <a:spLocks/>
            </p:cNvSpPr>
            <p:nvPr/>
          </p:nvSpPr>
          <p:spPr bwMode="auto">
            <a:xfrm>
              <a:off x="1272" y="2926"/>
              <a:ext cx="203" cy="154"/>
            </a:xfrm>
            <a:custGeom>
              <a:avLst/>
              <a:gdLst>
                <a:gd name="T0" fmla="*/ 2 w 404"/>
                <a:gd name="T1" fmla="*/ 17 h 310"/>
                <a:gd name="T2" fmla="*/ 6 w 404"/>
                <a:gd name="T3" fmla="*/ 13 h 310"/>
                <a:gd name="T4" fmla="*/ 10 w 404"/>
                <a:gd name="T5" fmla="*/ 8 h 310"/>
                <a:gd name="T6" fmla="*/ 14 w 404"/>
                <a:gd name="T7" fmla="*/ 4 h 310"/>
                <a:gd name="T8" fmla="*/ 20 w 404"/>
                <a:gd name="T9" fmla="*/ 1 h 310"/>
                <a:gd name="T10" fmla="*/ 28 w 404"/>
                <a:gd name="T11" fmla="*/ 1 h 310"/>
                <a:gd name="T12" fmla="*/ 36 w 404"/>
                <a:gd name="T13" fmla="*/ 1 h 310"/>
                <a:gd name="T14" fmla="*/ 45 w 404"/>
                <a:gd name="T15" fmla="*/ 1 h 310"/>
                <a:gd name="T16" fmla="*/ 53 w 404"/>
                <a:gd name="T17" fmla="*/ 1 h 310"/>
                <a:gd name="T18" fmla="*/ 62 w 404"/>
                <a:gd name="T19" fmla="*/ 0 h 310"/>
                <a:gd name="T20" fmla="*/ 70 w 404"/>
                <a:gd name="T21" fmla="*/ 0 h 310"/>
                <a:gd name="T22" fmla="*/ 78 w 404"/>
                <a:gd name="T23" fmla="*/ 0 h 310"/>
                <a:gd name="T24" fmla="*/ 85 w 404"/>
                <a:gd name="T25" fmla="*/ 0 h 310"/>
                <a:gd name="T26" fmla="*/ 89 w 404"/>
                <a:gd name="T27" fmla="*/ 1 h 310"/>
                <a:gd name="T28" fmla="*/ 93 w 404"/>
                <a:gd name="T29" fmla="*/ 2 h 310"/>
                <a:gd name="T30" fmla="*/ 98 w 404"/>
                <a:gd name="T31" fmla="*/ 3 h 310"/>
                <a:gd name="T32" fmla="*/ 100 w 404"/>
                <a:gd name="T33" fmla="*/ 17 h 310"/>
                <a:gd name="T34" fmla="*/ 102 w 404"/>
                <a:gd name="T35" fmla="*/ 43 h 310"/>
                <a:gd name="T36" fmla="*/ 100 w 404"/>
                <a:gd name="T37" fmla="*/ 58 h 310"/>
                <a:gd name="T38" fmla="*/ 96 w 404"/>
                <a:gd name="T39" fmla="*/ 63 h 310"/>
                <a:gd name="T40" fmla="*/ 92 w 404"/>
                <a:gd name="T41" fmla="*/ 68 h 310"/>
                <a:gd name="T42" fmla="*/ 88 w 404"/>
                <a:gd name="T43" fmla="*/ 73 h 310"/>
                <a:gd name="T44" fmla="*/ 80 w 404"/>
                <a:gd name="T45" fmla="*/ 76 h 310"/>
                <a:gd name="T46" fmla="*/ 69 w 404"/>
                <a:gd name="T47" fmla="*/ 76 h 310"/>
                <a:gd name="T48" fmla="*/ 60 w 404"/>
                <a:gd name="T49" fmla="*/ 77 h 310"/>
                <a:gd name="T50" fmla="*/ 52 w 404"/>
                <a:gd name="T51" fmla="*/ 77 h 310"/>
                <a:gd name="T52" fmla="*/ 45 w 404"/>
                <a:gd name="T53" fmla="*/ 77 h 310"/>
                <a:gd name="T54" fmla="*/ 37 w 404"/>
                <a:gd name="T55" fmla="*/ 77 h 310"/>
                <a:gd name="T56" fmla="*/ 29 w 404"/>
                <a:gd name="T57" fmla="*/ 76 h 310"/>
                <a:gd name="T58" fmla="*/ 18 w 404"/>
                <a:gd name="T59" fmla="*/ 76 h 310"/>
                <a:gd name="T60" fmla="*/ 11 w 404"/>
                <a:gd name="T61" fmla="*/ 74 h 310"/>
                <a:gd name="T62" fmla="*/ 9 w 404"/>
                <a:gd name="T63" fmla="*/ 70 h 310"/>
                <a:gd name="T64" fmla="*/ 7 w 404"/>
                <a:gd name="T65" fmla="*/ 66 h 310"/>
                <a:gd name="T66" fmla="*/ 5 w 404"/>
                <a:gd name="T67" fmla="*/ 62 h 310"/>
                <a:gd name="T68" fmla="*/ 3 w 404"/>
                <a:gd name="T69" fmla="*/ 50 h 310"/>
                <a:gd name="T70" fmla="*/ 1 w 404"/>
                <a:gd name="T71" fmla="*/ 30 h 3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310"/>
                <a:gd name="T110" fmla="*/ 404 w 404"/>
                <a:gd name="T111" fmla="*/ 310 h 3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310">
                  <a:moveTo>
                    <a:pt x="0" y="80"/>
                  </a:moveTo>
                  <a:lnTo>
                    <a:pt x="8" y="70"/>
                  </a:lnTo>
                  <a:lnTo>
                    <a:pt x="15" y="61"/>
                  </a:lnTo>
                  <a:lnTo>
                    <a:pt x="23" y="52"/>
                  </a:lnTo>
                  <a:lnTo>
                    <a:pt x="31" y="43"/>
                  </a:lnTo>
                  <a:lnTo>
                    <a:pt x="38" y="35"/>
                  </a:lnTo>
                  <a:lnTo>
                    <a:pt x="46" y="25"/>
                  </a:lnTo>
                  <a:lnTo>
                    <a:pt x="53" y="16"/>
                  </a:lnTo>
                  <a:lnTo>
                    <a:pt x="61" y="7"/>
                  </a:lnTo>
                  <a:lnTo>
                    <a:pt x="77" y="7"/>
                  </a:lnTo>
                  <a:lnTo>
                    <a:pt x="94" y="6"/>
                  </a:lnTo>
                  <a:lnTo>
                    <a:pt x="110" y="6"/>
                  </a:lnTo>
                  <a:lnTo>
                    <a:pt x="128" y="5"/>
                  </a:lnTo>
                  <a:lnTo>
                    <a:pt x="144" y="5"/>
                  </a:lnTo>
                  <a:lnTo>
                    <a:pt x="161" y="5"/>
                  </a:lnTo>
                  <a:lnTo>
                    <a:pt x="177" y="4"/>
                  </a:lnTo>
                  <a:lnTo>
                    <a:pt x="194" y="4"/>
                  </a:lnTo>
                  <a:lnTo>
                    <a:pt x="211" y="4"/>
                  </a:lnTo>
                  <a:lnTo>
                    <a:pt x="228" y="2"/>
                  </a:lnTo>
                  <a:lnTo>
                    <a:pt x="244" y="2"/>
                  </a:lnTo>
                  <a:lnTo>
                    <a:pt x="261" y="1"/>
                  </a:lnTo>
                  <a:lnTo>
                    <a:pt x="277" y="1"/>
                  </a:lnTo>
                  <a:lnTo>
                    <a:pt x="295" y="1"/>
                  </a:lnTo>
                  <a:lnTo>
                    <a:pt x="311" y="0"/>
                  </a:lnTo>
                  <a:lnTo>
                    <a:pt x="328" y="0"/>
                  </a:lnTo>
                  <a:lnTo>
                    <a:pt x="336" y="2"/>
                  </a:lnTo>
                  <a:lnTo>
                    <a:pt x="345" y="5"/>
                  </a:lnTo>
                  <a:lnTo>
                    <a:pt x="353" y="7"/>
                  </a:lnTo>
                  <a:lnTo>
                    <a:pt x="363" y="8"/>
                  </a:lnTo>
                  <a:lnTo>
                    <a:pt x="371" y="10"/>
                  </a:lnTo>
                  <a:lnTo>
                    <a:pt x="379" y="13"/>
                  </a:lnTo>
                  <a:lnTo>
                    <a:pt x="388" y="15"/>
                  </a:lnTo>
                  <a:lnTo>
                    <a:pt x="396" y="17"/>
                  </a:lnTo>
                  <a:lnTo>
                    <a:pt x="398" y="69"/>
                  </a:lnTo>
                  <a:lnTo>
                    <a:pt x="401" y="121"/>
                  </a:lnTo>
                  <a:lnTo>
                    <a:pt x="402" y="174"/>
                  </a:lnTo>
                  <a:lnTo>
                    <a:pt x="404" y="226"/>
                  </a:lnTo>
                  <a:lnTo>
                    <a:pt x="397" y="236"/>
                  </a:lnTo>
                  <a:lnTo>
                    <a:pt x="389" y="245"/>
                  </a:lnTo>
                  <a:lnTo>
                    <a:pt x="382" y="256"/>
                  </a:lnTo>
                  <a:lnTo>
                    <a:pt x="374" y="265"/>
                  </a:lnTo>
                  <a:lnTo>
                    <a:pt x="366" y="275"/>
                  </a:lnTo>
                  <a:lnTo>
                    <a:pt x="358" y="286"/>
                  </a:lnTo>
                  <a:lnTo>
                    <a:pt x="351" y="295"/>
                  </a:lnTo>
                  <a:lnTo>
                    <a:pt x="343" y="305"/>
                  </a:lnTo>
                  <a:lnTo>
                    <a:pt x="318" y="306"/>
                  </a:lnTo>
                  <a:lnTo>
                    <a:pt x="295" y="308"/>
                  </a:lnTo>
                  <a:lnTo>
                    <a:pt x="274" y="308"/>
                  </a:lnTo>
                  <a:lnTo>
                    <a:pt x="255" y="309"/>
                  </a:lnTo>
                  <a:lnTo>
                    <a:pt x="238" y="309"/>
                  </a:lnTo>
                  <a:lnTo>
                    <a:pt x="222" y="309"/>
                  </a:lnTo>
                  <a:lnTo>
                    <a:pt x="207" y="310"/>
                  </a:lnTo>
                  <a:lnTo>
                    <a:pt x="192" y="309"/>
                  </a:lnTo>
                  <a:lnTo>
                    <a:pt x="178" y="309"/>
                  </a:lnTo>
                  <a:lnTo>
                    <a:pt x="163" y="309"/>
                  </a:lnTo>
                  <a:lnTo>
                    <a:pt x="148" y="309"/>
                  </a:lnTo>
                  <a:lnTo>
                    <a:pt x="131" y="309"/>
                  </a:lnTo>
                  <a:lnTo>
                    <a:pt x="114" y="308"/>
                  </a:lnTo>
                  <a:lnTo>
                    <a:pt x="94" y="308"/>
                  </a:lnTo>
                  <a:lnTo>
                    <a:pt x="72" y="306"/>
                  </a:lnTo>
                  <a:lnTo>
                    <a:pt x="48" y="306"/>
                  </a:lnTo>
                  <a:lnTo>
                    <a:pt x="43" y="298"/>
                  </a:lnTo>
                  <a:lnTo>
                    <a:pt x="39" y="290"/>
                  </a:lnTo>
                  <a:lnTo>
                    <a:pt x="34" y="283"/>
                  </a:lnTo>
                  <a:lnTo>
                    <a:pt x="31" y="275"/>
                  </a:lnTo>
                  <a:lnTo>
                    <a:pt x="26" y="267"/>
                  </a:lnTo>
                  <a:lnTo>
                    <a:pt x="22" y="259"/>
                  </a:lnTo>
                  <a:lnTo>
                    <a:pt x="17" y="252"/>
                  </a:lnTo>
                  <a:lnTo>
                    <a:pt x="12" y="244"/>
                  </a:lnTo>
                  <a:lnTo>
                    <a:pt x="9" y="203"/>
                  </a:lnTo>
                  <a:lnTo>
                    <a:pt x="7" y="161"/>
                  </a:lnTo>
                  <a:lnTo>
                    <a:pt x="3" y="12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4982E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5" name="Freeform 28"/>
            <p:cNvSpPr>
              <a:spLocks/>
            </p:cNvSpPr>
            <p:nvPr/>
          </p:nvSpPr>
          <p:spPr bwMode="auto">
            <a:xfrm>
              <a:off x="1286" y="2936"/>
              <a:ext cx="176" cy="135"/>
            </a:xfrm>
            <a:custGeom>
              <a:avLst/>
              <a:gdLst>
                <a:gd name="T0" fmla="*/ 0 w 353"/>
                <a:gd name="T1" fmla="*/ 21 h 269"/>
                <a:gd name="T2" fmla="*/ 16 w 353"/>
                <a:gd name="T3" fmla="*/ 2 h 269"/>
                <a:gd name="T4" fmla="*/ 67 w 353"/>
                <a:gd name="T5" fmla="*/ 0 h 269"/>
                <a:gd name="T6" fmla="*/ 86 w 353"/>
                <a:gd name="T7" fmla="*/ 4 h 269"/>
                <a:gd name="T8" fmla="*/ 88 w 353"/>
                <a:gd name="T9" fmla="*/ 46 h 269"/>
                <a:gd name="T10" fmla="*/ 72 w 353"/>
                <a:gd name="T11" fmla="*/ 67 h 269"/>
                <a:gd name="T12" fmla="*/ 66 w 353"/>
                <a:gd name="T13" fmla="*/ 67 h 269"/>
                <a:gd name="T14" fmla="*/ 61 w 353"/>
                <a:gd name="T15" fmla="*/ 67 h 269"/>
                <a:gd name="T16" fmla="*/ 57 w 353"/>
                <a:gd name="T17" fmla="*/ 67 h 269"/>
                <a:gd name="T18" fmla="*/ 53 w 353"/>
                <a:gd name="T19" fmla="*/ 67 h 269"/>
                <a:gd name="T20" fmla="*/ 50 w 353"/>
                <a:gd name="T21" fmla="*/ 68 h 269"/>
                <a:gd name="T22" fmla="*/ 47 w 353"/>
                <a:gd name="T23" fmla="*/ 68 h 269"/>
                <a:gd name="T24" fmla="*/ 44 w 353"/>
                <a:gd name="T25" fmla="*/ 68 h 269"/>
                <a:gd name="T26" fmla="*/ 41 w 353"/>
                <a:gd name="T27" fmla="*/ 68 h 269"/>
                <a:gd name="T28" fmla="*/ 39 w 353"/>
                <a:gd name="T29" fmla="*/ 67 h 269"/>
                <a:gd name="T30" fmla="*/ 36 w 353"/>
                <a:gd name="T31" fmla="*/ 67 h 269"/>
                <a:gd name="T32" fmla="*/ 33 w 353"/>
                <a:gd name="T33" fmla="*/ 67 h 269"/>
                <a:gd name="T34" fmla="*/ 30 w 353"/>
                <a:gd name="T35" fmla="*/ 67 h 269"/>
                <a:gd name="T36" fmla="*/ 26 w 353"/>
                <a:gd name="T37" fmla="*/ 67 h 269"/>
                <a:gd name="T38" fmla="*/ 22 w 353"/>
                <a:gd name="T39" fmla="*/ 67 h 269"/>
                <a:gd name="T40" fmla="*/ 18 w 353"/>
                <a:gd name="T41" fmla="*/ 67 h 269"/>
                <a:gd name="T42" fmla="*/ 13 w 353"/>
                <a:gd name="T43" fmla="*/ 67 h 269"/>
                <a:gd name="T44" fmla="*/ 3 w 353"/>
                <a:gd name="T45" fmla="*/ 51 h 269"/>
                <a:gd name="T46" fmla="*/ 0 w 353"/>
                <a:gd name="T47" fmla="*/ 21 h 2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3"/>
                <a:gd name="T73" fmla="*/ 0 h 269"/>
                <a:gd name="T74" fmla="*/ 353 w 353"/>
                <a:gd name="T75" fmla="*/ 269 h 2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3" h="269">
                  <a:moveTo>
                    <a:pt x="0" y="83"/>
                  </a:moveTo>
                  <a:lnTo>
                    <a:pt x="65" y="7"/>
                  </a:lnTo>
                  <a:lnTo>
                    <a:pt x="270" y="0"/>
                  </a:lnTo>
                  <a:lnTo>
                    <a:pt x="345" y="15"/>
                  </a:lnTo>
                  <a:lnTo>
                    <a:pt x="353" y="181"/>
                  </a:lnTo>
                  <a:lnTo>
                    <a:pt x="288" y="266"/>
                  </a:lnTo>
                  <a:lnTo>
                    <a:pt x="266" y="267"/>
                  </a:lnTo>
                  <a:lnTo>
                    <a:pt x="247" y="268"/>
                  </a:lnTo>
                  <a:lnTo>
                    <a:pt x="229" y="268"/>
                  </a:lnTo>
                  <a:lnTo>
                    <a:pt x="214" y="268"/>
                  </a:lnTo>
                  <a:lnTo>
                    <a:pt x="201" y="269"/>
                  </a:lnTo>
                  <a:lnTo>
                    <a:pt x="189" y="269"/>
                  </a:lnTo>
                  <a:lnTo>
                    <a:pt x="178" y="269"/>
                  </a:lnTo>
                  <a:lnTo>
                    <a:pt x="167" y="269"/>
                  </a:lnTo>
                  <a:lnTo>
                    <a:pt x="157" y="268"/>
                  </a:lnTo>
                  <a:lnTo>
                    <a:pt x="147" y="268"/>
                  </a:lnTo>
                  <a:lnTo>
                    <a:pt x="135" y="268"/>
                  </a:lnTo>
                  <a:lnTo>
                    <a:pt x="122" y="268"/>
                  </a:lnTo>
                  <a:lnTo>
                    <a:pt x="107" y="267"/>
                  </a:lnTo>
                  <a:lnTo>
                    <a:pt x="91" y="267"/>
                  </a:lnTo>
                  <a:lnTo>
                    <a:pt x="73" y="266"/>
                  </a:lnTo>
                  <a:lnTo>
                    <a:pt x="52" y="266"/>
                  </a:lnTo>
                  <a:lnTo>
                    <a:pt x="14" y="20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5689F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6" name="Freeform 29"/>
            <p:cNvSpPr>
              <a:spLocks/>
            </p:cNvSpPr>
            <p:nvPr/>
          </p:nvSpPr>
          <p:spPr bwMode="auto">
            <a:xfrm>
              <a:off x="1073" y="3216"/>
              <a:ext cx="615" cy="23"/>
            </a:xfrm>
            <a:custGeom>
              <a:avLst/>
              <a:gdLst>
                <a:gd name="T0" fmla="*/ 9 w 1231"/>
                <a:gd name="T1" fmla="*/ 3 h 46"/>
                <a:gd name="T2" fmla="*/ 24 w 1231"/>
                <a:gd name="T3" fmla="*/ 4 h 46"/>
                <a:gd name="T4" fmla="*/ 38 w 1231"/>
                <a:gd name="T5" fmla="*/ 5 h 46"/>
                <a:gd name="T6" fmla="*/ 53 w 1231"/>
                <a:gd name="T7" fmla="*/ 6 h 46"/>
                <a:gd name="T8" fmla="*/ 67 w 1231"/>
                <a:gd name="T9" fmla="*/ 7 h 46"/>
                <a:gd name="T10" fmla="*/ 82 w 1231"/>
                <a:gd name="T11" fmla="*/ 7 h 46"/>
                <a:gd name="T12" fmla="*/ 96 w 1231"/>
                <a:gd name="T13" fmla="*/ 8 h 46"/>
                <a:gd name="T14" fmla="*/ 110 w 1231"/>
                <a:gd name="T15" fmla="*/ 8 h 46"/>
                <a:gd name="T16" fmla="*/ 124 w 1231"/>
                <a:gd name="T17" fmla="*/ 8 h 46"/>
                <a:gd name="T18" fmla="*/ 139 w 1231"/>
                <a:gd name="T19" fmla="*/ 8 h 46"/>
                <a:gd name="T20" fmla="*/ 153 w 1231"/>
                <a:gd name="T21" fmla="*/ 8 h 46"/>
                <a:gd name="T22" fmla="*/ 167 w 1231"/>
                <a:gd name="T23" fmla="*/ 7 h 46"/>
                <a:gd name="T24" fmla="*/ 182 w 1231"/>
                <a:gd name="T25" fmla="*/ 7 h 46"/>
                <a:gd name="T26" fmla="*/ 196 w 1231"/>
                <a:gd name="T27" fmla="*/ 7 h 46"/>
                <a:gd name="T28" fmla="*/ 211 w 1231"/>
                <a:gd name="T29" fmla="*/ 6 h 46"/>
                <a:gd name="T30" fmla="*/ 226 w 1231"/>
                <a:gd name="T31" fmla="*/ 6 h 46"/>
                <a:gd name="T32" fmla="*/ 307 w 1231"/>
                <a:gd name="T33" fmla="*/ 0 h 46"/>
                <a:gd name="T34" fmla="*/ 247 w 1231"/>
                <a:gd name="T35" fmla="*/ 9 h 46"/>
                <a:gd name="T36" fmla="*/ 232 w 1231"/>
                <a:gd name="T37" fmla="*/ 10 h 46"/>
                <a:gd name="T38" fmla="*/ 216 w 1231"/>
                <a:gd name="T39" fmla="*/ 11 h 46"/>
                <a:gd name="T40" fmla="*/ 200 w 1231"/>
                <a:gd name="T41" fmla="*/ 11 h 46"/>
                <a:gd name="T42" fmla="*/ 185 w 1231"/>
                <a:gd name="T43" fmla="*/ 12 h 46"/>
                <a:gd name="T44" fmla="*/ 170 w 1231"/>
                <a:gd name="T45" fmla="*/ 12 h 46"/>
                <a:gd name="T46" fmla="*/ 154 w 1231"/>
                <a:gd name="T47" fmla="*/ 12 h 46"/>
                <a:gd name="T48" fmla="*/ 139 w 1231"/>
                <a:gd name="T49" fmla="*/ 12 h 46"/>
                <a:gd name="T50" fmla="*/ 123 w 1231"/>
                <a:gd name="T51" fmla="*/ 12 h 46"/>
                <a:gd name="T52" fmla="*/ 108 w 1231"/>
                <a:gd name="T53" fmla="*/ 12 h 46"/>
                <a:gd name="T54" fmla="*/ 93 w 1231"/>
                <a:gd name="T55" fmla="*/ 11 h 46"/>
                <a:gd name="T56" fmla="*/ 77 w 1231"/>
                <a:gd name="T57" fmla="*/ 11 h 46"/>
                <a:gd name="T58" fmla="*/ 62 w 1231"/>
                <a:gd name="T59" fmla="*/ 10 h 46"/>
                <a:gd name="T60" fmla="*/ 47 w 1231"/>
                <a:gd name="T61" fmla="*/ 10 h 46"/>
                <a:gd name="T62" fmla="*/ 31 w 1231"/>
                <a:gd name="T63" fmla="*/ 10 h 46"/>
                <a:gd name="T64" fmla="*/ 15 w 1231"/>
                <a:gd name="T65" fmla="*/ 10 h 46"/>
                <a:gd name="T66" fmla="*/ 0 w 1231"/>
                <a:gd name="T67" fmla="*/ 10 h 46"/>
                <a:gd name="T68" fmla="*/ 0 w 1231"/>
                <a:gd name="T69" fmla="*/ 6 h 46"/>
                <a:gd name="T70" fmla="*/ 1 w 1231"/>
                <a:gd name="T71" fmla="*/ 2 h 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31"/>
                <a:gd name="T109" fmla="*/ 0 h 46"/>
                <a:gd name="T110" fmla="*/ 1231 w 1231"/>
                <a:gd name="T111" fmla="*/ 46 h 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31" h="46">
                  <a:moveTo>
                    <a:pt x="6" y="8"/>
                  </a:moveTo>
                  <a:lnTo>
                    <a:pt x="36" y="11"/>
                  </a:lnTo>
                  <a:lnTo>
                    <a:pt x="66" y="13"/>
                  </a:lnTo>
                  <a:lnTo>
                    <a:pt x="96" y="16"/>
                  </a:lnTo>
                  <a:lnTo>
                    <a:pt x="124" y="18"/>
                  </a:lnTo>
                  <a:lnTo>
                    <a:pt x="154" y="20"/>
                  </a:lnTo>
                  <a:lnTo>
                    <a:pt x="183" y="23"/>
                  </a:lnTo>
                  <a:lnTo>
                    <a:pt x="213" y="24"/>
                  </a:lnTo>
                  <a:lnTo>
                    <a:pt x="242" y="26"/>
                  </a:lnTo>
                  <a:lnTo>
                    <a:pt x="271" y="27"/>
                  </a:lnTo>
                  <a:lnTo>
                    <a:pt x="300" y="28"/>
                  </a:lnTo>
                  <a:lnTo>
                    <a:pt x="328" y="28"/>
                  </a:lnTo>
                  <a:lnTo>
                    <a:pt x="357" y="30"/>
                  </a:lnTo>
                  <a:lnTo>
                    <a:pt x="385" y="31"/>
                  </a:lnTo>
                  <a:lnTo>
                    <a:pt x="414" y="31"/>
                  </a:lnTo>
                  <a:lnTo>
                    <a:pt x="442" y="31"/>
                  </a:lnTo>
                  <a:lnTo>
                    <a:pt x="471" y="31"/>
                  </a:lnTo>
                  <a:lnTo>
                    <a:pt x="499" y="31"/>
                  </a:lnTo>
                  <a:lnTo>
                    <a:pt x="528" y="31"/>
                  </a:lnTo>
                  <a:lnTo>
                    <a:pt x="557" y="31"/>
                  </a:lnTo>
                  <a:lnTo>
                    <a:pt x="585" y="31"/>
                  </a:lnTo>
                  <a:lnTo>
                    <a:pt x="614" y="30"/>
                  </a:lnTo>
                  <a:lnTo>
                    <a:pt x="643" y="30"/>
                  </a:lnTo>
                  <a:lnTo>
                    <a:pt x="671" y="28"/>
                  </a:lnTo>
                  <a:lnTo>
                    <a:pt x="699" y="28"/>
                  </a:lnTo>
                  <a:lnTo>
                    <a:pt x="729" y="27"/>
                  </a:lnTo>
                  <a:lnTo>
                    <a:pt x="758" y="26"/>
                  </a:lnTo>
                  <a:lnTo>
                    <a:pt x="787" y="26"/>
                  </a:lnTo>
                  <a:lnTo>
                    <a:pt x="816" y="25"/>
                  </a:lnTo>
                  <a:lnTo>
                    <a:pt x="846" y="24"/>
                  </a:lnTo>
                  <a:lnTo>
                    <a:pt x="875" y="24"/>
                  </a:lnTo>
                  <a:lnTo>
                    <a:pt x="904" y="23"/>
                  </a:lnTo>
                  <a:lnTo>
                    <a:pt x="934" y="22"/>
                  </a:lnTo>
                  <a:lnTo>
                    <a:pt x="1231" y="0"/>
                  </a:lnTo>
                  <a:lnTo>
                    <a:pt x="1231" y="22"/>
                  </a:lnTo>
                  <a:lnTo>
                    <a:pt x="990" y="34"/>
                  </a:lnTo>
                  <a:lnTo>
                    <a:pt x="959" y="36"/>
                  </a:lnTo>
                  <a:lnTo>
                    <a:pt x="928" y="38"/>
                  </a:lnTo>
                  <a:lnTo>
                    <a:pt x="896" y="40"/>
                  </a:lnTo>
                  <a:lnTo>
                    <a:pt x="865" y="41"/>
                  </a:lnTo>
                  <a:lnTo>
                    <a:pt x="834" y="42"/>
                  </a:lnTo>
                  <a:lnTo>
                    <a:pt x="803" y="43"/>
                  </a:lnTo>
                  <a:lnTo>
                    <a:pt x="772" y="45"/>
                  </a:lnTo>
                  <a:lnTo>
                    <a:pt x="741" y="45"/>
                  </a:lnTo>
                  <a:lnTo>
                    <a:pt x="711" y="46"/>
                  </a:lnTo>
                  <a:lnTo>
                    <a:pt x="680" y="46"/>
                  </a:lnTo>
                  <a:lnTo>
                    <a:pt x="649" y="46"/>
                  </a:lnTo>
                  <a:lnTo>
                    <a:pt x="619" y="46"/>
                  </a:lnTo>
                  <a:lnTo>
                    <a:pt x="588" y="46"/>
                  </a:lnTo>
                  <a:lnTo>
                    <a:pt x="557" y="46"/>
                  </a:lnTo>
                  <a:lnTo>
                    <a:pt x="527" y="46"/>
                  </a:lnTo>
                  <a:lnTo>
                    <a:pt x="495" y="45"/>
                  </a:lnTo>
                  <a:lnTo>
                    <a:pt x="464" y="45"/>
                  </a:lnTo>
                  <a:lnTo>
                    <a:pt x="434" y="45"/>
                  </a:lnTo>
                  <a:lnTo>
                    <a:pt x="403" y="43"/>
                  </a:lnTo>
                  <a:lnTo>
                    <a:pt x="372" y="43"/>
                  </a:lnTo>
                  <a:lnTo>
                    <a:pt x="342" y="42"/>
                  </a:lnTo>
                  <a:lnTo>
                    <a:pt x="311" y="42"/>
                  </a:lnTo>
                  <a:lnTo>
                    <a:pt x="280" y="41"/>
                  </a:lnTo>
                  <a:lnTo>
                    <a:pt x="250" y="40"/>
                  </a:lnTo>
                  <a:lnTo>
                    <a:pt x="219" y="40"/>
                  </a:lnTo>
                  <a:lnTo>
                    <a:pt x="188" y="40"/>
                  </a:lnTo>
                  <a:lnTo>
                    <a:pt x="157" y="39"/>
                  </a:lnTo>
                  <a:lnTo>
                    <a:pt x="126" y="39"/>
                  </a:lnTo>
                  <a:lnTo>
                    <a:pt x="95" y="38"/>
                  </a:lnTo>
                  <a:lnTo>
                    <a:pt x="63" y="38"/>
                  </a:lnTo>
                  <a:lnTo>
                    <a:pt x="32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0" y="23"/>
                  </a:lnTo>
                  <a:lnTo>
                    <a:pt x="1" y="12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82758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7" name="Freeform 30"/>
            <p:cNvSpPr>
              <a:spLocks/>
            </p:cNvSpPr>
            <p:nvPr/>
          </p:nvSpPr>
          <p:spPr bwMode="auto">
            <a:xfrm>
              <a:off x="1128" y="3170"/>
              <a:ext cx="492" cy="29"/>
            </a:xfrm>
            <a:custGeom>
              <a:avLst/>
              <a:gdLst>
                <a:gd name="T0" fmla="*/ 0 w 984"/>
                <a:gd name="T1" fmla="*/ 11 h 59"/>
                <a:gd name="T2" fmla="*/ 16 w 984"/>
                <a:gd name="T3" fmla="*/ 12 h 59"/>
                <a:gd name="T4" fmla="*/ 32 w 984"/>
                <a:gd name="T5" fmla="*/ 13 h 59"/>
                <a:gd name="T6" fmla="*/ 49 w 984"/>
                <a:gd name="T7" fmla="*/ 13 h 59"/>
                <a:gd name="T8" fmla="*/ 65 w 984"/>
                <a:gd name="T9" fmla="*/ 14 h 59"/>
                <a:gd name="T10" fmla="*/ 82 w 984"/>
                <a:gd name="T11" fmla="*/ 14 h 59"/>
                <a:gd name="T12" fmla="*/ 98 w 984"/>
                <a:gd name="T13" fmla="*/ 14 h 59"/>
                <a:gd name="T14" fmla="*/ 115 w 984"/>
                <a:gd name="T15" fmla="*/ 14 h 59"/>
                <a:gd name="T16" fmla="*/ 131 w 984"/>
                <a:gd name="T17" fmla="*/ 14 h 59"/>
                <a:gd name="T18" fmla="*/ 147 w 984"/>
                <a:gd name="T19" fmla="*/ 14 h 59"/>
                <a:gd name="T20" fmla="*/ 163 w 984"/>
                <a:gd name="T21" fmla="*/ 14 h 59"/>
                <a:gd name="T22" fmla="*/ 178 w 984"/>
                <a:gd name="T23" fmla="*/ 13 h 59"/>
                <a:gd name="T24" fmla="*/ 193 w 984"/>
                <a:gd name="T25" fmla="*/ 12 h 59"/>
                <a:gd name="T26" fmla="*/ 207 w 984"/>
                <a:gd name="T27" fmla="*/ 11 h 59"/>
                <a:gd name="T28" fmla="*/ 221 w 984"/>
                <a:gd name="T29" fmla="*/ 10 h 59"/>
                <a:gd name="T30" fmla="*/ 234 w 984"/>
                <a:gd name="T31" fmla="*/ 9 h 59"/>
                <a:gd name="T32" fmla="*/ 246 w 984"/>
                <a:gd name="T33" fmla="*/ 7 h 59"/>
                <a:gd name="T34" fmla="*/ 234 w 984"/>
                <a:gd name="T35" fmla="*/ 4 h 59"/>
                <a:gd name="T36" fmla="*/ 221 w 984"/>
                <a:gd name="T37" fmla="*/ 5 h 59"/>
                <a:gd name="T38" fmla="*/ 208 w 984"/>
                <a:gd name="T39" fmla="*/ 6 h 59"/>
                <a:gd name="T40" fmla="*/ 195 w 984"/>
                <a:gd name="T41" fmla="*/ 6 h 59"/>
                <a:gd name="T42" fmla="*/ 181 w 984"/>
                <a:gd name="T43" fmla="*/ 7 h 59"/>
                <a:gd name="T44" fmla="*/ 167 w 984"/>
                <a:gd name="T45" fmla="*/ 7 h 59"/>
                <a:gd name="T46" fmla="*/ 154 w 984"/>
                <a:gd name="T47" fmla="*/ 7 h 59"/>
                <a:gd name="T48" fmla="*/ 139 w 984"/>
                <a:gd name="T49" fmla="*/ 7 h 59"/>
                <a:gd name="T50" fmla="*/ 125 w 984"/>
                <a:gd name="T51" fmla="*/ 7 h 59"/>
                <a:gd name="T52" fmla="*/ 111 w 984"/>
                <a:gd name="T53" fmla="*/ 7 h 59"/>
                <a:gd name="T54" fmla="*/ 97 w 984"/>
                <a:gd name="T55" fmla="*/ 7 h 59"/>
                <a:gd name="T56" fmla="*/ 82 w 984"/>
                <a:gd name="T57" fmla="*/ 7 h 59"/>
                <a:gd name="T58" fmla="*/ 68 w 984"/>
                <a:gd name="T59" fmla="*/ 7 h 59"/>
                <a:gd name="T60" fmla="*/ 54 w 984"/>
                <a:gd name="T61" fmla="*/ 6 h 59"/>
                <a:gd name="T62" fmla="*/ 39 w 984"/>
                <a:gd name="T63" fmla="*/ 6 h 59"/>
                <a:gd name="T64" fmla="*/ 25 w 984"/>
                <a:gd name="T65" fmla="*/ 6 h 59"/>
                <a:gd name="T66" fmla="*/ 11 w 984"/>
                <a:gd name="T67" fmla="*/ 6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84"/>
                <a:gd name="T103" fmla="*/ 0 h 59"/>
                <a:gd name="T104" fmla="*/ 984 w 984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84" h="59">
                  <a:moveTo>
                    <a:pt x="4" y="18"/>
                  </a:moveTo>
                  <a:lnTo>
                    <a:pt x="0" y="46"/>
                  </a:lnTo>
                  <a:lnTo>
                    <a:pt x="31" y="48"/>
                  </a:lnTo>
                  <a:lnTo>
                    <a:pt x="63" y="50"/>
                  </a:lnTo>
                  <a:lnTo>
                    <a:pt x="95" y="51"/>
                  </a:lnTo>
                  <a:lnTo>
                    <a:pt x="128" y="52"/>
                  </a:lnTo>
                  <a:lnTo>
                    <a:pt x="161" y="53"/>
                  </a:lnTo>
                  <a:lnTo>
                    <a:pt x="193" y="54"/>
                  </a:lnTo>
                  <a:lnTo>
                    <a:pt x="227" y="56"/>
                  </a:lnTo>
                  <a:lnTo>
                    <a:pt x="259" y="56"/>
                  </a:lnTo>
                  <a:lnTo>
                    <a:pt x="292" y="57"/>
                  </a:lnTo>
                  <a:lnTo>
                    <a:pt x="326" y="58"/>
                  </a:lnTo>
                  <a:lnTo>
                    <a:pt x="359" y="58"/>
                  </a:lnTo>
                  <a:lnTo>
                    <a:pt x="391" y="58"/>
                  </a:lnTo>
                  <a:lnTo>
                    <a:pt x="425" y="59"/>
                  </a:lnTo>
                  <a:lnTo>
                    <a:pt x="457" y="59"/>
                  </a:lnTo>
                  <a:lnTo>
                    <a:pt x="490" y="58"/>
                  </a:lnTo>
                  <a:lnTo>
                    <a:pt x="523" y="58"/>
                  </a:lnTo>
                  <a:lnTo>
                    <a:pt x="555" y="58"/>
                  </a:lnTo>
                  <a:lnTo>
                    <a:pt x="587" y="57"/>
                  </a:lnTo>
                  <a:lnTo>
                    <a:pt x="618" y="57"/>
                  </a:lnTo>
                  <a:lnTo>
                    <a:pt x="649" y="56"/>
                  </a:lnTo>
                  <a:lnTo>
                    <a:pt x="681" y="54"/>
                  </a:lnTo>
                  <a:lnTo>
                    <a:pt x="711" y="53"/>
                  </a:lnTo>
                  <a:lnTo>
                    <a:pt x="742" y="52"/>
                  </a:lnTo>
                  <a:lnTo>
                    <a:pt x="770" y="50"/>
                  </a:lnTo>
                  <a:lnTo>
                    <a:pt x="799" y="49"/>
                  </a:lnTo>
                  <a:lnTo>
                    <a:pt x="828" y="46"/>
                  </a:lnTo>
                  <a:lnTo>
                    <a:pt x="856" y="44"/>
                  </a:lnTo>
                  <a:lnTo>
                    <a:pt x="882" y="42"/>
                  </a:lnTo>
                  <a:lnTo>
                    <a:pt x="909" y="40"/>
                  </a:lnTo>
                  <a:lnTo>
                    <a:pt x="935" y="36"/>
                  </a:lnTo>
                  <a:lnTo>
                    <a:pt x="959" y="34"/>
                  </a:lnTo>
                  <a:lnTo>
                    <a:pt x="984" y="30"/>
                  </a:lnTo>
                  <a:lnTo>
                    <a:pt x="971" y="0"/>
                  </a:lnTo>
                  <a:lnTo>
                    <a:pt x="933" y="18"/>
                  </a:lnTo>
                  <a:lnTo>
                    <a:pt x="908" y="20"/>
                  </a:lnTo>
                  <a:lnTo>
                    <a:pt x="882" y="22"/>
                  </a:lnTo>
                  <a:lnTo>
                    <a:pt x="857" y="23"/>
                  </a:lnTo>
                  <a:lnTo>
                    <a:pt x="830" y="25"/>
                  </a:lnTo>
                  <a:lnTo>
                    <a:pt x="804" y="26"/>
                  </a:lnTo>
                  <a:lnTo>
                    <a:pt x="777" y="27"/>
                  </a:lnTo>
                  <a:lnTo>
                    <a:pt x="750" y="28"/>
                  </a:lnTo>
                  <a:lnTo>
                    <a:pt x="723" y="29"/>
                  </a:lnTo>
                  <a:lnTo>
                    <a:pt x="696" y="30"/>
                  </a:lnTo>
                  <a:lnTo>
                    <a:pt x="668" y="30"/>
                  </a:lnTo>
                  <a:lnTo>
                    <a:pt x="640" y="30"/>
                  </a:lnTo>
                  <a:lnTo>
                    <a:pt x="613" y="30"/>
                  </a:lnTo>
                  <a:lnTo>
                    <a:pt x="585" y="31"/>
                  </a:lnTo>
                  <a:lnTo>
                    <a:pt x="556" y="31"/>
                  </a:lnTo>
                  <a:lnTo>
                    <a:pt x="528" y="31"/>
                  </a:lnTo>
                  <a:lnTo>
                    <a:pt x="500" y="30"/>
                  </a:lnTo>
                  <a:lnTo>
                    <a:pt x="471" y="30"/>
                  </a:lnTo>
                  <a:lnTo>
                    <a:pt x="442" y="30"/>
                  </a:lnTo>
                  <a:lnTo>
                    <a:pt x="414" y="30"/>
                  </a:lnTo>
                  <a:lnTo>
                    <a:pt x="386" y="29"/>
                  </a:lnTo>
                  <a:lnTo>
                    <a:pt x="357" y="29"/>
                  </a:lnTo>
                  <a:lnTo>
                    <a:pt x="328" y="29"/>
                  </a:lnTo>
                  <a:lnTo>
                    <a:pt x="299" y="28"/>
                  </a:lnTo>
                  <a:lnTo>
                    <a:pt x="270" y="28"/>
                  </a:lnTo>
                  <a:lnTo>
                    <a:pt x="242" y="27"/>
                  </a:lnTo>
                  <a:lnTo>
                    <a:pt x="213" y="27"/>
                  </a:lnTo>
                  <a:lnTo>
                    <a:pt x="184" y="27"/>
                  </a:lnTo>
                  <a:lnTo>
                    <a:pt x="155" y="27"/>
                  </a:lnTo>
                  <a:lnTo>
                    <a:pt x="128" y="26"/>
                  </a:lnTo>
                  <a:lnTo>
                    <a:pt x="99" y="26"/>
                  </a:lnTo>
                  <a:lnTo>
                    <a:pt x="70" y="26"/>
                  </a:lnTo>
                  <a:lnTo>
                    <a:pt x="42" y="2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DBC4A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8" name="Freeform 31"/>
            <p:cNvSpPr>
              <a:spLocks/>
            </p:cNvSpPr>
            <p:nvPr/>
          </p:nvSpPr>
          <p:spPr bwMode="auto">
            <a:xfrm>
              <a:off x="1240" y="3232"/>
              <a:ext cx="276" cy="47"/>
            </a:xfrm>
            <a:custGeom>
              <a:avLst/>
              <a:gdLst>
                <a:gd name="T0" fmla="*/ 12 w 552"/>
                <a:gd name="T1" fmla="*/ 0 h 93"/>
                <a:gd name="T2" fmla="*/ 127 w 552"/>
                <a:gd name="T3" fmla="*/ 0 h 93"/>
                <a:gd name="T4" fmla="*/ 129 w 552"/>
                <a:gd name="T5" fmla="*/ 1 h 93"/>
                <a:gd name="T6" fmla="*/ 131 w 552"/>
                <a:gd name="T7" fmla="*/ 1 h 93"/>
                <a:gd name="T8" fmla="*/ 133 w 552"/>
                <a:gd name="T9" fmla="*/ 2 h 93"/>
                <a:gd name="T10" fmla="*/ 135 w 552"/>
                <a:gd name="T11" fmla="*/ 4 h 93"/>
                <a:gd name="T12" fmla="*/ 136 w 552"/>
                <a:gd name="T13" fmla="*/ 5 h 93"/>
                <a:gd name="T14" fmla="*/ 138 w 552"/>
                <a:gd name="T15" fmla="*/ 8 h 93"/>
                <a:gd name="T16" fmla="*/ 138 w 552"/>
                <a:gd name="T17" fmla="*/ 10 h 93"/>
                <a:gd name="T18" fmla="*/ 138 w 552"/>
                <a:gd name="T19" fmla="*/ 12 h 93"/>
                <a:gd name="T20" fmla="*/ 138 w 552"/>
                <a:gd name="T21" fmla="*/ 12 h 93"/>
                <a:gd name="T22" fmla="*/ 138 w 552"/>
                <a:gd name="T23" fmla="*/ 14 h 93"/>
                <a:gd name="T24" fmla="*/ 138 w 552"/>
                <a:gd name="T25" fmla="*/ 17 h 93"/>
                <a:gd name="T26" fmla="*/ 136 w 552"/>
                <a:gd name="T27" fmla="*/ 18 h 93"/>
                <a:gd name="T28" fmla="*/ 135 w 552"/>
                <a:gd name="T29" fmla="*/ 20 h 93"/>
                <a:gd name="T30" fmla="*/ 133 w 552"/>
                <a:gd name="T31" fmla="*/ 22 h 93"/>
                <a:gd name="T32" fmla="*/ 131 w 552"/>
                <a:gd name="T33" fmla="*/ 23 h 93"/>
                <a:gd name="T34" fmla="*/ 129 w 552"/>
                <a:gd name="T35" fmla="*/ 23 h 93"/>
                <a:gd name="T36" fmla="*/ 127 w 552"/>
                <a:gd name="T37" fmla="*/ 24 h 93"/>
                <a:gd name="T38" fmla="*/ 12 w 552"/>
                <a:gd name="T39" fmla="*/ 24 h 93"/>
                <a:gd name="T40" fmla="*/ 10 w 552"/>
                <a:gd name="T41" fmla="*/ 23 h 93"/>
                <a:gd name="T42" fmla="*/ 7 w 552"/>
                <a:gd name="T43" fmla="*/ 23 h 93"/>
                <a:gd name="T44" fmla="*/ 6 w 552"/>
                <a:gd name="T45" fmla="*/ 22 h 93"/>
                <a:gd name="T46" fmla="*/ 4 w 552"/>
                <a:gd name="T47" fmla="*/ 20 h 93"/>
                <a:gd name="T48" fmla="*/ 2 w 552"/>
                <a:gd name="T49" fmla="*/ 18 h 93"/>
                <a:gd name="T50" fmla="*/ 1 w 552"/>
                <a:gd name="T51" fmla="*/ 17 h 93"/>
                <a:gd name="T52" fmla="*/ 1 w 552"/>
                <a:gd name="T53" fmla="*/ 14 h 93"/>
                <a:gd name="T54" fmla="*/ 0 w 552"/>
                <a:gd name="T55" fmla="*/ 12 h 93"/>
                <a:gd name="T56" fmla="*/ 0 w 552"/>
                <a:gd name="T57" fmla="*/ 12 h 93"/>
                <a:gd name="T58" fmla="*/ 1 w 552"/>
                <a:gd name="T59" fmla="*/ 10 h 93"/>
                <a:gd name="T60" fmla="*/ 1 w 552"/>
                <a:gd name="T61" fmla="*/ 8 h 93"/>
                <a:gd name="T62" fmla="*/ 2 w 552"/>
                <a:gd name="T63" fmla="*/ 5 h 93"/>
                <a:gd name="T64" fmla="*/ 4 w 552"/>
                <a:gd name="T65" fmla="*/ 4 h 93"/>
                <a:gd name="T66" fmla="*/ 6 w 552"/>
                <a:gd name="T67" fmla="*/ 2 h 93"/>
                <a:gd name="T68" fmla="*/ 7 w 552"/>
                <a:gd name="T69" fmla="*/ 1 h 93"/>
                <a:gd name="T70" fmla="*/ 10 w 552"/>
                <a:gd name="T71" fmla="*/ 1 h 93"/>
                <a:gd name="T72" fmla="*/ 12 w 552"/>
                <a:gd name="T73" fmla="*/ 0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2"/>
                <a:gd name="T112" fmla="*/ 0 h 93"/>
                <a:gd name="T113" fmla="*/ 552 w 552"/>
                <a:gd name="T114" fmla="*/ 93 h 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2" h="93">
                  <a:moveTo>
                    <a:pt x="46" y="0"/>
                  </a:moveTo>
                  <a:lnTo>
                    <a:pt x="507" y="0"/>
                  </a:lnTo>
                  <a:lnTo>
                    <a:pt x="516" y="1"/>
                  </a:lnTo>
                  <a:lnTo>
                    <a:pt x="524" y="3"/>
                  </a:lnTo>
                  <a:lnTo>
                    <a:pt x="532" y="8"/>
                  </a:lnTo>
                  <a:lnTo>
                    <a:pt x="538" y="14"/>
                  </a:lnTo>
                  <a:lnTo>
                    <a:pt x="544" y="20"/>
                  </a:lnTo>
                  <a:lnTo>
                    <a:pt x="549" y="29"/>
                  </a:lnTo>
                  <a:lnTo>
                    <a:pt x="551" y="38"/>
                  </a:lnTo>
                  <a:lnTo>
                    <a:pt x="552" y="47"/>
                  </a:lnTo>
                  <a:lnTo>
                    <a:pt x="551" y="56"/>
                  </a:lnTo>
                  <a:lnTo>
                    <a:pt x="549" y="65"/>
                  </a:lnTo>
                  <a:lnTo>
                    <a:pt x="544" y="72"/>
                  </a:lnTo>
                  <a:lnTo>
                    <a:pt x="538" y="79"/>
                  </a:lnTo>
                  <a:lnTo>
                    <a:pt x="532" y="85"/>
                  </a:lnTo>
                  <a:lnTo>
                    <a:pt x="524" y="90"/>
                  </a:lnTo>
                  <a:lnTo>
                    <a:pt x="516" y="92"/>
                  </a:lnTo>
                  <a:lnTo>
                    <a:pt x="507" y="93"/>
                  </a:lnTo>
                  <a:lnTo>
                    <a:pt x="46" y="93"/>
                  </a:lnTo>
                  <a:lnTo>
                    <a:pt x="37" y="92"/>
                  </a:lnTo>
                  <a:lnTo>
                    <a:pt x="28" y="90"/>
                  </a:lnTo>
                  <a:lnTo>
                    <a:pt x="21" y="85"/>
                  </a:lnTo>
                  <a:lnTo>
                    <a:pt x="14" y="79"/>
                  </a:lnTo>
                  <a:lnTo>
                    <a:pt x="8" y="72"/>
                  </a:lnTo>
                  <a:lnTo>
                    <a:pt x="4" y="65"/>
                  </a:lnTo>
                  <a:lnTo>
                    <a:pt x="1" y="56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4" y="29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28" y="3"/>
                  </a:lnTo>
                  <a:lnTo>
                    <a:pt x="37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89" name="Freeform 32"/>
            <p:cNvSpPr>
              <a:spLocks/>
            </p:cNvSpPr>
            <p:nvPr/>
          </p:nvSpPr>
          <p:spPr bwMode="auto">
            <a:xfrm>
              <a:off x="1248" y="3237"/>
              <a:ext cx="276" cy="46"/>
            </a:xfrm>
            <a:custGeom>
              <a:avLst/>
              <a:gdLst>
                <a:gd name="T0" fmla="*/ 12 w 552"/>
                <a:gd name="T1" fmla="*/ 0 h 92"/>
                <a:gd name="T2" fmla="*/ 127 w 552"/>
                <a:gd name="T3" fmla="*/ 0 h 92"/>
                <a:gd name="T4" fmla="*/ 129 w 552"/>
                <a:gd name="T5" fmla="*/ 1 h 92"/>
                <a:gd name="T6" fmla="*/ 131 w 552"/>
                <a:gd name="T7" fmla="*/ 1 h 92"/>
                <a:gd name="T8" fmla="*/ 133 w 552"/>
                <a:gd name="T9" fmla="*/ 2 h 92"/>
                <a:gd name="T10" fmla="*/ 135 w 552"/>
                <a:gd name="T11" fmla="*/ 4 h 92"/>
                <a:gd name="T12" fmla="*/ 136 w 552"/>
                <a:gd name="T13" fmla="*/ 6 h 92"/>
                <a:gd name="T14" fmla="*/ 138 w 552"/>
                <a:gd name="T15" fmla="*/ 7 h 92"/>
                <a:gd name="T16" fmla="*/ 138 w 552"/>
                <a:gd name="T17" fmla="*/ 10 h 92"/>
                <a:gd name="T18" fmla="*/ 138 w 552"/>
                <a:gd name="T19" fmla="*/ 12 h 92"/>
                <a:gd name="T20" fmla="*/ 138 w 552"/>
                <a:gd name="T21" fmla="*/ 12 h 92"/>
                <a:gd name="T22" fmla="*/ 138 w 552"/>
                <a:gd name="T23" fmla="*/ 14 h 92"/>
                <a:gd name="T24" fmla="*/ 138 w 552"/>
                <a:gd name="T25" fmla="*/ 17 h 92"/>
                <a:gd name="T26" fmla="*/ 136 w 552"/>
                <a:gd name="T27" fmla="*/ 18 h 92"/>
                <a:gd name="T28" fmla="*/ 135 w 552"/>
                <a:gd name="T29" fmla="*/ 20 h 92"/>
                <a:gd name="T30" fmla="*/ 133 w 552"/>
                <a:gd name="T31" fmla="*/ 21 h 92"/>
                <a:gd name="T32" fmla="*/ 131 w 552"/>
                <a:gd name="T33" fmla="*/ 23 h 92"/>
                <a:gd name="T34" fmla="*/ 129 w 552"/>
                <a:gd name="T35" fmla="*/ 23 h 92"/>
                <a:gd name="T36" fmla="*/ 127 w 552"/>
                <a:gd name="T37" fmla="*/ 23 h 92"/>
                <a:gd name="T38" fmla="*/ 12 w 552"/>
                <a:gd name="T39" fmla="*/ 23 h 92"/>
                <a:gd name="T40" fmla="*/ 10 w 552"/>
                <a:gd name="T41" fmla="*/ 23 h 92"/>
                <a:gd name="T42" fmla="*/ 7 w 552"/>
                <a:gd name="T43" fmla="*/ 23 h 92"/>
                <a:gd name="T44" fmla="*/ 6 w 552"/>
                <a:gd name="T45" fmla="*/ 21 h 92"/>
                <a:gd name="T46" fmla="*/ 4 w 552"/>
                <a:gd name="T47" fmla="*/ 20 h 92"/>
                <a:gd name="T48" fmla="*/ 2 w 552"/>
                <a:gd name="T49" fmla="*/ 18 h 92"/>
                <a:gd name="T50" fmla="*/ 1 w 552"/>
                <a:gd name="T51" fmla="*/ 17 h 92"/>
                <a:gd name="T52" fmla="*/ 1 w 552"/>
                <a:gd name="T53" fmla="*/ 14 h 92"/>
                <a:gd name="T54" fmla="*/ 0 w 552"/>
                <a:gd name="T55" fmla="*/ 12 h 92"/>
                <a:gd name="T56" fmla="*/ 0 w 552"/>
                <a:gd name="T57" fmla="*/ 12 h 92"/>
                <a:gd name="T58" fmla="*/ 1 w 552"/>
                <a:gd name="T59" fmla="*/ 10 h 92"/>
                <a:gd name="T60" fmla="*/ 1 w 552"/>
                <a:gd name="T61" fmla="*/ 7 h 92"/>
                <a:gd name="T62" fmla="*/ 2 w 552"/>
                <a:gd name="T63" fmla="*/ 6 h 92"/>
                <a:gd name="T64" fmla="*/ 4 w 552"/>
                <a:gd name="T65" fmla="*/ 4 h 92"/>
                <a:gd name="T66" fmla="*/ 6 w 552"/>
                <a:gd name="T67" fmla="*/ 2 h 92"/>
                <a:gd name="T68" fmla="*/ 7 w 552"/>
                <a:gd name="T69" fmla="*/ 1 h 92"/>
                <a:gd name="T70" fmla="*/ 10 w 552"/>
                <a:gd name="T71" fmla="*/ 1 h 92"/>
                <a:gd name="T72" fmla="*/ 12 w 552"/>
                <a:gd name="T73" fmla="*/ 0 h 9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2"/>
                <a:gd name="T112" fmla="*/ 0 h 92"/>
                <a:gd name="T113" fmla="*/ 552 w 552"/>
                <a:gd name="T114" fmla="*/ 92 h 9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2" h="92">
                  <a:moveTo>
                    <a:pt x="46" y="0"/>
                  </a:moveTo>
                  <a:lnTo>
                    <a:pt x="506" y="0"/>
                  </a:lnTo>
                  <a:lnTo>
                    <a:pt x="515" y="1"/>
                  </a:lnTo>
                  <a:lnTo>
                    <a:pt x="524" y="4"/>
                  </a:lnTo>
                  <a:lnTo>
                    <a:pt x="531" y="8"/>
                  </a:lnTo>
                  <a:lnTo>
                    <a:pt x="538" y="14"/>
                  </a:lnTo>
                  <a:lnTo>
                    <a:pt x="544" y="21"/>
                  </a:lnTo>
                  <a:lnTo>
                    <a:pt x="549" y="28"/>
                  </a:lnTo>
                  <a:lnTo>
                    <a:pt x="551" y="37"/>
                  </a:lnTo>
                  <a:lnTo>
                    <a:pt x="552" y="46"/>
                  </a:lnTo>
                  <a:lnTo>
                    <a:pt x="551" y="55"/>
                  </a:lnTo>
                  <a:lnTo>
                    <a:pt x="549" y="65"/>
                  </a:lnTo>
                  <a:lnTo>
                    <a:pt x="544" y="71"/>
                  </a:lnTo>
                  <a:lnTo>
                    <a:pt x="538" y="78"/>
                  </a:lnTo>
                  <a:lnTo>
                    <a:pt x="531" y="84"/>
                  </a:lnTo>
                  <a:lnTo>
                    <a:pt x="524" y="89"/>
                  </a:lnTo>
                  <a:lnTo>
                    <a:pt x="515" y="91"/>
                  </a:lnTo>
                  <a:lnTo>
                    <a:pt x="506" y="92"/>
                  </a:lnTo>
                  <a:lnTo>
                    <a:pt x="46" y="92"/>
                  </a:lnTo>
                  <a:lnTo>
                    <a:pt x="37" y="91"/>
                  </a:lnTo>
                  <a:lnTo>
                    <a:pt x="28" y="89"/>
                  </a:lnTo>
                  <a:lnTo>
                    <a:pt x="21" y="84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4" y="65"/>
                  </a:lnTo>
                  <a:lnTo>
                    <a:pt x="1" y="55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28" y="4"/>
                  </a:lnTo>
                  <a:lnTo>
                    <a:pt x="37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473A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432300" y="2871788"/>
            <a:ext cx="3568700" cy="3230562"/>
            <a:chOff x="1066" y="2751"/>
            <a:chExt cx="624" cy="564"/>
          </a:xfrm>
        </p:grpSpPr>
        <p:sp>
          <p:nvSpPr>
            <p:cNvPr id="86032" name="Freeform 34"/>
            <p:cNvSpPr>
              <a:spLocks/>
            </p:cNvSpPr>
            <p:nvPr/>
          </p:nvSpPr>
          <p:spPr bwMode="auto">
            <a:xfrm>
              <a:off x="1066" y="2751"/>
              <a:ext cx="624" cy="564"/>
            </a:xfrm>
            <a:custGeom>
              <a:avLst/>
              <a:gdLst>
                <a:gd name="T0" fmla="*/ 0 w 1248"/>
                <a:gd name="T1" fmla="*/ 270 h 1130"/>
                <a:gd name="T2" fmla="*/ 15 w 1248"/>
                <a:gd name="T3" fmla="*/ 272 h 1130"/>
                <a:gd name="T4" fmla="*/ 31 w 1248"/>
                <a:gd name="T5" fmla="*/ 274 h 1130"/>
                <a:gd name="T6" fmla="*/ 50 w 1248"/>
                <a:gd name="T7" fmla="*/ 276 h 1130"/>
                <a:gd name="T8" fmla="*/ 70 w 1248"/>
                <a:gd name="T9" fmla="*/ 278 h 1130"/>
                <a:gd name="T10" fmla="*/ 91 w 1248"/>
                <a:gd name="T11" fmla="*/ 279 h 1130"/>
                <a:gd name="T12" fmla="*/ 113 w 1248"/>
                <a:gd name="T13" fmla="*/ 281 h 1130"/>
                <a:gd name="T14" fmla="*/ 136 w 1248"/>
                <a:gd name="T15" fmla="*/ 282 h 1130"/>
                <a:gd name="T16" fmla="*/ 159 w 1248"/>
                <a:gd name="T17" fmla="*/ 282 h 1130"/>
                <a:gd name="T18" fmla="*/ 182 w 1248"/>
                <a:gd name="T19" fmla="*/ 282 h 1130"/>
                <a:gd name="T20" fmla="*/ 205 w 1248"/>
                <a:gd name="T21" fmla="*/ 281 h 1130"/>
                <a:gd name="T22" fmla="*/ 227 w 1248"/>
                <a:gd name="T23" fmla="*/ 280 h 1130"/>
                <a:gd name="T24" fmla="*/ 247 w 1248"/>
                <a:gd name="T25" fmla="*/ 278 h 1130"/>
                <a:gd name="T26" fmla="*/ 267 w 1248"/>
                <a:gd name="T27" fmla="*/ 276 h 1130"/>
                <a:gd name="T28" fmla="*/ 284 w 1248"/>
                <a:gd name="T29" fmla="*/ 273 h 1130"/>
                <a:gd name="T30" fmla="*/ 299 w 1248"/>
                <a:gd name="T31" fmla="*/ 269 h 1130"/>
                <a:gd name="T32" fmla="*/ 312 w 1248"/>
                <a:gd name="T33" fmla="*/ 265 h 1130"/>
                <a:gd name="T34" fmla="*/ 312 w 1248"/>
                <a:gd name="T35" fmla="*/ 8 h 1130"/>
                <a:gd name="T36" fmla="*/ 311 w 1248"/>
                <a:gd name="T37" fmla="*/ 3 h 1130"/>
                <a:gd name="T38" fmla="*/ 309 w 1248"/>
                <a:gd name="T39" fmla="*/ 1 h 1130"/>
                <a:gd name="T40" fmla="*/ 305 w 1248"/>
                <a:gd name="T41" fmla="*/ 0 h 1130"/>
                <a:gd name="T42" fmla="*/ 299 w 1248"/>
                <a:gd name="T43" fmla="*/ 0 h 1130"/>
                <a:gd name="T44" fmla="*/ 294 w 1248"/>
                <a:gd name="T45" fmla="*/ 0 h 1130"/>
                <a:gd name="T46" fmla="*/ 287 w 1248"/>
                <a:gd name="T47" fmla="*/ 0 h 1130"/>
                <a:gd name="T48" fmla="*/ 276 w 1248"/>
                <a:gd name="T49" fmla="*/ 0 h 1130"/>
                <a:gd name="T50" fmla="*/ 261 w 1248"/>
                <a:gd name="T51" fmla="*/ 0 h 1130"/>
                <a:gd name="T52" fmla="*/ 245 w 1248"/>
                <a:gd name="T53" fmla="*/ 0 h 1130"/>
                <a:gd name="T54" fmla="*/ 227 w 1248"/>
                <a:gd name="T55" fmla="*/ 0 h 1130"/>
                <a:gd name="T56" fmla="*/ 207 w 1248"/>
                <a:gd name="T57" fmla="*/ 0 h 1130"/>
                <a:gd name="T58" fmla="*/ 186 w 1248"/>
                <a:gd name="T59" fmla="*/ 1 h 1130"/>
                <a:gd name="T60" fmla="*/ 165 w 1248"/>
                <a:gd name="T61" fmla="*/ 1 h 1130"/>
                <a:gd name="T62" fmla="*/ 143 w 1248"/>
                <a:gd name="T63" fmla="*/ 2 h 1130"/>
                <a:gd name="T64" fmla="*/ 121 w 1248"/>
                <a:gd name="T65" fmla="*/ 3 h 1130"/>
                <a:gd name="T66" fmla="*/ 100 w 1248"/>
                <a:gd name="T67" fmla="*/ 5 h 1130"/>
                <a:gd name="T68" fmla="*/ 78 w 1248"/>
                <a:gd name="T69" fmla="*/ 6 h 1130"/>
                <a:gd name="T70" fmla="*/ 59 w 1248"/>
                <a:gd name="T71" fmla="*/ 7 h 1130"/>
                <a:gd name="T72" fmla="*/ 40 w 1248"/>
                <a:gd name="T73" fmla="*/ 9 h 1130"/>
                <a:gd name="T74" fmla="*/ 23 w 1248"/>
                <a:gd name="T75" fmla="*/ 10 h 1130"/>
                <a:gd name="T76" fmla="*/ 8 w 1248"/>
                <a:gd name="T77" fmla="*/ 12 h 113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48"/>
                <a:gd name="T118" fmla="*/ 0 h 1130"/>
                <a:gd name="T119" fmla="*/ 1248 w 1248"/>
                <a:gd name="T120" fmla="*/ 1130 h 113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48" h="1130">
                  <a:moveTo>
                    <a:pt x="4" y="53"/>
                  </a:moveTo>
                  <a:lnTo>
                    <a:pt x="0" y="1081"/>
                  </a:lnTo>
                  <a:lnTo>
                    <a:pt x="28" y="1086"/>
                  </a:lnTo>
                  <a:lnTo>
                    <a:pt x="58" y="1091"/>
                  </a:lnTo>
                  <a:lnTo>
                    <a:pt x="89" y="1095"/>
                  </a:lnTo>
                  <a:lnTo>
                    <a:pt x="123" y="1100"/>
                  </a:lnTo>
                  <a:lnTo>
                    <a:pt x="159" y="1103"/>
                  </a:lnTo>
                  <a:lnTo>
                    <a:pt x="197" y="1108"/>
                  </a:lnTo>
                  <a:lnTo>
                    <a:pt x="236" y="1111"/>
                  </a:lnTo>
                  <a:lnTo>
                    <a:pt x="278" y="1115"/>
                  </a:lnTo>
                  <a:lnTo>
                    <a:pt x="319" y="1118"/>
                  </a:lnTo>
                  <a:lnTo>
                    <a:pt x="363" y="1120"/>
                  </a:lnTo>
                  <a:lnTo>
                    <a:pt x="407" y="1123"/>
                  </a:lnTo>
                  <a:lnTo>
                    <a:pt x="452" y="1125"/>
                  </a:lnTo>
                  <a:lnTo>
                    <a:pt x="498" y="1127"/>
                  </a:lnTo>
                  <a:lnTo>
                    <a:pt x="543" y="1129"/>
                  </a:lnTo>
                  <a:lnTo>
                    <a:pt x="590" y="1130"/>
                  </a:lnTo>
                  <a:lnTo>
                    <a:pt x="636" y="1130"/>
                  </a:lnTo>
                  <a:lnTo>
                    <a:pt x="682" y="1130"/>
                  </a:lnTo>
                  <a:lnTo>
                    <a:pt x="727" y="1130"/>
                  </a:lnTo>
                  <a:lnTo>
                    <a:pt x="773" y="1129"/>
                  </a:lnTo>
                  <a:lnTo>
                    <a:pt x="818" y="1127"/>
                  </a:lnTo>
                  <a:lnTo>
                    <a:pt x="862" y="1125"/>
                  </a:lnTo>
                  <a:lnTo>
                    <a:pt x="906" y="1123"/>
                  </a:lnTo>
                  <a:lnTo>
                    <a:pt x="947" y="1120"/>
                  </a:lnTo>
                  <a:lnTo>
                    <a:pt x="988" y="1116"/>
                  </a:lnTo>
                  <a:lnTo>
                    <a:pt x="1028" y="1111"/>
                  </a:lnTo>
                  <a:lnTo>
                    <a:pt x="1065" y="1107"/>
                  </a:lnTo>
                  <a:lnTo>
                    <a:pt x="1101" y="1101"/>
                  </a:lnTo>
                  <a:lnTo>
                    <a:pt x="1135" y="1094"/>
                  </a:lnTo>
                  <a:lnTo>
                    <a:pt x="1167" y="1087"/>
                  </a:lnTo>
                  <a:lnTo>
                    <a:pt x="1196" y="1079"/>
                  </a:lnTo>
                  <a:lnTo>
                    <a:pt x="1224" y="1070"/>
                  </a:lnTo>
                  <a:lnTo>
                    <a:pt x="1248" y="1061"/>
                  </a:lnTo>
                  <a:lnTo>
                    <a:pt x="1248" y="40"/>
                  </a:lnTo>
                  <a:lnTo>
                    <a:pt x="1248" y="35"/>
                  </a:lnTo>
                  <a:lnTo>
                    <a:pt x="1247" y="25"/>
                  </a:lnTo>
                  <a:lnTo>
                    <a:pt x="1242" y="15"/>
                  </a:lnTo>
                  <a:lnTo>
                    <a:pt x="1236" y="6"/>
                  </a:lnTo>
                  <a:lnTo>
                    <a:pt x="1234" y="5"/>
                  </a:lnTo>
                  <a:lnTo>
                    <a:pt x="1228" y="3"/>
                  </a:lnTo>
                  <a:lnTo>
                    <a:pt x="1219" y="3"/>
                  </a:lnTo>
                  <a:lnTo>
                    <a:pt x="1208" y="2"/>
                  </a:lnTo>
                  <a:lnTo>
                    <a:pt x="1196" y="2"/>
                  </a:lnTo>
                  <a:lnTo>
                    <a:pt x="1185" y="2"/>
                  </a:lnTo>
                  <a:lnTo>
                    <a:pt x="1174" y="2"/>
                  </a:lnTo>
                  <a:lnTo>
                    <a:pt x="1167" y="2"/>
                  </a:lnTo>
                  <a:lnTo>
                    <a:pt x="1148" y="1"/>
                  </a:lnTo>
                  <a:lnTo>
                    <a:pt x="1126" y="1"/>
                  </a:lnTo>
                  <a:lnTo>
                    <a:pt x="1101" y="0"/>
                  </a:lnTo>
                  <a:lnTo>
                    <a:pt x="1073" y="0"/>
                  </a:lnTo>
                  <a:lnTo>
                    <a:pt x="1043" y="0"/>
                  </a:lnTo>
                  <a:lnTo>
                    <a:pt x="1011" y="0"/>
                  </a:lnTo>
                  <a:lnTo>
                    <a:pt x="977" y="0"/>
                  </a:lnTo>
                  <a:lnTo>
                    <a:pt x="942" y="0"/>
                  </a:lnTo>
                  <a:lnTo>
                    <a:pt x="905" y="1"/>
                  </a:lnTo>
                  <a:lnTo>
                    <a:pt x="865" y="1"/>
                  </a:lnTo>
                  <a:lnTo>
                    <a:pt x="826" y="2"/>
                  </a:lnTo>
                  <a:lnTo>
                    <a:pt x="785" y="3"/>
                  </a:lnTo>
                  <a:lnTo>
                    <a:pt x="743" y="5"/>
                  </a:lnTo>
                  <a:lnTo>
                    <a:pt x="701" y="6"/>
                  </a:lnTo>
                  <a:lnTo>
                    <a:pt x="658" y="7"/>
                  </a:lnTo>
                  <a:lnTo>
                    <a:pt x="614" y="9"/>
                  </a:lnTo>
                  <a:lnTo>
                    <a:pt x="571" y="10"/>
                  </a:lnTo>
                  <a:lnTo>
                    <a:pt x="527" y="13"/>
                  </a:lnTo>
                  <a:lnTo>
                    <a:pt x="483" y="15"/>
                  </a:lnTo>
                  <a:lnTo>
                    <a:pt x="439" y="17"/>
                  </a:lnTo>
                  <a:lnTo>
                    <a:pt x="397" y="20"/>
                  </a:lnTo>
                  <a:lnTo>
                    <a:pt x="354" y="22"/>
                  </a:lnTo>
                  <a:lnTo>
                    <a:pt x="312" y="24"/>
                  </a:lnTo>
                  <a:lnTo>
                    <a:pt x="272" y="28"/>
                  </a:lnTo>
                  <a:lnTo>
                    <a:pt x="233" y="30"/>
                  </a:lnTo>
                  <a:lnTo>
                    <a:pt x="195" y="33"/>
                  </a:lnTo>
                  <a:lnTo>
                    <a:pt x="158" y="36"/>
                  </a:lnTo>
                  <a:lnTo>
                    <a:pt x="123" y="39"/>
                  </a:lnTo>
                  <a:lnTo>
                    <a:pt x="90" y="43"/>
                  </a:lnTo>
                  <a:lnTo>
                    <a:pt x="59" y="46"/>
                  </a:lnTo>
                  <a:lnTo>
                    <a:pt x="30" y="50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3" name="Freeform 35"/>
            <p:cNvSpPr>
              <a:spLocks/>
            </p:cNvSpPr>
            <p:nvPr/>
          </p:nvSpPr>
          <p:spPr bwMode="auto">
            <a:xfrm>
              <a:off x="1066" y="2751"/>
              <a:ext cx="603" cy="524"/>
            </a:xfrm>
            <a:custGeom>
              <a:avLst/>
              <a:gdLst>
                <a:gd name="T0" fmla="*/ 0 w 1207"/>
                <a:gd name="T1" fmla="*/ 71 h 1049"/>
                <a:gd name="T2" fmla="*/ 0 w 1207"/>
                <a:gd name="T3" fmla="*/ 188 h 1049"/>
                <a:gd name="T4" fmla="*/ 6 w 1207"/>
                <a:gd name="T5" fmla="*/ 248 h 1049"/>
                <a:gd name="T6" fmla="*/ 20 w 1207"/>
                <a:gd name="T7" fmla="*/ 251 h 1049"/>
                <a:gd name="T8" fmla="*/ 36 w 1207"/>
                <a:gd name="T9" fmla="*/ 253 h 1049"/>
                <a:gd name="T10" fmla="*/ 54 w 1207"/>
                <a:gd name="T11" fmla="*/ 255 h 1049"/>
                <a:gd name="T12" fmla="*/ 72 w 1207"/>
                <a:gd name="T13" fmla="*/ 257 h 1049"/>
                <a:gd name="T14" fmla="*/ 92 w 1207"/>
                <a:gd name="T15" fmla="*/ 259 h 1049"/>
                <a:gd name="T16" fmla="*/ 113 w 1207"/>
                <a:gd name="T17" fmla="*/ 260 h 1049"/>
                <a:gd name="T18" fmla="*/ 134 w 1207"/>
                <a:gd name="T19" fmla="*/ 261 h 1049"/>
                <a:gd name="T20" fmla="*/ 155 w 1207"/>
                <a:gd name="T21" fmla="*/ 262 h 1049"/>
                <a:gd name="T22" fmla="*/ 175 w 1207"/>
                <a:gd name="T23" fmla="*/ 262 h 1049"/>
                <a:gd name="T24" fmla="*/ 196 w 1207"/>
                <a:gd name="T25" fmla="*/ 261 h 1049"/>
                <a:gd name="T26" fmla="*/ 215 w 1207"/>
                <a:gd name="T27" fmla="*/ 260 h 1049"/>
                <a:gd name="T28" fmla="*/ 233 w 1207"/>
                <a:gd name="T29" fmla="*/ 259 h 1049"/>
                <a:gd name="T30" fmla="*/ 250 w 1207"/>
                <a:gd name="T31" fmla="*/ 257 h 1049"/>
                <a:gd name="T32" fmla="*/ 265 w 1207"/>
                <a:gd name="T33" fmla="*/ 254 h 1049"/>
                <a:gd name="T34" fmla="*/ 278 w 1207"/>
                <a:gd name="T35" fmla="*/ 251 h 1049"/>
                <a:gd name="T36" fmla="*/ 285 w 1207"/>
                <a:gd name="T37" fmla="*/ 220 h 1049"/>
                <a:gd name="T38" fmla="*/ 289 w 1207"/>
                <a:gd name="T39" fmla="*/ 162 h 1049"/>
                <a:gd name="T40" fmla="*/ 295 w 1207"/>
                <a:gd name="T41" fmla="*/ 104 h 1049"/>
                <a:gd name="T42" fmla="*/ 300 w 1207"/>
                <a:gd name="T43" fmla="*/ 46 h 1049"/>
                <a:gd name="T44" fmla="*/ 301 w 1207"/>
                <a:gd name="T45" fmla="*/ 13 h 1049"/>
                <a:gd name="T46" fmla="*/ 300 w 1207"/>
                <a:gd name="T47" fmla="*/ 5 h 1049"/>
                <a:gd name="T48" fmla="*/ 297 w 1207"/>
                <a:gd name="T49" fmla="*/ 1 h 1049"/>
                <a:gd name="T50" fmla="*/ 290 w 1207"/>
                <a:gd name="T51" fmla="*/ 0 h 1049"/>
                <a:gd name="T52" fmla="*/ 279 w 1207"/>
                <a:gd name="T53" fmla="*/ 0 h 1049"/>
                <a:gd name="T54" fmla="*/ 270 w 1207"/>
                <a:gd name="T55" fmla="*/ 0 h 1049"/>
                <a:gd name="T56" fmla="*/ 261 w 1207"/>
                <a:gd name="T57" fmla="*/ 0 h 1049"/>
                <a:gd name="T58" fmla="*/ 251 w 1207"/>
                <a:gd name="T59" fmla="*/ 0 h 1049"/>
                <a:gd name="T60" fmla="*/ 237 w 1207"/>
                <a:gd name="T61" fmla="*/ 0 h 1049"/>
                <a:gd name="T62" fmla="*/ 222 w 1207"/>
                <a:gd name="T63" fmla="*/ 0 h 1049"/>
                <a:gd name="T64" fmla="*/ 206 w 1207"/>
                <a:gd name="T65" fmla="*/ 0 h 1049"/>
                <a:gd name="T66" fmla="*/ 188 w 1207"/>
                <a:gd name="T67" fmla="*/ 0 h 1049"/>
                <a:gd name="T68" fmla="*/ 169 w 1207"/>
                <a:gd name="T69" fmla="*/ 1 h 1049"/>
                <a:gd name="T70" fmla="*/ 149 w 1207"/>
                <a:gd name="T71" fmla="*/ 2 h 1049"/>
                <a:gd name="T72" fmla="*/ 130 w 1207"/>
                <a:gd name="T73" fmla="*/ 2 h 1049"/>
                <a:gd name="T74" fmla="*/ 110 w 1207"/>
                <a:gd name="T75" fmla="*/ 3 h 1049"/>
                <a:gd name="T76" fmla="*/ 90 w 1207"/>
                <a:gd name="T77" fmla="*/ 4 h 1049"/>
                <a:gd name="T78" fmla="*/ 71 w 1207"/>
                <a:gd name="T79" fmla="*/ 5 h 1049"/>
                <a:gd name="T80" fmla="*/ 53 w 1207"/>
                <a:gd name="T81" fmla="*/ 7 h 1049"/>
                <a:gd name="T82" fmla="*/ 36 w 1207"/>
                <a:gd name="T83" fmla="*/ 8 h 1049"/>
                <a:gd name="T84" fmla="*/ 20 w 1207"/>
                <a:gd name="T85" fmla="*/ 10 h 1049"/>
                <a:gd name="T86" fmla="*/ 7 w 1207"/>
                <a:gd name="T87" fmla="*/ 11 h 104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07"/>
                <a:gd name="T133" fmla="*/ 0 h 1049"/>
                <a:gd name="T134" fmla="*/ 1207 w 1207"/>
                <a:gd name="T135" fmla="*/ 1049 h 104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07" h="1049">
                  <a:moveTo>
                    <a:pt x="4" y="50"/>
                  </a:moveTo>
                  <a:lnTo>
                    <a:pt x="3" y="284"/>
                  </a:lnTo>
                  <a:lnTo>
                    <a:pt x="1" y="519"/>
                  </a:lnTo>
                  <a:lnTo>
                    <a:pt x="0" y="754"/>
                  </a:lnTo>
                  <a:lnTo>
                    <a:pt x="0" y="989"/>
                  </a:lnTo>
                  <a:lnTo>
                    <a:pt x="26" y="994"/>
                  </a:lnTo>
                  <a:lnTo>
                    <a:pt x="52" y="1000"/>
                  </a:lnTo>
                  <a:lnTo>
                    <a:pt x="81" y="1004"/>
                  </a:lnTo>
                  <a:lnTo>
                    <a:pt x="112" y="1009"/>
                  </a:lnTo>
                  <a:lnTo>
                    <a:pt x="145" y="1013"/>
                  </a:lnTo>
                  <a:lnTo>
                    <a:pt x="180" y="1018"/>
                  </a:lnTo>
                  <a:lnTo>
                    <a:pt x="216" y="1023"/>
                  </a:lnTo>
                  <a:lnTo>
                    <a:pt x="253" y="1026"/>
                  </a:lnTo>
                  <a:lnTo>
                    <a:pt x="291" y="1030"/>
                  </a:lnTo>
                  <a:lnTo>
                    <a:pt x="330" y="1033"/>
                  </a:lnTo>
                  <a:lnTo>
                    <a:pt x="370" y="1036"/>
                  </a:lnTo>
                  <a:lnTo>
                    <a:pt x="410" y="1040"/>
                  </a:lnTo>
                  <a:lnTo>
                    <a:pt x="452" y="1042"/>
                  </a:lnTo>
                  <a:lnTo>
                    <a:pt x="494" y="1044"/>
                  </a:lnTo>
                  <a:lnTo>
                    <a:pt x="536" y="1046"/>
                  </a:lnTo>
                  <a:lnTo>
                    <a:pt x="577" y="1047"/>
                  </a:lnTo>
                  <a:lnTo>
                    <a:pt x="620" y="1048"/>
                  </a:lnTo>
                  <a:lnTo>
                    <a:pt x="662" y="1049"/>
                  </a:lnTo>
                  <a:lnTo>
                    <a:pt x="703" y="1049"/>
                  </a:lnTo>
                  <a:lnTo>
                    <a:pt x="743" y="1048"/>
                  </a:lnTo>
                  <a:lnTo>
                    <a:pt x="784" y="1047"/>
                  </a:lnTo>
                  <a:lnTo>
                    <a:pt x="823" y="1046"/>
                  </a:lnTo>
                  <a:lnTo>
                    <a:pt x="861" y="1043"/>
                  </a:lnTo>
                  <a:lnTo>
                    <a:pt x="898" y="1041"/>
                  </a:lnTo>
                  <a:lnTo>
                    <a:pt x="933" y="1038"/>
                  </a:lnTo>
                  <a:lnTo>
                    <a:pt x="968" y="1034"/>
                  </a:lnTo>
                  <a:lnTo>
                    <a:pt x="1000" y="1030"/>
                  </a:lnTo>
                  <a:lnTo>
                    <a:pt x="1031" y="1025"/>
                  </a:lnTo>
                  <a:lnTo>
                    <a:pt x="1060" y="1019"/>
                  </a:lnTo>
                  <a:lnTo>
                    <a:pt x="1087" y="1012"/>
                  </a:lnTo>
                  <a:lnTo>
                    <a:pt x="1112" y="1005"/>
                  </a:lnTo>
                  <a:lnTo>
                    <a:pt x="1134" y="997"/>
                  </a:lnTo>
                  <a:lnTo>
                    <a:pt x="1141" y="882"/>
                  </a:lnTo>
                  <a:lnTo>
                    <a:pt x="1150" y="767"/>
                  </a:lnTo>
                  <a:lnTo>
                    <a:pt x="1159" y="651"/>
                  </a:lnTo>
                  <a:lnTo>
                    <a:pt x="1171" y="534"/>
                  </a:lnTo>
                  <a:lnTo>
                    <a:pt x="1181" y="418"/>
                  </a:lnTo>
                  <a:lnTo>
                    <a:pt x="1192" y="302"/>
                  </a:lnTo>
                  <a:lnTo>
                    <a:pt x="1200" y="185"/>
                  </a:lnTo>
                  <a:lnTo>
                    <a:pt x="1207" y="68"/>
                  </a:lnTo>
                  <a:lnTo>
                    <a:pt x="1207" y="55"/>
                  </a:lnTo>
                  <a:lnTo>
                    <a:pt x="1205" y="39"/>
                  </a:lnTo>
                  <a:lnTo>
                    <a:pt x="1202" y="22"/>
                  </a:lnTo>
                  <a:lnTo>
                    <a:pt x="1196" y="6"/>
                  </a:lnTo>
                  <a:lnTo>
                    <a:pt x="1189" y="5"/>
                  </a:lnTo>
                  <a:lnTo>
                    <a:pt x="1177" y="3"/>
                  </a:lnTo>
                  <a:lnTo>
                    <a:pt x="1160" y="3"/>
                  </a:lnTo>
                  <a:lnTo>
                    <a:pt x="1141" y="2"/>
                  </a:lnTo>
                  <a:lnTo>
                    <a:pt x="1119" y="2"/>
                  </a:lnTo>
                  <a:lnTo>
                    <a:pt x="1098" y="2"/>
                  </a:lnTo>
                  <a:lnTo>
                    <a:pt x="1080" y="2"/>
                  </a:lnTo>
                  <a:lnTo>
                    <a:pt x="1065" y="2"/>
                  </a:lnTo>
                  <a:lnTo>
                    <a:pt x="1046" y="1"/>
                  </a:lnTo>
                  <a:lnTo>
                    <a:pt x="1026" y="1"/>
                  </a:lnTo>
                  <a:lnTo>
                    <a:pt x="1004" y="0"/>
                  </a:lnTo>
                  <a:lnTo>
                    <a:pt x="978" y="0"/>
                  </a:lnTo>
                  <a:lnTo>
                    <a:pt x="951" y="0"/>
                  </a:lnTo>
                  <a:lnTo>
                    <a:pt x="922" y="0"/>
                  </a:lnTo>
                  <a:lnTo>
                    <a:pt x="891" y="0"/>
                  </a:lnTo>
                  <a:lnTo>
                    <a:pt x="859" y="1"/>
                  </a:lnTo>
                  <a:lnTo>
                    <a:pt x="824" y="1"/>
                  </a:lnTo>
                  <a:lnTo>
                    <a:pt x="789" y="2"/>
                  </a:lnTo>
                  <a:lnTo>
                    <a:pt x="753" y="2"/>
                  </a:lnTo>
                  <a:lnTo>
                    <a:pt x="716" y="3"/>
                  </a:lnTo>
                  <a:lnTo>
                    <a:pt x="678" y="5"/>
                  </a:lnTo>
                  <a:lnTo>
                    <a:pt x="639" y="6"/>
                  </a:lnTo>
                  <a:lnTo>
                    <a:pt x="599" y="8"/>
                  </a:lnTo>
                  <a:lnTo>
                    <a:pt x="560" y="9"/>
                  </a:lnTo>
                  <a:lnTo>
                    <a:pt x="520" y="10"/>
                  </a:lnTo>
                  <a:lnTo>
                    <a:pt x="480" y="13"/>
                  </a:lnTo>
                  <a:lnTo>
                    <a:pt x="440" y="15"/>
                  </a:lnTo>
                  <a:lnTo>
                    <a:pt x="401" y="16"/>
                  </a:lnTo>
                  <a:lnTo>
                    <a:pt x="362" y="18"/>
                  </a:lnTo>
                  <a:lnTo>
                    <a:pt x="323" y="21"/>
                  </a:lnTo>
                  <a:lnTo>
                    <a:pt x="285" y="23"/>
                  </a:lnTo>
                  <a:lnTo>
                    <a:pt x="248" y="25"/>
                  </a:lnTo>
                  <a:lnTo>
                    <a:pt x="212" y="29"/>
                  </a:lnTo>
                  <a:lnTo>
                    <a:pt x="178" y="31"/>
                  </a:lnTo>
                  <a:lnTo>
                    <a:pt x="144" y="33"/>
                  </a:lnTo>
                  <a:lnTo>
                    <a:pt x="113" y="37"/>
                  </a:lnTo>
                  <a:lnTo>
                    <a:pt x="82" y="40"/>
                  </a:lnTo>
                  <a:lnTo>
                    <a:pt x="54" y="43"/>
                  </a:lnTo>
                  <a:lnTo>
                    <a:pt x="28" y="46"/>
                  </a:lnTo>
                  <a:lnTo>
                    <a:pt x="4" y="50"/>
                  </a:lnTo>
                  <a:close/>
                </a:path>
              </a:pathLst>
            </a:custGeom>
            <a:solidFill>
              <a:srgbClr val="9B774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4" name="Freeform 36"/>
            <p:cNvSpPr>
              <a:spLocks/>
            </p:cNvSpPr>
            <p:nvPr/>
          </p:nvSpPr>
          <p:spPr bwMode="auto">
            <a:xfrm>
              <a:off x="1066" y="2751"/>
              <a:ext cx="583" cy="484"/>
            </a:xfrm>
            <a:custGeom>
              <a:avLst/>
              <a:gdLst>
                <a:gd name="T0" fmla="*/ 1 w 1165"/>
                <a:gd name="T1" fmla="*/ 65 h 968"/>
                <a:gd name="T2" fmla="*/ 0 w 1165"/>
                <a:gd name="T3" fmla="*/ 171 h 968"/>
                <a:gd name="T4" fmla="*/ 6 w 1165"/>
                <a:gd name="T5" fmla="*/ 226 h 968"/>
                <a:gd name="T6" fmla="*/ 19 w 1165"/>
                <a:gd name="T7" fmla="*/ 229 h 968"/>
                <a:gd name="T8" fmla="*/ 33 w 1165"/>
                <a:gd name="T9" fmla="*/ 231 h 968"/>
                <a:gd name="T10" fmla="*/ 49 w 1165"/>
                <a:gd name="T11" fmla="*/ 234 h 968"/>
                <a:gd name="T12" fmla="*/ 66 w 1165"/>
                <a:gd name="T13" fmla="*/ 236 h 968"/>
                <a:gd name="T14" fmla="*/ 84 w 1165"/>
                <a:gd name="T15" fmla="*/ 238 h 968"/>
                <a:gd name="T16" fmla="*/ 102 w 1165"/>
                <a:gd name="T17" fmla="*/ 239 h 968"/>
                <a:gd name="T18" fmla="*/ 121 w 1165"/>
                <a:gd name="T19" fmla="*/ 241 h 968"/>
                <a:gd name="T20" fmla="*/ 140 w 1165"/>
                <a:gd name="T21" fmla="*/ 242 h 968"/>
                <a:gd name="T22" fmla="*/ 159 w 1165"/>
                <a:gd name="T23" fmla="*/ 242 h 968"/>
                <a:gd name="T24" fmla="*/ 177 w 1165"/>
                <a:gd name="T25" fmla="*/ 242 h 968"/>
                <a:gd name="T26" fmla="*/ 194 w 1165"/>
                <a:gd name="T27" fmla="*/ 242 h 968"/>
                <a:gd name="T28" fmla="*/ 211 w 1165"/>
                <a:gd name="T29" fmla="*/ 241 h 968"/>
                <a:gd name="T30" fmla="*/ 226 w 1165"/>
                <a:gd name="T31" fmla="*/ 240 h 968"/>
                <a:gd name="T32" fmla="*/ 239 w 1165"/>
                <a:gd name="T33" fmla="*/ 238 h 968"/>
                <a:gd name="T34" fmla="*/ 251 w 1165"/>
                <a:gd name="T35" fmla="*/ 235 h 968"/>
                <a:gd name="T36" fmla="*/ 259 w 1165"/>
                <a:gd name="T37" fmla="*/ 208 h 968"/>
                <a:gd name="T38" fmla="*/ 268 w 1165"/>
                <a:gd name="T39" fmla="*/ 156 h 968"/>
                <a:gd name="T40" fmla="*/ 279 w 1165"/>
                <a:gd name="T41" fmla="*/ 104 h 968"/>
                <a:gd name="T42" fmla="*/ 288 w 1165"/>
                <a:gd name="T43" fmla="*/ 51 h 968"/>
                <a:gd name="T44" fmla="*/ 292 w 1165"/>
                <a:gd name="T45" fmla="*/ 19 h 968"/>
                <a:gd name="T46" fmla="*/ 290 w 1165"/>
                <a:gd name="T47" fmla="*/ 8 h 968"/>
                <a:gd name="T48" fmla="*/ 288 w 1165"/>
                <a:gd name="T49" fmla="*/ 2 h 968"/>
                <a:gd name="T50" fmla="*/ 284 w 1165"/>
                <a:gd name="T51" fmla="*/ 1 h 968"/>
                <a:gd name="T52" fmla="*/ 279 w 1165"/>
                <a:gd name="T53" fmla="*/ 1 h 968"/>
                <a:gd name="T54" fmla="*/ 272 w 1165"/>
                <a:gd name="T55" fmla="*/ 1 h 968"/>
                <a:gd name="T56" fmla="*/ 265 w 1165"/>
                <a:gd name="T57" fmla="*/ 1 h 968"/>
                <a:gd name="T58" fmla="*/ 257 w 1165"/>
                <a:gd name="T59" fmla="*/ 1 h 968"/>
                <a:gd name="T60" fmla="*/ 250 w 1165"/>
                <a:gd name="T61" fmla="*/ 1 h 968"/>
                <a:gd name="T62" fmla="*/ 244 w 1165"/>
                <a:gd name="T63" fmla="*/ 1 h 968"/>
                <a:gd name="T64" fmla="*/ 237 w 1165"/>
                <a:gd name="T65" fmla="*/ 1 h 968"/>
                <a:gd name="T66" fmla="*/ 227 w 1165"/>
                <a:gd name="T67" fmla="*/ 1 h 968"/>
                <a:gd name="T68" fmla="*/ 215 w 1165"/>
                <a:gd name="T69" fmla="*/ 0 h 968"/>
                <a:gd name="T70" fmla="*/ 202 w 1165"/>
                <a:gd name="T71" fmla="*/ 1 h 968"/>
                <a:gd name="T72" fmla="*/ 187 w 1165"/>
                <a:gd name="T73" fmla="*/ 1 h 968"/>
                <a:gd name="T74" fmla="*/ 171 w 1165"/>
                <a:gd name="T75" fmla="*/ 1 h 968"/>
                <a:gd name="T76" fmla="*/ 154 w 1165"/>
                <a:gd name="T77" fmla="*/ 2 h 968"/>
                <a:gd name="T78" fmla="*/ 136 w 1165"/>
                <a:gd name="T79" fmla="*/ 2 h 968"/>
                <a:gd name="T80" fmla="*/ 118 w 1165"/>
                <a:gd name="T81" fmla="*/ 3 h 968"/>
                <a:gd name="T82" fmla="*/ 100 w 1165"/>
                <a:gd name="T83" fmla="*/ 4 h 968"/>
                <a:gd name="T84" fmla="*/ 82 w 1165"/>
                <a:gd name="T85" fmla="*/ 5 h 968"/>
                <a:gd name="T86" fmla="*/ 65 w 1165"/>
                <a:gd name="T87" fmla="*/ 6 h 968"/>
                <a:gd name="T88" fmla="*/ 49 w 1165"/>
                <a:gd name="T89" fmla="*/ 7 h 968"/>
                <a:gd name="T90" fmla="*/ 33 w 1165"/>
                <a:gd name="T91" fmla="*/ 8 h 968"/>
                <a:gd name="T92" fmla="*/ 19 w 1165"/>
                <a:gd name="T93" fmla="*/ 10 h 968"/>
                <a:gd name="T94" fmla="*/ 7 w 1165"/>
                <a:gd name="T95" fmla="*/ 11 h 9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65"/>
                <a:gd name="T145" fmla="*/ 0 h 968"/>
                <a:gd name="T146" fmla="*/ 1165 w 1165"/>
                <a:gd name="T147" fmla="*/ 968 h 9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65" h="968">
                  <a:moveTo>
                    <a:pt x="5" y="47"/>
                  </a:moveTo>
                  <a:lnTo>
                    <a:pt x="3" y="259"/>
                  </a:lnTo>
                  <a:lnTo>
                    <a:pt x="1" y="472"/>
                  </a:lnTo>
                  <a:lnTo>
                    <a:pt x="0" y="684"/>
                  </a:lnTo>
                  <a:lnTo>
                    <a:pt x="0" y="897"/>
                  </a:lnTo>
                  <a:lnTo>
                    <a:pt x="22" y="903"/>
                  </a:lnTo>
                  <a:lnTo>
                    <a:pt x="47" y="909"/>
                  </a:lnTo>
                  <a:lnTo>
                    <a:pt x="73" y="913"/>
                  </a:lnTo>
                  <a:lnTo>
                    <a:pt x="100" y="919"/>
                  </a:lnTo>
                  <a:lnTo>
                    <a:pt x="130" y="924"/>
                  </a:lnTo>
                  <a:lnTo>
                    <a:pt x="162" y="928"/>
                  </a:lnTo>
                  <a:lnTo>
                    <a:pt x="194" y="933"/>
                  </a:lnTo>
                  <a:lnTo>
                    <a:pt x="227" y="937"/>
                  </a:lnTo>
                  <a:lnTo>
                    <a:pt x="262" y="942"/>
                  </a:lnTo>
                  <a:lnTo>
                    <a:pt x="297" y="947"/>
                  </a:lnTo>
                  <a:lnTo>
                    <a:pt x="333" y="950"/>
                  </a:lnTo>
                  <a:lnTo>
                    <a:pt x="370" y="954"/>
                  </a:lnTo>
                  <a:lnTo>
                    <a:pt x="407" y="956"/>
                  </a:lnTo>
                  <a:lnTo>
                    <a:pt x="445" y="959"/>
                  </a:lnTo>
                  <a:lnTo>
                    <a:pt x="483" y="962"/>
                  </a:lnTo>
                  <a:lnTo>
                    <a:pt x="521" y="964"/>
                  </a:lnTo>
                  <a:lnTo>
                    <a:pt x="558" y="965"/>
                  </a:lnTo>
                  <a:lnTo>
                    <a:pt x="596" y="967"/>
                  </a:lnTo>
                  <a:lnTo>
                    <a:pt x="633" y="967"/>
                  </a:lnTo>
                  <a:lnTo>
                    <a:pt x="670" y="968"/>
                  </a:lnTo>
                  <a:lnTo>
                    <a:pt x="705" y="968"/>
                  </a:lnTo>
                  <a:lnTo>
                    <a:pt x="741" y="967"/>
                  </a:lnTo>
                  <a:lnTo>
                    <a:pt x="776" y="966"/>
                  </a:lnTo>
                  <a:lnTo>
                    <a:pt x="809" y="965"/>
                  </a:lnTo>
                  <a:lnTo>
                    <a:pt x="841" y="963"/>
                  </a:lnTo>
                  <a:lnTo>
                    <a:pt x="872" y="960"/>
                  </a:lnTo>
                  <a:lnTo>
                    <a:pt x="901" y="958"/>
                  </a:lnTo>
                  <a:lnTo>
                    <a:pt x="929" y="954"/>
                  </a:lnTo>
                  <a:lnTo>
                    <a:pt x="955" y="950"/>
                  </a:lnTo>
                  <a:lnTo>
                    <a:pt x="980" y="944"/>
                  </a:lnTo>
                  <a:lnTo>
                    <a:pt x="1001" y="939"/>
                  </a:lnTo>
                  <a:lnTo>
                    <a:pt x="1021" y="933"/>
                  </a:lnTo>
                  <a:lnTo>
                    <a:pt x="1034" y="829"/>
                  </a:lnTo>
                  <a:lnTo>
                    <a:pt x="1051" y="726"/>
                  </a:lnTo>
                  <a:lnTo>
                    <a:pt x="1072" y="622"/>
                  </a:lnTo>
                  <a:lnTo>
                    <a:pt x="1092" y="518"/>
                  </a:lnTo>
                  <a:lnTo>
                    <a:pt x="1114" y="413"/>
                  </a:lnTo>
                  <a:lnTo>
                    <a:pt x="1134" y="309"/>
                  </a:lnTo>
                  <a:lnTo>
                    <a:pt x="1151" y="203"/>
                  </a:lnTo>
                  <a:lnTo>
                    <a:pt x="1165" y="97"/>
                  </a:lnTo>
                  <a:lnTo>
                    <a:pt x="1165" y="76"/>
                  </a:lnTo>
                  <a:lnTo>
                    <a:pt x="1164" y="53"/>
                  </a:lnTo>
                  <a:lnTo>
                    <a:pt x="1160" y="29"/>
                  </a:lnTo>
                  <a:lnTo>
                    <a:pt x="1156" y="6"/>
                  </a:lnTo>
                  <a:lnTo>
                    <a:pt x="1151" y="5"/>
                  </a:lnTo>
                  <a:lnTo>
                    <a:pt x="1144" y="5"/>
                  </a:lnTo>
                  <a:lnTo>
                    <a:pt x="1136" y="3"/>
                  </a:lnTo>
                  <a:lnTo>
                    <a:pt x="1126" y="3"/>
                  </a:lnTo>
                  <a:lnTo>
                    <a:pt x="1114" y="3"/>
                  </a:lnTo>
                  <a:lnTo>
                    <a:pt x="1102" y="2"/>
                  </a:lnTo>
                  <a:lnTo>
                    <a:pt x="1088" y="2"/>
                  </a:lnTo>
                  <a:lnTo>
                    <a:pt x="1073" y="2"/>
                  </a:lnTo>
                  <a:lnTo>
                    <a:pt x="1058" y="2"/>
                  </a:lnTo>
                  <a:lnTo>
                    <a:pt x="1043" y="2"/>
                  </a:lnTo>
                  <a:lnTo>
                    <a:pt x="1028" y="2"/>
                  </a:lnTo>
                  <a:lnTo>
                    <a:pt x="1013" y="2"/>
                  </a:lnTo>
                  <a:lnTo>
                    <a:pt x="999" y="2"/>
                  </a:lnTo>
                  <a:lnTo>
                    <a:pt x="985" y="2"/>
                  </a:lnTo>
                  <a:lnTo>
                    <a:pt x="973" y="2"/>
                  </a:lnTo>
                  <a:lnTo>
                    <a:pt x="962" y="2"/>
                  </a:lnTo>
                  <a:lnTo>
                    <a:pt x="946" y="1"/>
                  </a:lnTo>
                  <a:lnTo>
                    <a:pt x="928" y="1"/>
                  </a:lnTo>
                  <a:lnTo>
                    <a:pt x="907" y="1"/>
                  </a:lnTo>
                  <a:lnTo>
                    <a:pt x="884" y="0"/>
                  </a:lnTo>
                  <a:lnTo>
                    <a:pt x="860" y="0"/>
                  </a:lnTo>
                  <a:lnTo>
                    <a:pt x="833" y="0"/>
                  </a:lnTo>
                  <a:lnTo>
                    <a:pt x="806" y="1"/>
                  </a:lnTo>
                  <a:lnTo>
                    <a:pt x="777" y="1"/>
                  </a:lnTo>
                  <a:lnTo>
                    <a:pt x="746" y="1"/>
                  </a:lnTo>
                  <a:lnTo>
                    <a:pt x="715" y="2"/>
                  </a:lnTo>
                  <a:lnTo>
                    <a:pt x="681" y="3"/>
                  </a:lnTo>
                  <a:lnTo>
                    <a:pt x="648" y="3"/>
                  </a:lnTo>
                  <a:lnTo>
                    <a:pt x="613" y="5"/>
                  </a:lnTo>
                  <a:lnTo>
                    <a:pt x="579" y="6"/>
                  </a:lnTo>
                  <a:lnTo>
                    <a:pt x="543" y="7"/>
                  </a:lnTo>
                  <a:lnTo>
                    <a:pt x="507" y="9"/>
                  </a:lnTo>
                  <a:lnTo>
                    <a:pt x="471" y="10"/>
                  </a:lnTo>
                  <a:lnTo>
                    <a:pt x="435" y="12"/>
                  </a:lnTo>
                  <a:lnTo>
                    <a:pt x="399" y="14"/>
                  </a:lnTo>
                  <a:lnTo>
                    <a:pt x="363" y="16"/>
                  </a:lnTo>
                  <a:lnTo>
                    <a:pt x="327" y="17"/>
                  </a:lnTo>
                  <a:lnTo>
                    <a:pt x="293" y="20"/>
                  </a:lnTo>
                  <a:lnTo>
                    <a:pt x="259" y="22"/>
                  </a:lnTo>
                  <a:lnTo>
                    <a:pt x="226" y="24"/>
                  </a:lnTo>
                  <a:lnTo>
                    <a:pt x="194" y="27"/>
                  </a:lnTo>
                  <a:lnTo>
                    <a:pt x="162" y="30"/>
                  </a:lnTo>
                  <a:lnTo>
                    <a:pt x="132" y="32"/>
                  </a:lnTo>
                  <a:lnTo>
                    <a:pt x="103" y="35"/>
                  </a:lnTo>
                  <a:lnTo>
                    <a:pt x="76" y="38"/>
                  </a:lnTo>
                  <a:lnTo>
                    <a:pt x="51" y="41"/>
                  </a:lnTo>
                  <a:lnTo>
                    <a:pt x="27" y="44"/>
                  </a:lnTo>
                  <a:lnTo>
                    <a:pt x="5" y="47"/>
                  </a:lnTo>
                  <a:close/>
                </a:path>
              </a:pathLst>
            </a:custGeom>
            <a:solidFill>
              <a:srgbClr val="A37F5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5" name="Freeform 37"/>
            <p:cNvSpPr>
              <a:spLocks/>
            </p:cNvSpPr>
            <p:nvPr/>
          </p:nvSpPr>
          <p:spPr bwMode="auto">
            <a:xfrm>
              <a:off x="1066" y="2751"/>
              <a:ext cx="562" cy="445"/>
            </a:xfrm>
            <a:custGeom>
              <a:avLst/>
              <a:gdLst>
                <a:gd name="T0" fmla="*/ 1 w 1124"/>
                <a:gd name="T1" fmla="*/ 59 h 889"/>
                <a:gd name="T2" fmla="*/ 0 w 1124"/>
                <a:gd name="T3" fmla="*/ 154 h 889"/>
                <a:gd name="T4" fmla="*/ 5 w 1124"/>
                <a:gd name="T5" fmla="*/ 203 h 889"/>
                <a:gd name="T6" fmla="*/ 17 w 1124"/>
                <a:gd name="T7" fmla="*/ 206 h 889"/>
                <a:gd name="T8" fmla="*/ 30 w 1124"/>
                <a:gd name="T9" fmla="*/ 209 h 889"/>
                <a:gd name="T10" fmla="*/ 43 w 1124"/>
                <a:gd name="T11" fmla="*/ 211 h 889"/>
                <a:gd name="T12" fmla="*/ 59 w 1124"/>
                <a:gd name="T13" fmla="*/ 213 h 889"/>
                <a:gd name="T14" fmla="*/ 74 w 1124"/>
                <a:gd name="T15" fmla="*/ 216 h 889"/>
                <a:gd name="T16" fmla="*/ 91 w 1124"/>
                <a:gd name="T17" fmla="*/ 218 h 889"/>
                <a:gd name="T18" fmla="*/ 108 w 1124"/>
                <a:gd name="T19" fmla="*/ 220 h 889"/>
                <a:gd name="T20" fmla="*/ 125 w 1124"/>
                <a:gd name="T21" fmla="*/ 221 h 889"/>
                <a:gd name="T22" fmla="*/ 141 w 1124"/>
                <a:gd name="T23" fmla="*/ 222 h 889"/>
                <a:gd name="T24" fmla="*/ 157 w 1124"/>
                <a:gd name="T25" fmla="*/ 222 h 889"/>
                <a:gd name="T26" fmla="*/ 173 w 1124"/>
                <a:gd name="T27" fmla="*/ 223 h 889"/>
                <a:gd name="T28" fmla="*/ 187 w 1124"/>
                <a:gd name="T29" fmla="*/ 222 h 889"/>
                <a:gd name="T30" fmla="*/ 201 w 1124"/>
                <a:gd name="T31" fmla="*/ 222 h 889"/>
                <a:gd name="T32" fmla="*/ 212 w 1124"/>
                <a:gd name="T33" fmla="*/ 220 h 889"/>
                <a:gd name="T34" fmla="*/ 223 w 1124"/>
                <a:gd name="T35" fmla="*/ 219 h 889"/>
                <a:gd name="T36" fmla="*/ 229 w 1124"/>
                <a:gd name="T37" fmla="*/ 206 h 889"/>
                <a:gd name="T38" fmla="*/ 235 w 1124"/>
                <a:gd name="T39" fmla="*/ 183 h 889"/>
                <a:gd name="T40" fmla="*/ 242 w 1124"/>
                <a:gd name="T41" fmla="*/ 160 h 889"/>
                <a:gd name="T42" fmla="*/ 250 w 1124"/>
                <a:gd name="T43" fmla="*/ 137 h 889"/>
                <a:gd name="T44" fmla="*/ 258 w 1124"/>
                <a:gd name="T45" fmla="*/ 114 h 889"/>
                <a:gd name="T46" fmla="*/ 266 w 1124"/>
                <a:gd name="T47" fmla="*/ 91 h 889"/>
                <a:gd name="T48" fmla="*/ 273 w 1124"/>
                <a:gd name="T49" fmla="*/ 67 h 889"/>
                <a:gd name="T50" fmla="*/ 279 w 1124"/>
                <a:gd name="T51" fmla="*/ 43 h 889"/>
                <a:gd name="T52" fmla="*/ 281 w 1124"/>
                <a:gd name="T53" fmla="*/ 24 h 889"/>
                <a:gd name="T54" fmla="*/ 280 w 1124"/>
                <a:gd name="T55" fmla="*/ 9 h 889"/>
                <a:gd name="T56" fmla="*/ 278 w 1124"/>
                <a:gd name="T57" fmla="*/ 1 h 889"/>
                <a:gd name="T58" fmla="*/ 272 w 1124"/>
                <a:gd name="T59" fmla="*/ 1 h 889"/>
                <a:gd name="T60" fmla="*/ 265 w 1124"/>
                <a:gd name="T61" fmla="*/ 1 h 889"/>
                <a:gd name="T62" fmla="*/ 256 w 1124"/>
                <a:gd name="T63" fmla="*/ 1 h 889"/>
                <a:gd name="T64" fmla="*/ 247 w 1124"/>
                <a:gd name="T65" fmla="*/ 1 h 889"/>
                <a:gd name="T66" fmla="*/ 237 w 1124"/>
                <a:gd name="T67" fmla="*/ 1 h 889"/>
                <a:gd name="T68" fmla="*/ 227 w 1124"/>
                <a:gd name="T69" fmla="*/ 1 h 889"/>
                <a:gd name="T70" fmla="*/ 219 w 1124"/>
                <a:gd name="T71" fmla="*/ 1 h 889"/>
                <a:gd name="T72" fmla="*/ 212 w 1124"/>
                <a:gd name="T73" fmla="*/ 0 h 889"/>
                <a:gd name="T74" fmla="*/ 203 w 1124"/>
                <a:gd name="T75" fmla="*/ 0 h 889"/>
                <a:gd name="T76" fmla="*/ 193 w 1124"/>
                <a:gd name="T77" fmla="*/ 0 h 889"/>
                <a:gd name="T78" fmla="*/ 180 w 1124"/>
                <a:gd name="T79" fmla="*/ 0 h 889"/>
                <a:gd name="T80" fmla="*/ 167 w 1124"/>
                <a:gd name="T81" fmla="*/ 1 h 889"/>
                <a:gd name="T82" fmla="*/ 153 w 1124"/>
                <a:gd name="T83" fmla="*/ 1 h 889"/>
                <a:gd name="T84" fmla="*/ 138 w 1124"/>
                <a:gd name="T85" fmla="*/ 1 h 889"/>
                <a:gd name="T86" fmla="*/ 122 w 1124"/>
                <a:gd name="T87" fmla="*/ 2 h 889"/>
                <a:gd name="T88" fmla="*/ 106 w 1124"/>
                <a:gd name="T89" fmla="*/ 2 h 889"/>
                <a:gd name="T90" fmla="*/ 90 w 1124"/>
                <a:gd name="T91" fmla="*/ 3 h 889"/>
                <a:gd name="T92" fmla="*/ 74 w 1124"/>
                <a:gd name="T93" fmla="*/ 4 h 889"/>
                <a:gd name="T94" fmla="*/ 59 w 1124"/>
                <a:gd name="T95" fmla="*/ 5 h 889"/>
                <a:gd name="T96" fmla="*/ 44 w 1124"/>
                <a:gd name="T97" fmla="*/ 6 h 889"/>
                <a:gd name="T98" fmla="*/ 30 w 1124"/>
                <a:gd name="T99" fmla="*/ 8 h 889"/>
                <a:gd name="T100" fmla="*/ 18 w 1124"/>
                <a:gd name="T101" fmla="*/ 9 h 889"/>
                <a:gd name="T102" fmla="*/ 6 w 1124"/>
                <a:gd name="T103" fmla="*/ 10 h 8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24"/>
                <a:gd name="T157" fmla="*/ 0 h 889"/>
                <a:gd name="T158" fmla="*/ 1124 w 1124"/>
                <a:gd name="T159" fmla="*/ 889 h 88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24" h="889">
                  <a:moveTo>
                    <a:pt x="5" y="43"/>
                  </a:moveTo>
                  <a:lnTo>
                    <a:pt x="3" y="233"/>
                  </a:lnTo>
                  <a:lnTo>
                    <a:pt x="1" y="423"/>
                  </a:lnTo>
                  <a:lnTo>
                    <a:pt x="0" y="614"/>
                  </a:lnTo>
                  <a:lnTo>
                    <a:pt x="0" y="804"/>
                  </a:lnTo>
                  <a:lnTo>
                    <a:pt x="20" y="810"/>
                  </a:lnTo>
                  <a:lnTo>
                    <a:pt x="42" y="815"/>
                  </a:lnTo>
                  <a:lnTo>
                    <a:pt x="65" y="821"/>
                  </a:lnTo>
                  <a:lnTo>
                    <a:pt x="90" y="827"/>
                  </a:lnTo>
                  <a:lnTo>
                    <a:pt x="117" y="833"/>
                  </a:lnTo>
                  <a:lnTo>
                    <a:pt x="143" y="837"/>
                  </a:lnTo>
                  <a:lnTo>
                    <a:pt x="172" y="843"/>
                  </a:lnTo>
                  <a:lnTo>
                    <a:pt x="202" y="848"/>
                  </a:lnTo>
                  <a:lnTo>
                    <a:pt x="233" y="852"/>
                  </a:lnTo>
                  <a:lnTo>
                    <a:pt x="264" y="857"/>
                  </a:lnTo>
                  <a:lnTo>
                    <a:pt x="296" y="862"/>
                  </a:lnTo>
                  <a:lnTo>
                    <a:pt x="329" y="866"/>
                  </a:lnTo>
                  <a:lnTo>
                    <a:pt x="362" y="870"/>
                  </a:lnTo>
                  <a:lnTo>
                    <a:pt x="395" y="873"/>
                  </a:lnTo>
                  <a:lnTo>
                    <a:pt x="429" y="877"/>
                  </a:lnTo>
                  <a:lnTo>
                    <a:pt x="462" y="879"/>
                  </a:lnTo>
                  <a:lnTo>
                    <a:pt x="497" y="882"/>
                  </a:lnTo>
                  <a:lnTo>
                    <a:pt x="529" y="885"/>
                  </a:lnTo>
                  <a:lnTo>
                    <a:pt x="562" y="886"/>
                  </a:lnTo>
                  <a:lnTo>
                    <a:pt x="595" y="888"/>
                  </a:lnTo>
                  <a:lnTo>
                    <a:pt x="627" y="888"/>
                  </a:lnTo>
                  <a:lnTo>
                    <a:pt x="658" y="889"/>
                  </a:lnTo>
                  <a:lnTo>
                    <a:pt x="689" y="889"/>
                  </a:lnTo>
                  <a:lnTo>
                    <a:pt x="719" y="889"/>
                  </a:lnTo>
                  <a:lnTo>
                    <a:pt x="747" y="888"/>
                  </a:lnTo>
                  <a:lnTo>
                    <a:pt x="774" y="887"/>
                  </a:lnTo>
                  <a:lnTo>
                    <a:pt x="801" y="886"/>
                  </a:lnTo>
                  <a:lnTo>
                    <a:pt x="825" y="883"/>
                  </a:lnTo>
                  <a:lnTo>
                    <a:pt x="848" y="880"/>
                  </a:lnTo>
                  <a:lnTo>
                    <a:pt x="870" y="877"/>
                  </a:lnTo>
                  <a:lnTo>
                    <a:pt x="890" y="873"/>
                  </a:lnTo>
                  <a:lnTo>
                    <a:pt x="907" y="868"/>
                  </a:lnTo>
                  <a:lnTo>
                    <a:pt x="916" y="822"/>
                  </a:lnTo>
                  <a:lnTo>
                    <a:pt x="927" y="777"/>
                  </a:lnTo>
                  <a:lnTo>
                    <a:pt x="939" y="731"/>
                  </a:lnTo>
                  <a:lnTo>
                    <a:pt x="953" y="685"/>
                  </a:lnTo>
                  <a:lnTo>
                    <a:pt x="968" y="639"/>
                  </a:lnTo>
                  <a:lnTo>
                    <a:pt x="983" y="593"/>
                  </a:lnTo>
                  <a:lnTo>
                    <a:pt x="999" y="547"/>
                  </a:lnTo>
                  <a:lnTo>
                    <a:pt x="1015" y="501"/>
                  </a:lnTo>
                  <a:lnTo>
                    <a:pt x="1031" y="455"/>
                  </a:lnTo>
                  <a:lnTo>
                    <a:pt x="1048" y="408"/>
                  </a:lnTo>
                  <a:lnTo>
                    <a:pt x="1062" y="361"/>
                  </a:lnTo>
                  <a:lnTo>
                    <a:pt x="1077" y="313"/>
                  </a:lnTo>
                  <a:lnTo>
                    <a:pt x="1091" y="266"/>
                  </a:lnTo>
                  <a:lnTo>
                    <a:pt x="1104" y="219"/>
                  </a:lnTo>
                  <a:lnTo>
                    <a:pt x="1114" y="172"/>
                  </a:lnTo>
                  <a:lnTo>
                    <a:pt x="1124" y="123"/>
                  </a:lnTo>
                  <a:lnTo>
                    <a:pt x="1124" y="96"/>
                  </a:lnTo>
                  <a:lnTo>
                    <a:pt x="1122" y="66"/>
                  </a:lnTo>
                  <a:lnTo>
                    <a:pt x="1119" y="35"/>
                  </a:lnTo>
                  <a:lnTo>
                    <a:pt x="1115" y="5"/>
                  </a:lnTo>
                  <a:lnTo>
                    <a:pt x="1109" y="4"/>
                  </a:lnTo>
                  <a:lnTo>
                    <a:pt x="1099" y="4"/>
                  </a:lnTo>
                  <a:lnTo>
                    <a:pt x="1088" y="2"/>
                  </a:lnTo>
                  <a:lnTo>
                    <a:pt x="1075" y="2"/>
                  </a:lnTo>
                  <a:lnTo>
                    <a:pt x="1059" y="2"/>
                  </a:lnTo>
                  <a:lnTo>
                    <a:pt x="1043" y="1"/>
                  </a:lnTo>
                  <a:lnTo>
                    <a:pt x="1024" y="1"/>
                  </a:lnTo>
                  <a:lnTo>
                    <a:pt x="1005" y="1"/>
                  </a:lnTo>
                  <a:lnTo>
                    <a:pt x="985" y="1"/>
                  </a:lnTo>
                  <a:lnTo>
                    <a:pt x="966" y="1"/>
                  </a:lnTo>
                  <a:lnTo>
                    <a:pt x="946" y="1"/>
                  </a:lnTo>
                  <a:lnTo>
                    <a:pt x="927" y="1"/>
                  </a:lnTo>
                  <a:lnTo>
                    <a:pt x="908" y="1"/>
                  </a:lnTo>
                  <a:lnTo>
                    <a:pt x="891" y="1"/>
                  </a:lnTo>
                  <a:lnTo>
                    <a:pt x="875" y="1"/>
                  </a:lnTo>
                  <a:lnTo>
                    <a:pt x="860" y="1"/>
                  </a:lnTo>
                  <a:lnTo>
                    <a:pt x="845" y="0"/>
                  </a:lnTo>
                  <a:lnTo>
                    <a:pt x="829" y="0"/>
                  </a:lnTo>
                  <a:lnTo>
                    <a:pt x="810" y="0"/>
                  </a:lnTo>
                  <a:lnTo>
                    <a:pt x="791" y="0"/>
                  </a:lnTo>
                  <a:lnTo>
                    <a:pt x="769" y="0"/>
                  </a:lnTo>
                  <a:lnTo>
                    <a:pt x="744" y="0"/>
                  </a:lnTo>
                  <a:lnTo>
                    <a:pt x="720" y="0"/>
                  </a:lnTo>
                  <a:lnTo>
                    <a:pt x="694" y="0"/>
                  </a:lnTo>
                  <a:lnTo>
                    <a:pt x="667" y="1"/>
                  </a:lnTo>
                  <a:lnTo>
                    <a:pt x="639" y="1"/>
                  </a:lnTo>
                  <a:lnTo>
                    <a:pt x="610" y="2"/>
                  </a:lnTo>
                  <a:lnTo>
                    <a:pt x="580" y="2"/>
                  </a:lnTo>
                  <a:lnTo>
                    <a:pt x="549" y="4"/>
                  </a:lnTo>
                  <a:lnTo>
                    <a:pt x="518" y="5"/>
                  </a:lnTo>
                  <a:lnTo>
                    <a:pt x="485" y="6"/>
                  </a:lnTo>
                  <a:lnTo>
                    <a:pt x="454" y="7"/>
                  </a:lnTo>
                  <a:lnTo>
                    <a:pt x="422" y="8"/>
                  </a:lnTo>
                  <a:lnTo>
                    <a:pt x="390" y="11"/>
                  </a:lnTo>
                  <a:lnTo>
                    <a:pt x="357" y="12"/>
                  </a:lnTo>
                  <a:lnTo>
                    <a:pt x="326" y="14"/>
                  </a:lnTo>
                  <a:lnTo>
                    <a:pt x="294" y="15"/>
                  </a:lnTo>
                  <a:lnTo>
                    <a:pt x="263" y="17"/>
                  </a:lnTo>
                  <a:lnTo>
                    <a:pt x="233" y="20"/>
                  </a:lnTo>
                  <a:lnTo>
                    <a:pt x="203" y="22"/>
                  </a:lnTo>
                  <a:lnTo>
                    <a:pt x="174" y="24"/>
                  </a:lnTo>
                  <a:lnTo>
                    <a:pt x="145" y="27"/>
                  </a:lnTo>
                  <a:lnTo>
                    <a:pt x="119" y="29"/>
                  </a:lnTo>
                  <a:lnTo>
                    <a:pt x="94" y="31"/>
                  </a:lnTo>
                  <a:lnTo>
                    <a:pt x="69" y="34"/>
                  </a:lnTo>
                  <a:lnTo>
                    <a:pt x="46" y="37"/>
                  </a:lnTo>
                  <a:lnTo>
                    <a:pt x="24" y="39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AA89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6" name="Freeform 38"/>
            <p:cNvSpPr>
              <a:spLocks/>
            </p:cNvSpPr>
            <p:nvPr/>
          </p:nvSpPr>
          <p:spPr bwMode="auto">
            <a:xfrm>
              <a:off x="1066" y="2751"/>
              <a:ext cx="541" cy="407"/>
            </a:xfrm>
            <a:custGeom>
              <a:avLst/>
              <a:gdLst>
                <a:gd name="T0" fmla="*/ 1 w 1082"/>
                <a:gd name="T1" fmla="*/ 52 h 813"/>
                <a:gd name="T2" fmla="*/ 0 w 1082"/>
                <a:gd name="T3" fmla="*/ 136 h 813"/>
                <a:gd name="T4" fmla="*/ 5 w 1082"/>
                <a:gd name="T5" fmla="*/ 180 h 813"/>
                <a:gd name="T6" fmla="*/ 15 w 1082"/>
                <a:gd name="T7" fmla="*/ 183 h 813"/>
                <a:gd name="T8" fmla="*/ 26 w 1082"/>
                <a:gd name="T9" fmla="*/ 186 h 813"/>
                <a:gd name="T10" fmla="*/ 38 w 1082"/>
                <a:gd name="T11" fmla="*/ 189 h 813"/>
                <a:gd name="T12" fmla="*/ 51 w 1082"/>
                <a:gd name="T13" fmla="*/ 192 h 813"/>
                <a:gd name="T14" fmla="*/ 65 w 1082"/>
                <a:gd name="T15" fmla="*/ 194 h 813"/>
                <a:gd name="T16" fmla="*/ 80 w 1082"/>
                <a:gd name="T17" fmla="*/ 196 h 813"/>
                <a:gd name="T18" fmla="*/ 94 w 1082"/>
                <a:gd name="T19" fmla="*/ 198 h 813"/>
                <a:gd name="T20" fmla="*/ 109 w 1082"/>
                <a:gd name="T21" fmla="*/ 200 h 813"/>
                <a:gd name="T22" fmla="*/ 124 w 1082"/>
                <a:gd name="T23" fmla="*/ 202 h 813"/>
                <a:gd name="T24" fmla="*/ 138 w 1082"/>
                <a:gd name="T25" fmla="*/ 203 h 813"/>
                <a:gd name="T26" fmla="*/ 151 w 1082"/>
                <a:gd name="T27" fmla="*/ 203 h 813"/>
                <a:gd name="T28" fmla="*/ 164 w 1082"/>
                <a:gd name="T29" fmla="*/ 204 h 813"/>
                <a:gd name="T30" fmla="*/ 176 w 1082"/>
                <a:gd name="T31" fmla="*/ 204 h 813"/>
                <a:gd name="T32" fmla="*/ 186 w 1082"/>
                <a:gd name="T33" fmla="*/ 203 h 813"/>
                <a:gd name="T34" fmla="*/ 195 w 1082"/>
                <a:gd name="T35" fmla="*/ 202 h 813"/>
                <a:gd name="T36" fmla="*/ 202 w 1082"/>
                <a:gd name="T37" fmla="*/ 192 h 813"/>
                <a:gd name="T38" fmla="*/ 210 w 1082"/>
                <a:gd name="T39" fmla="*/ 172 h 813"/>
                <a:gd name="T40" fmla="*/ 219 w 1082"/>
                <a:gd name="T41" fmla="*/ 152 h 813"/>
                <a:gd name="T42" fmla="*/ 229 w 1082"/>
                <a:gd name="T43" fmla="*/ 132 h 813"/>
                <a:gd name="T44" fmla="*/ 240 w 1082"/>
                <a:gd name="T45" fmla="*/ 111 h 813"/>
                <a:gd name="T46" fmla="*/ 250 w 1082"/>
                <a:gd name="T47" fmla="*/ 91 h 813"/>
                <a:gd name="T48" fmla="*/ 260 w 1082"/>
                <a:gd name="T49" fmla="*/ 70 h 813"/>
                <a:gd name="T50" fmla="*/ 268 w 1082"/>
                <a:gd name="T51" fmla="*/ 49 h 813"/>
                <a:gd name="T52" fmla="*/ 271 w 1082"/>
                <a:gd name="T53" fmla="*/ 29 h 813"/>
                <a:gd name="T54" fmla="*/ 270 w 1082"/>
                <a:gd name="T55" fmla="*/ 10 h 813"/>
                <a:gd name="T56" fmla="*/ 267 w 1082"/>
                <a:gd name="T57" fmla="*/ 1 h 813"/>
                <a:gd name="T58" fmla="*/ 260 w 1082"/>
                <a:gd name="T59" fmla="*/ 1 h 813"/>
                <a:gd name="T60" fmla="*/ 251 w 1082"/>
                <a:gd name="T61" fmla="*/ 1 h 813"/>
                <a:gd name="T62" fmla="*/ 241 w 1082"/>
                <a:gd name="T63" fmla="*/ 1 h 813"/>
                <a:gd name="T64" fmla="*/ 229 w 1082"/>
                <a:gd name="T65" fmla="*/ 1 h 813"/>
                <a:gd name="T66" fmla="*/ 217 w 1082"/>
                <a:gd name="T67" fmla="*/ 1 h 813"/>
                <a:gd name="T68" fmla="*/ 205 w 1082"/>
                <a:gd name="T69" fmla="*/ 1 h 813"/>
                <a:gd name="T70" fmla="*/ 195 w 1082"/>
                <a:gd name="T71" fmla="*/ 1 h 813"/>
                <a:gd name="T72" fmla="*/ 187 w 1082"/>
                <a:gd name="T73" fmla="*/ 1 h 813"/>
                <a:gd name="T74" fmla="*/ 179 w 1082"/>
                <a:gd name="T75" fmla="*/ 0 h 813"/>
                <a:gd name="T76" fmla="*/ 170 w 1082"/>
                <a:gd name="T77" fmla="*/ 0 h 813"/>
                <a:gd name="T78" fmla="*/ 159 w 1082"/>
                <a:gd name="T79" fmla="*/ 0 h 813"/>
                <a:gd name="T80" fmla="*/ 148 w 1082"/>
                <a:gd name="T81" fmla="*/ 1 h 813"/>
                <a:gd name="T82" fmla="*/ 135 w 1082"/>
                <a:gd name="T83" fmla="*/ 1 h 813"/>
                <a:gd name="T84" fmla="*/ 121 w 1082"/>
                <a:gd name="T85" fmla="*/ 1 h 813"/>
                <a:gd name="T86" fmla="*/ 108 w 1082"/>
                <a:gd name="T87" fmla="*/ 2 h 813"/>
                <a:gd name="T88" fmla="*/ 93 w 1082"/>
                <a:gd name="T89" fmla="*/ 2 h 813"/>
                <a:gd name="T90" fmla="*/ 79 w 1082"/>
                <a:gd name="T91" fmla="*/ 3 h 813"/>
                <a:gd name="T92" fmla="*/ 66 w 1082"/>
                <a:gd name="T93" fmla="*/ 4 h 813"/>
                <a:gd name="T94" fmla="*/ 52 w 1082"/>
                <a:gd name="T95" fmla="*/ 5 h 813"/>
                <a:gd name="T96" fmla="*/ 39 w 1082"/>
                <a:gd name="T97" fmla="*/ 6 h 813"/>
                <a:gd name="T98" fmla="*/ 27 w 1082"/>
                <a:gd name="T99" fmla="*/ 7 h 813"/>
                <a:gd name="T100" fmla="*/ 16 w 1082"/>
                <a:gd name="T101" fmla="*/ 8 h 813"/>
                <a:gd name="T102" fmla="*/ 6 w 1082"/>
                <a:gd name="T103" fmla="*/ 10 h 81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2"/>
                <a:gd name="T157" fmla="*/ 0 h 813"/>
                <a:gd name="T158" fmla="*/ 1082 w 1082"/>
                <a:gd name="T159" fmla="*/ 813 h 81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2" h="813">
                  <a:moveTo>
                    <a:pt x="6" y="39"/>
                  </a:moveTo>
                  <a:lnTo>
                    <a:pt x="4" y="207"/>
                  </a:lnTo>
                  <a:lnTo>
                    <a:pt x="1" y="376"/>
                  </a:lnTo>
                  <a:lnTo>
                    <a:pt x="0" y="544"/>
                  </a:lnTo>
                  <a:lnTo>
                    <a:pt x="0" y="712"/>
                  </a:lnTo>
                  <a:lnTo>
                    <a:pt x="17" y="719"/>
                  </a:lnTo>
                  <a:lnTo>
                    <a:pt x="36" y="725"/>
                  </a:lnTo>
                  <a:lnTo>
                    <a:pt x="57" y="730"/>
                  </a:lnTo>
                  <a:lnTo>
                    <a:pt x="79" y="737"/>
                  </a:lnTo>
                  <a:lnTo>
                    <a:pt x="102" y="743"/>
                  </a:lnTo>
                  <a:lnTo>
                    <a:pt x="126" y="749"/>
                  </a:lnTo>
                  <a:lnTo>
                    <a:pt x="151" y="754"/>
                  </a:lnTo>
                  <a:lnTo>
                    <a:pt x="176" y="759"/>
                  </a:lnTo>
                  <a:lnTo>
                    <a:pt x="204" y="765"/>
                  </a:lnTo>
                  <a:lnTo>
                    <a:pt x="232" y="771"/>
                  </a:lnTo>
                  <a:lnTo>
                    <a:pt x="259" y="775"/>
                  </a:lnTo>
                  <a:lnTo>
                    <a:pt x="288" y="780"/>
                  </a:lnTo>
                  <a:lnTo>
                    <a:pt x="317" y="784"/>
                  </a:lnTo>
                  <a:lnTo>
                    <a:pt x="347" y="788"/>
                  </a:lnTo>
                  <a:lnTo>
                    <a:pt x="376" y="792"/>
                  </a:lnTo>
                  <a:lnTo>
                    <a:pt x="406" y="796"/>
                  </a:lnTo>
                  <a:lnTo>
                    <a:pt x="435" y="799"/>
                  </a:lnTo>
                  <a:lnTo>
                    <a:pt x="465" y="803"/>
                  </a:lnTo>
                  <a:lnTo>
                    <a:pt x="493" y="805"/>
                  </a:lnTo>
                  <a:lnTo>
                    <a:pt x="522" y="807"/>
                  </a:lnTo>
                  <a:lnTo>
                    <a:pt x="550" y="810"/>
                  </a:lnTo>
                  <a:lnTo>
                    <a:pt x="577" y="811"/>
                  </a:lnTo>
                  <a:lnTo>
                    <a:pt x="604" y="812"/>
                  </a:lnTo>
                  <a:lnTo>
                    <a:pt x="630" y="813"/>
                  </a:lnTo>
                  <a:lnTo>
                    <a:pt x="655" y="813"/>
                  </a:lnTo>
                  <a:lnTo>
                    <a:pt x="679" y="813"/>
                  </a:lnTo>
                  <a:lnTo>
                    <a:pt x="702" y="813"/>
                  </a:lnTo>
                  <a:lnTo>
                    <a:pt x="724" y="812"/>
                  </a:lnTo>
                  <a:lnTo>
                    <a:pt x="743" y="811"/>
                  </a:lnTo>
                  <a:lnTo>
                    <a:pt x="763" y="810"/>
                  </a:lnTo>
                  <a:lnTo>
                    <a:pt x="780" y="806"/>
                  </a:lnTo>
                  <a:lnTo>
                    <a:pt x="795" y="804"/>
                  </a:lnTo>
                  <a:lnTo>
                    <a:pt x="807" y="765"/>
                  </a:lnTo>
                  <a:lnTo>
                    <a:pt x="821" y="726"/>
                  </a:lnTo>
                  <a:lnTo>
                    <a:pt x="838" y="685"/>
                  </a:lnTo>
                  <a:lnTo>
                    <a:pt x="855" y="646"/>
                  </a:lnTo>
                  <a:lnTo>
                    <a:pt x="875" y="606"/>
                  </a:lnTo>
                  <a:lnTo>
                    <a:pt x="895" y="566"/>
                  </a:lnTo>
                  <a:lnTo>
                    <a:pt x="916" y="525"/>
                  </a:lnTo>
                  <a:lnTo>
                    <a:pt x="938" y="485"/>
                  </a:lnTo>
                  <a:lnTo>
                    <a:pt x="959" y="444"/>
                  </a:lnTo>
                  <a:lnTo>
                    <a:pt x="981" y="403"/>
                  </a:lnTo>
                  <a:lnTo>
                    <a:pt x="1000" y="362"/>
                  </a:lnTo>
                  <a:lnTo>
                    <a:pt x="1020" y="320"/>
                  </a:lnTo>
                  <a:lnTo>
                    <a:pt x="1038" y="279"/>
                  </a:lnTo>
                  <a:lnTo>
                    <a:pt x="1054" y="236"/>
                  </a:lnTo>
                  <a:lnTo>
                    <a:pt x="1069" y="194"/>
                  </a:lnTo>
                  <a:lnTo>
                    <a:pt x="1081" y="151"/>
                  </a:lnTo>
                  <a:lnTo>
                    <a:pt x="1082" y="116"/>
                  </a:lnTo>
                  <a:lnTo>
                    <a:pt x="1081" y="78"/>
                  </a:lnTo>
                  <a:lnTo>
                    <a:pt x="1077" y="40"/>
                  </a:lnTo>
                  <a:lnTo>
                    <a:pt x="1074" y="4"/>
                  </a:lnTo>
                  <a:lnTo>
                    <a:pt x="1066" y="4"/>
                  </a:lnTo>
                  <a:lnTo>
                    <a:pt x="1054" y="2"/>
                  </a:lnTo>
                  <a:lnTo>
                    <a:pt x="1039" y="2"/>
                  </a:lnTo>
                  <a:lnTo>
                    <a:pt x="1023" y="2"/>
                  </a:lnTo>
                  <a:lnTo>
                    <a:pt x="1004" y="2"/>
                  </a:lnTo>
                  <a:lnTo>
                    <a:pt x="983" y="1"/>
                  </a:lnTo>
                  <a:lnTo>
                    <a:pt x="961" y="1"/>
                  </a:lnTo>
                  <a:lnTo>
                    <a:pt x="938" y="1"/>
                  </a:lnTo>
                  <a:lnTo>
                    <a:pt x="914" y="1"/>
                  </a:lnTo>
                  <a:lnTo>
                    <a:pt x="890" y="1"/>
                  </a:lnTo>
                  <a:lnTo>
                    <a:pt x="867" y="1"/>
                  </a:lnTo>
                  <a:lnTo>
                    <a:pt x="842" y="1"/>
                  </a:lnTo>
                  <a:lnTo>
                    <a:pt x="819" y="1"/>
                  </a:lnTo>
                  <a:lnTo>
                    <a:pt x="799" y="1"/>
                  </a:lnTo>
                  <a:lnTo>
                    <a:pt x="779" y="1"/>
                  </a:lnTo>
                  <a:lnTo>
                    <a:pt x="761" y="1"/>
                  </a:lnTo>
                  <a:lnTo>
                    <a:pt x="748" y="1"/>
                  </a:lnTo>
                  <a:lnTo>
                    <a:pt x="733" y="0"/>
                  </a:lnTo>
                  <a:lnTo>
                    <a:pt x="716" y="0"/>
                  </a:lnTo>
                  <a:lnTo>
                    <a:pt x="698" y="0"/>
                  </a:lnTo>
                  <a:lnTo>
                    <a:pt x="679" y="0"/>
                  </a:lnTo>
                  <a:lnTo>
                    <a:pt x="658" y="0"/>
                  </a:lnTo>
                  <a:lnTo>
                    <a:pt x="636" y="0"/>
                  </a:lnTo>
                  <a:lnTo>
                    <a:pt x="613" y="1"/>
                  </a:lnTo>
                  <a:lnTo>
                    <a:pt x="589" y="1"/>
                  </a:lnTo>
                  <a:lnTo>
                    <a:pt x="564" y="1"/>
                  </a:lnTo>
                  <a:lnTo>
                    <a:pt x="538" y="2"/>
                  </a:lnTo>
                  <a:lnTo>
                    <a:pt x="512" y="4"/>
                  </a:lnTo>
                  <a:lnTo>
                    <a:pt x="484" y="4"/>
                  </a:lnTo>
                  <a:lnTo>
                    <a:pt x="456" y="5"/>
                  </a:lnTo>
                  <a:lnTo>
                    <a:pt x="429" y="6"/>
                  </a:lnTo>
                  <a:lnTo>
                    <a:pt x="401" y="7"/>
                  </a:lnTo>
                  <a:lnTo>
                    <a:pt x="372" y="8"/>
                  </a:lnTo>
                  <a:lnTo>
                    <a:pt x="345" y="11"/>
                  </a:lnTo>
                  <a:lnTo>
                    <a:pt x="316" y="12"/>
                  </a:lnTo>
                  <a:lnTo>
                    <a:pt x="288" y="13"/>
                  </a:lnTo>
                  <a:lnTo>
                    <a:pt x="261" y="15"/>
                  </a:lnTo>
                  <a:lnTo>
                    <a:pt x="233" y="16"/>
                  </a:lnTo>
                  <a:lnTo>
                    <a:pt x="206" y="19"/>
                  </a:lnTo>
                  <a:lnTo>
                    <a:pt x="180" y="21"/>
                  </a:lnTo>
                  <a:lnTo>
                    <a:pt x="155" y="22"/>
                  </a:lnTo>
                  <a:lnTo>
                    <a:pt x="130" y="24"/>
                  </a:lnTo>
                  <a:lnTo>
                    <a:pt x="106" y="27"/>
                  </a:lnTo>
                  <a:lnTo>
                    <a:pt x="84" y="29"/>
                  </a:lnTo>
                  <a:lnTo>
                    <a:pt x="62" y="31"/>
                  </a:lnTo>
                  <a:lnTo>
                    <a:pt x="42" y="34"/>
                  </a:lnTo>
                  <a:lnTo>
                    <a:pt x="23" y="37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B2917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7" name="Freeform 39"/>
            <p:cNvSpPr>
              <a:spLocks/>
            </p:cNvSpPr>
            <p:nvPr/>
          </p:nvSpPr>
          <p:spPr bwMode="auto">
            <a:xfrm>
              <a:off x="1066" y="2751"/>
              <a:ext cx="520" cy="371"/>
            </a:xfrm>
            <a:custGeom>
              <a:avLst/>
              <a:gdLst>
                <a:gd name="T0" fmla="*/ 1 w 1039"/>
                <a:gd name="T1" fmla="*/ 46 h 742"/>
                <a:gd name="T2" fmla="*/ 0 w 1039"/>
                <a:gd name="T3" fmla="*/ 119 h 742"/>
                <a:gd name="T4" fmla="*/ 8 w 1039"/>
                <a:gd name="T5" fmla="*/ 159 h 742"/>
                <a:gd name="T6" fmla="*/ 27 w 1039"/>
                <a:gd name="T7" fmla="*/ 165 h 742"/>
                <a:gd name="T8" fmla="*/ 50 w 1039"/>
                <a:gd name="T9" fmla="*/ 171 h 742"/>
                <a:gd name="T10" fmla="*/ 74 w 1039"/>
                <a:gd name="T11" fmla="*/ 176 h 742"/>
                <a:gd name="T12" fmla="*/ 100 w 1039"/>
                <a:gd name="T13" fmla="*/ 180 h 742"/>
                <a:gd name="T14" fmla="*/ 124 w 1039"/>
                <a:gd name="T15" fmla="*/ 184 h 742"/>
                <a:gd name="T16" fmla="*/ 146 w 1039"/>
                <a:gd name="T17" fmla="*/ 186 h 742"/>
                <a:gd name="T18" fmla="*/ 164 w 1039"/>
                <a:gd name="T19" fmla="*/ 186 h 742"/>
                <a:gd name="T20" fmla="*/ 175 w 1039"/>
                <a:gd name="T21" fmla="*/ 177 h 742"/>
                <a:gd name="T22" fmla="*/ 184 w 1039"/>
                <a:gd name="T23" fmla="*/ 160 h 742"/>
                <a:gd name="T24" fmla="*/ 196 w 1039"/>
                <a:gd name="T25" fmla="*/ 144 h 742"/>
                <a:gd name="T26" fmla="*/ 209 w 1039"/>
                <a:gd name="T27" fmla="*/ 126 h 742"/>
                <a:gd name="T28" fmla="*/ 222 w 1039"/>
                <a:gd name="T29" fmla="*/ 109 h 742"/>
                <a:gd name="T30" fmla="*/ 235 w 1039"/>
                <a:gd name="T31" fmla="*/ 91 h 742"/>
                <a:gd name="T32" fmla="*/ 247 w 1039"/>
                <a:gd name="T33" fmla="*/ 73 h 742"/>
                <a:gd name="T34" fmla="*/ 256 w 1039"/>
                <a:gd name="T35" fmla="*/ 55 h 742"/>
                <a:gd name="T36" fmla="*/ 260 w 1039"/>
                <a:gd name="T37" fmla="*/ 34 h 742"/>
                <a:gd name="T38" fmla="*/ 260 w 1039"/>
                <a:gd name="T39" fmla="*/ 12 h 742"/>
                <a:gd name="T40" fmla="*/ 256 w 1039"/>
                <a:gd name="T41" fmla="*/ 1 h 742"/>
                <a:gd name="T42" fmla="*/ 248 w 1039"/>
                <a:gd name="T43" fmla="*/ 1 h 742"/>
                <a:gd name="T44" fmla="*/ 238 w 1039"/>
                <a:gd name="T45" fmla="*/ 1 h 742"/>
                <a:gd name="T46" fmla="*/ 225 w 1039"/>
                <a:gd name="T47" fmla="*/ 1 h 742"/>
                <a:gd name="T48" fmla="*/ 211 w 1039"/>
                <a:gd name="T49" fmla="*/ 1 h 742"/>
                <a:gd name="T50" fmla="*/ 197 w 1039"/>
                <a:gd name="T51" fmla="*/ 1 h 742"/>
                <a:gd name="T52" fmla="*/ 183 w 1039"/>
                <a:gd name="T53" fmla="*/ 1 h 742"/>
                <a:gd name="T54" fmla="*/ 170 w 1039"/>
                <a:gd name="T55" fmla="*/ 1 h 742"/>
                <a:gd name="T56" fmla="*/ 159 w 1039"/>
                <a:gd name="T57" fmla="*/ 0 h 742"/>
                <a:gd name="T58" fmla="*/ 143 w 1039"/>
                <a:gd name="T59" fmla="*/ 0 h 742"/>
                <a:gd name="T60" fmla="*/ 122 w 1039"/>
                <a:gd name="T61" fmla="*/ 1 h 742"/>
                <a:gd name="T62" fmla="*/ 99 w 1039"/>
                <a:gd name="T63" fmla="*/ 2 h 742"/>
                <a:gd name="T64" fmla="*/ 75 w 1039"/>
                <a:gd name="T65" fmla="*/ 3 h 742"/>
                <a:gd name="T66" fmla="*/ 51 w 1039"/>
                <a:gd name="T67" fmla="*/ 4 h 742"/>
                <a:gd name="T68" fmla="*/ 29 w 1039"/>
                <a:gd name="T69" fmla="*/ 6 h 742"/>
                <a:gd name="T70" fmla="*/ 10 w 1039"/>
                <a:gd name="T71" fmla="*/ 8 h 7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39"/>
                <a:gd name="T109" fmla="*/ 0 h 742"/>
                <a:gd name="T110" fmla="*/ 1039 w 1039"/>
                <a:gd name="T111" fmla="*/ 742 h 74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39" h="742">
                  <a:moveTo>
                    <a:pt x="6" y="37"/>
                  </a:moveTo>
                  <a:lnTo>
                    <a:pt x="3" y="182"/>
                  </a:lnTo>
                  <a:lnTo>
                    <a:pt x="1" y="328"/>
                  </a:lnTo>
                  <a:lnTo>
                    <a:pt x="0" y="473"/>
                  </a:lnTo>
                  <a:lnTo>
                    <a:pt x="0" y="620"/>
                  </a:lnTo>
                  <a:lnTo>
                    <a:pt x="31" y="634"/>
                  </a:lnTo>
                  <a:lnTo>
                    <a:pt x="67" y="646"/>
                  </a:lnTo>
                  <a:lnTo>
                    <a:pt x="107" y="659"/>
                  </a:lnTo>
                  <a:lnTo>
                    <a:pt x="151" y="670"/>
                  </a:lnTo>
                  <a:lnTo>
                    <a:pt x="198" y="682"/>
                  </a:lnTo>
                  <a:lnTo>
                    <a:pt x="247" y="693"/>
                  </a:lnTo>
                  <a:lnTo>
                    <a:pt x="296" y="703"/>
                  </a:lnTo>
                  <a:lnTo>
                    <a:pt x="347" y="712"/>
                  </a:lnTo>
                  <a:lnTo>
                    <a:pt x="398" y="720"/>
                  </a:lnTo>
                  <a:lnTo>
                    <a:pt x="447" y="727"/>
                  </a:lnTo>
                  <a:lnTo>
                    <a:pt x="494" y="733"/>
                  </a:lnTo>
                  <a:lnTo>
                    <a:pt x="541" y="737"/>
                  </a:lnTo>
                  <a:lnTo>
                    <a:pt x="582" y="741"/>
                  </a:lnTo>
                  <a:lnTo>
                    <a:pt x="620" y="742"/>
                  </a:lnTo>
                  <a:lnTo>
                    <a:pt x="655" y="742"/>
                  </a:lnTo>
                  <a:lnTo>
                    <a:pt x="682" y="741"/>
                  </a:lnTo>
                  <a:lnTo>
                    <a:pt x="697" y="707"/>
                  </a:lnTo>
                  <a:lnTo>
                    <a:pt x="715" y="674"/>
                  </a:lnTo>
                  <a:lnTo>
                    <a:pt x="735" y="639"/>
                  </a:lnTo>
                  <a:lnTo>
                    <a:pt x="758" y="606"/>
                  </a:lnTo>
                  <a:lnTo>
                    <a:pt x="783" y="573"/>
                  </a:lnTo>
                  <a:lnTo>
                    <a:pt x="808" y="538"/>
                  </a:lnTo>
                  <a:lnTo>
                    <a:pt x="834" y="503"/>
                  </a:lnTo>
                  <a:lnTo>
                    <a:pt x="861" y="469"/>
                  </a:lnTo>
                  <a:lnTo>
                    <a:pt x="887" y="434"/>
                  </a:lnTo>
                  <a:lnTo>
                    <a:pt x="914" y="399"/>
                  </a:lnTo>
                  <a:lnTo>
                    <a:pt x="939" y="363"/>
                  </a:lnTo>
                  <a:lnTo>
                    <a:pt x="963" y="327"/>
                  </a:lnTo>
                  <a:lnTo>
                    <a:pt x="986" y="290"/>
                  </a:lnTo>
                  <a:lnTo>
                    <a:pt x="1007" y="254"/>
                  </a:lnTo>
                  <a:lnTo>
                    <a:pt x="1024" y="217"/>
                  </a:lnTo>
                  <a:lnTo>
                    <a:pt x="1039" y="179"/>
                  </a:lnTo>
                  <a:lnTo>
                    <a:pt x="1039" y="136"/>
                  </a:lnTo>
                  <a:lnTo>
                    <a:pt x="1038" y="92"/>
                  </a:lnTo>
                  <a:lnTo>
                    <a:pt x="1037" y="47"/>
                  </a:lnTo>
                  <a:lnTo>
                    <a:pt x="1034" y="4"/>
                  </a:lnTo>
                  <a:lnTo>
                    <a:pt x="1023" y="4"/>
                  </a:lnTo>
                  <a:lnTo>
                    <a:pt x="1009" y="2"/>
                  </a:lnTo>
                  <a:lnTo>
                    <a:pt x="992" y="2"/>
                  </a:lnTo>
                  <a:lnTo>
                    <a:pt x="973" y="2"/>
                  </a:lnTo>
                  <a:lnTo>
                    <a:pt x="950" y="1"/>
                  </a:lnTo>
                  <a:lnTo>
                    <a:pt x="924" y="1"/>
                  </a:lnTo>
                  <a:lnTo>
                    <a:pt x="899" y="1"/>
                  </a:lnTo>
                  <a:lnTo>
                    <a:pt x="871" y="1"/>
                  </a:lnTo>
                  <a:lnTo>
                    <a:pt x="842" y="1"/>
                  </a:lnTo>
                  <a:lnTo>
                    <a:pt x="814" y="1"/>
                  </a:lnTo>
                  <a:lnTo>
                    <a:pt x="785" y="1"/>
                  </a:lnTo>
                  <a:lnTo>
                    <a:pt x="757" y="1"/>
                  </a:lnTo>
                  <a:lnTo>
                    <a:pt x="730" y="1"/>
                  </a:lnTo>
                  <a:lnTo>
                    <a:pt x="704" y="1"/>
                  </a:lnTo>
                  <a:lnTo>
                    <a:pt x="680" y="1"/>
                  </a:lnTo>
                  <a:lnTo>
                    <a:pt x="658" y="1"/>
                  </a:lnTo>
                  <a:lnTo>
                    <a:pt x="634" y="0"/>
                  </a:lnTo>
                  <a:lnTo>
                    <a:pt x="604" y="0"/>
                  </a:lnTo>
                  <a:lnTo>
                    <a:pt x="569" y="0"/>
                  </a:lnTo>
                  <a:lnTo>
                    <a:pt x="530" y="1"/>
                  </a:lnTo>
                  <a:lnTo>
                    <a:pt x="488" y="2"/>
                  </a:lnTo>
                  <a:lnTo>
                    <a:pt x="443" y="4"/>
                  </a:lnTo>
                  <a:lnTo>
                    <a:pt x="395" y="5"/>
                  </a:lnTo>
                  <a:lnTo>
                    <a:pt x="348" y="7"/>
                  </a:lnTo>
                  <a:lnTo>
                    <a:pt x="299" y="9"/>
                  </a:lnTo>
                  <a:lnTo>
                    <a:pt x="250" y="13"/>
                  </a:lnTo>
                  <a:lnTo>
                    <a:pt x="203" y="15"/>
                  </a:lnTo>
                  <a:lnTo>
                    <a:pt x="157" y="19"/>
                  </a:lnTo>
                  <a:lnTo>
                    <a:pt x="114" y="23"/>
                  </a:lnTo>
                  <a:lnTo>
                    <a:pt x="74" y="28"/>
                  </a:lnTo>
                  <a:lnTo>
                    <a:pt x="37" y="32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B7997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8" name="Freeform 40"/>
            <p:cNvSpPr>
              <a:spLocks/>
            </p:cNvSpPr>
            <p:nvPr/>
          </p:nvSpPr>
          <p:spPr bwMode="auto">
            <a:xfrm>
              <a:off x="1066" y="2752"/>
              <a:ext cx="500" cy="337"/>
            </a:xfrm>
            <a:custGeom>
              <a:avLst/>
              <a:gdLst>
                <a:gd name="T0" fmla="*/ 1 w 999"/>
                <a:gd name="T1" fmla="*/ 39 h 675"/>
                <a:gd name="T2" fmla="*/ 0 w 999"/>
                <a:gd name="T3" fmla="*/ 100 h 675"/>
                <a:gd name="T4" fmla="*/ 7 w 999"/>
                <a:gd name="T5" fmla="*/ 135 h 675"/>
                <a:gd name="T6" fmla="*/ 23 w 999"/>
                <a:gd name="T7" fmla="*/ 142 h 675"/>
                <a:gd name="T8" fmla="*/ 42 w 999"/>
                <a:gd name="T9" fmla="*/ 148 h 675"/>
                <a:gd name="T10" fmla="*/ 62 w 999"/>
                <a:gd name="T11" fmla="*/ 154 h 675"/>
                <a:gd name="T12" fmla="*/ 83 w 999"/>
                <a:gd name="T13" fmla="*/ 159 h 675"/>
                <a:gd name="T14" fmla="*/ 104 w 999"/>
                <a:gd name="T15" fmla="*/ 163 h 675"/>
                <a:gd name="T16" fmla="*/ 122 w 999"/>
                <a:gd name="T17" fmla="*/ 166 h 675"/>
                <a:gd name="T18" fmla="*/ 137 w 999"/>
                <a:gd name="T19" fmla="*/ 168 h 675"/>
                <a:gd name="T20" fmla="*/ 147 w 999"/>
                <a:gd name="T21" fmla="*/ 162 h 675"/>
                <a:gd name="T22" fmla="*/ 159 w 999"/>
                <a:gd name="T23" fmla="*/ 148 h 675"/>
                <a:gd name="T24" fmla="*/ 173 w 999"/>
                <a:gd name="T25" fmla="*/ 134 h 675"/>
                <a:gd name="T26" fmla="*/ 188 w 999"/>
                <a:gd name="T27" fmla="*/ 120 h 675"/>
                <a:gd name="T28" fmla="*/ 204 w 999"/>
                <a:gd name="T29" fmla="*/ 105 h 675"/>
                <a:gd name="T30" fmla="*/ 220 w 999"/>
                <a:gd name="T31" fmla="*/ 90 h 675"/>
                <a:gd name="T32" fmla="*/ 234 w 999"/>
                <a:gd name="T33" fmla="*/ 75 h 675"/>
                <a:gd name="T34" fmla="*/ 246 w 999"/>
                <a:gd name="T35" fmla="*/ 59 h 675"/>
                <a:gd name="T36" fmla="*/ 250 w 999"/>
                <a:gd name="T37" fmla="*/ 39 h 675"/>
                <a:gd name="T38" fmla="*/ 249 w 999"/>
                <a:gd name="T39" fmla="*/ 13 h 675"/>
                <a:gd name="T40" fmla="*/ 246 w 999"/>
                <a:gd name="T41" fmla="*/ 0 h 675"/>
                <a:gd name="T42" fmla="*/ 237 w 999"/>
                <a:gd name="T43" fmla="*/ 0 h 675"/>
                <a:gd name="T44" fmla="*/ 224 w 999"/>
                <a:gd name="T45" fmla="*/ 0 h 675"/>
                <a:gd name="T46" fmla="*/ 209 w 999"/>
                <a:gd name="T47" fmla="*/ 0 h 675"/>
                <a:gd name="T48" fmla="*/ 193 w 999"/>
                <a:gd name="T49" fmla="*/ 0 h 675"/>
                <a:gd name="T50" fmla="*/ 176 w 999"/>
                <a:gd name="T51" fmla="*/ 0 h 675"/>
                <a:gd name="T52" fmla="*/ 160 w 999"/>
                <a:gd name="T53" fmla="*/ 0 h 675"/>
                <a:gd name="T54" fmla="*/ 146 w 999"/>
                <a:gd name="T55" fmla="*/ 0 h 675"/>
                <a:gd name="T56" fmla="*/ 134 w 999"/>
                <a:gd name="T57" fmla="*/ 0 h 675"/>
                <a:gd name="T58" fmla="*/ 121 w 999"/>
                <a:gd name="T59" fmla="*/ 0 h 675"/>
                <a:gd name="T60" fmla="*/ 103 w 999"/>
                <a:gd name="T61" fmla="*/ 0 h 675"/>
                <a:gd name="T62" fmla="*/ 84 w 999"/>
                <a:gd name="T63" fmla="*/ 1 h 675"/>
                <a:gd name="T64" fmla="*/ 64 w 999"/>
                <a:gd name="T65" fmla="*/ 1 h 675"/>
                <a:gd name="T66" fmla="*/ 44 w 999"/>
                <a:gd name="T67" fmla="*/ 3 h 675"/>
                <a:gd name="T68" fmla="*/ 25 w 999"/>
                <a:gd name="T69" fmla="*/ 5 h 675"/>
                <a:gd name="T70" fmla="*/ 9 w 999"/>
                <a:gd name="T71" fmla="*/ 7 h 6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99"/>
                <a:gd name="T109" fmla="*/ 0 h 675"/>
                <a:gd name="T110" fmla="*/ 999 w 999"/>
                <a:gd name="T111" fmla="*/ 675 h 6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99" h="675">
                  <a:moveTo>
                    <a:pt x="7" y="33"/>
                  </a:moveTo>
                  <a:lnTo>
                    <a:pt x="4" y="156"/>
                  </a:lnTo>
                  <a:lnTo>
                    <a:pt x="1" y="279"/>
                  </a:lnTo>
                  <a:lnTo>
                    <a:pt x="0" y="403"/>
                  </a:lnTo>
                  <a:lnTo>
                    <a:pt x="0" y="527"/>
                  </a:lnTo>
                  <a:lnTo>
                    <a:pt x="26" y="540"/>
                  </a:lnTo>
                  <a:lnTo>
                    <a:pt x="57" y="554"/>
                  </a:lnTo>
                  <a:lnTo>
                    <a:pt x="90" y="568"/>
                  </a:lnTo>
                  <a:lnTo>
                    <a:pt x="126" y="582"/>
                  </a:lnTo>
                  <a:lnTo>
                    <a:pt x="165" y="595"/>
                  </a:lnTo>
                  <a:lnTo>
                    <a:pt x="205" y="606"/>
                  </a:lnTo>
                  <a:lnTo>
                    <a:pt x="248" y="618"/>
                  </a:lnTo>
                  <a:lnTo>
                    <a:pt x="289" y="628"/>
                  </a:lnTo>
                  <a:lnTo>
                    <a:pt x="332" y="638"/>
                  </a:lnTo>
                  <a:lnTo>
                    <a:pt x="372" y="646"/>
                  </a:lnTo>
                  <a:lnTo>
                    <a:pt x="413" y="654"/>
                  </a:lnTo>
                  <a:lnTo>
                    <a:pt x="451" y="661"/>
                  </a:lnTo>
                  <a:lnTo>
                    <a:pt x="485" y="667"/>
                  </a:lnTo>
                  <a:lnTo>
                    <a:pt x="518" y="671"/>
                  </a:lnTo>
                  <a:lnTo>
                    <a:pt x="545" y="674"/>
                  </a:lnTo>
                  <a:lnTo>
                    <a:pt x="569" y="675"/>
                  </a:lnTo>
                  <a:lnTo>
                    <a:pt x="587" y="648"/>
                  </a:lnTo>
                  <a:lnTo>
                    <a:pt x="609" y="621"/>
                  </a:lnTo>
                  <a:lnTo>
                    <a:pt x="633" y="593"/>
                  </a:lnTo>
                  <a:lnTo>
                    <a:pt x="660" y="565"/>
                  </a:lnTo>
                  <a:lnTo>
                    <a:pt x="689" y="537"/>
                  </a:lnTo>
                  <a:lnTo>
                    <a:pt x="719" y="509"/>
                  </a:lnTo>
                  <a:lnTo>
                    <a:pt x="751" y="481"/>
                  </a:lnTo>
                  <a:lnTo>
                    <a:pt x="784" y="452"/>
                  </a:lnTo>
                  <a:lnTo>
                    <a:pt x="816" y="423"/>
                  </a:lnTo>
                  <a:lnTo>
                    <a:pt x="847" y="393"/>
                  </a:lnTo>
                  <a:lnTo>
                    <a:pt x="878" y="363"/>
                  </a:lnTo>
                  <a:lnTo>
                    <a:pt x="907" y="333"/>
                  </a:lnTo>
                  <a:lnTo>
                    <a:pt x="935" y="302"/>
                  </a:lnTo>
                  <a:lnTo>
                    <a:pt x="959" y="271"/>
                  </a:lnTo>
                  <a:lnTo>
                    <a:pt x="981" y="239"/>
                  </a:lnTo>
                  <a:lnTo>
                    <a:pt x="999" y="206"/>
                  </a:lnTo>
                  <a:lnTo>
                    <a:pt x="999" y="157"/>
                  </a:lnTo>
                  <a:lnTo>
                    <a:pt x="998" y="105"/>
                  </a:lnTo>
                  <a:lnTo>
                    <a:pt x="996" y="53"/>
                  </a:lnTo>
                  <a:lnTo>
                    <a:pt x="993" y="3"/>
                  </a:lnTo>
                  <a:lnTo>
                    <a:pt x="981" y="3"/>
                  </a:lnTo>
                  <a:lnTo>
                    <a:pt x="965" y="1"/>
                  </a:lnTo>
                  <a:lnTo>
                    <a:pt x="945" y="1"/>
                  </a:lnTo>
                  <a:lnTo>
                    <a:pt x="921" y="1"/>
                  </a:lnTo>
                  <a:lnTo>
                    <a:pt x="894" y="0"/>
                  </a:lnTo>
                  <a:lnTo>
                    <a:pt x="865" y="0"/>
                  </a:lnTo>
                  <a:lnTo>
                    <a:pt x="836" y="0"/>
                  </a:lnTo>
                  <a:lnTo>
                    <a:pt x="803" y="0"/>
                  </a:lnTo>
                  <a:lnTo>
                    <a:pt x="771" y="0"/>
                  </a:lnTo>
                  <a:lnTo>
                    <a:pt x="738" y="0"/>
                  </a:lnTo>
                  <a:lnTo>
                    <a:pt x="704" y="0"/>
                  </a:lnTo>
                  <a:lnTo>
                    <a:pt x="672" y="0"/>
                  </a:lnTo>
                  <a:lnTo>
                    <a:pt x="640" y="0"/>
                  </a:lnTo>
                  <a:lnTo>
                    <a:pt x="610" y="0"/>
                  </a:lnTo>
                  <a:lnTo>
                    <a:pt x="581" y="1"/>
                  </a:lnTo>
                  <a:lnTo>
                    <a:pt x="556" y="1"/>
                  </a:lnTo>
                  <a:lnTo>
                    <a:pt x="535" y="0"/>
                  </a:lnTo>
                  <a:lnTo>
                    <a:pt x="509" y="0"/>
                  </a:lnTo>
                  <a:lnTo>
                    <a:pt x="481" y="0"/>
                  </a:lnTo>
                  <a:lnTo>
                    <a:pt x="447" y="0"/>
                  </a:lnTo>
                  <a:lnTo>
                    <a:pt x="412" y="1"/>
                  </a:lnTo>
                  <a:lnTo>
                    <a:pt x="374" y="3"/>
                  </a:lnTo>
                  <a:lnTo>
                    <a:pt x="334" y="4"/>
                  </a:lnTo>
                  <a:lnTo>
                    <a:pt x="294" y="5"/>
                  </a:lnTo>
                  <a:lnTo>
                    <a:pt x="253" y="7"/>
                  </a:lnTo>
                  <a:lnTo>
                    <a:pt x="212" y="10"/>
                  </a:lnTo>
                  <a:lnTo>
                    <a:pt x="173" y="13"/>
                  </a:lnTo>
                  <a:lnTo>
                    <a:pt x="134" y="16"/>
                  </a:lnTo>
                  <a:lnTo>
                    <a:pt x="98" y="20"/>
                  </a:lnTo>
                  <a:lnTo>
                    <a:pt x="64" y="23"/>
                  </a:lnTo>
                  <a:lnTo>
                    <a:pt x="34" y="28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BFA08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9" name="Freeform 41"/>
            <p:cNvSpPr>
              <a:spLocks/>
            </p:cNvSpPr>
            <p:nvPr/>
          </p:nvSpPr>
          <p:spPr bwMode="auto">
            <a:xfrm>
              <a:off x="1066" y="2752"/>
              <a:ext cx="478" cy="305"/>
            </a:xfrm>
            <a:custGeom>
              <a:avLst/>
              <a:gdLst>
                <a:gd name="T0" fmla="*/ 1 w 956"/>
                <a:gd name="T1" fmla="*/ 32 h 612"/>
                <a:gd name="T2" fmla="*/ 0 w 956"/>
                <a:gd name="T3" fmla="*/ 83 h 612"/>
                <a:gd name="T4" fmla="*/ 6 w 956"/>
                <a:gd name="T5" fmla="*/ 112 h 612"/>
                <a:gd name="T6" fmla="*/ 18 w 956"/>
                <a:gd name="T7" fmla="*/ 119 h 612"/>
                <a:gd name="T8" fmla="*/ 33 w 956"/>
                <a:gd name="T9" fmla="*/ 126 h 612"/>
                <a:gd name="T10" fmla="*/ 50 w 956"/>
                <a:gd name="T11" fmla="*/ 132 h 612"/>
                <a:gd name="T12" fmla="*/ 66 w 956"/>
                <a:gd name="T13" fmla="*/ 138 h 612"/>
                <a:gd name="T14" fmla="*/ 83 w 956"/>
                <a:gd name="T15" fmla="*/ 143 h 612"/>
                <a:gd name="T16" fmla="*/ 97 w 956"/>
                <a:gd name="T17" fmla="*/ 148 h 612"/>
                <a:gd name="T18" fmla="*/ 109 w 956"/>
                <a:gd name="T19" fmla="*/ 151 h 612"/>
                <a:gd name="T20" fmla="*/ 119 w 956"/>
                <a:gd name="T21" fmla="*/ 147 h 612"/>
                <a:gd name="T22" fmla="*/ 133 w 956"/>
                <a:gd name="T23" fmla="*/ 136 h 612"/>
                <a:gd name="T24" fmla="*/ 149 w 956"/>
                <a:gd name="T25" fmla="*/ 125 h 612"/>
                <a:gd name="T26" fmla="*/ 167 w 956"/>
                <a:gd name="T27" fmla="*/ 114 h 612"/>
                <a:gd name="T28" fmla="*/ 186 w 956"/>
                <a:gd name="T29" fmla="*/ 102 h 612"/>
                <a:gd name="T30" fmla="*/ 204 w 956"/>
                <a:gd name="T31" fmla="*/ 90 h 612"/>
                <a:gd name="T32" fmla="*/ 221 w 956"/>
                <a:gd name="T33" fmla="*/ 78 h 612"/>
                <a:gd name="T34" fmla="*/ 234 w 956"/>
                <a:gd name="T35" fmla="*/ 65 h 612"/>
                <a:gd name="T36" fmla="*/ 239 w 956"/>
                <a:gd name="T37" fmla="*/ 44 h 612"/>
                <a:gd name="T38" fmla="*/ 239 w 956"/>
                <a:gd name="T39" fmla="*/ 15 h 612"/>
                <a:gd name="T40" fmla="*/ 235 w 956"/>
                <a:gd name="T41" fmla="*/ 0 h 612"/>
                <a:gd name="T42" fmla="*/ 225 w 956"/>
                <a:gd name="T43" fmla="*/ 0 h 612"/>
                <a:gd name="T44" fmla="*/ 210 w 956"/>
                <a:gd name="T45" fmla="*/ 0 h 612"/>
                <a:gd name="T46" fmla="*/ 193 w 956"/>
                <a:gd name="T47" fmla="*/ 0 h 612"/>
                <a:gd name="T48" fmla="*/ 175 w 956"/>
                <a:gd name="T49" fmla="*/ 0 h 612"/>
                <a:gd name="T50" fmla="*/ 156 w 956"/>
                <a:gd name="T51" fmla="*/ 0 h 612"/>
                <a:gd name="T52" fmla="*/ 138 w 956"/>
                <a:gd name="T53" fmla="*/ 0 h 612"/>
                <a:gd name="T54" fmla="*/ 121 w 956"/>
                <a:gd name="T55" fmla="*/ 0 h 612"/>
                <a:gd name="T56" fmla="*/ 110 w 956"/>
                <a:gd name="T57" fmla="*/ 0 h 612"/>
                <a:gd name="T58" fmla="*/ 98 w 956"/>
                <a:gd name="T59" fmla="*/ 0 h 612"/>
                <a:gd name="T60" fmla="*/ 84 w 956"/>
                <a:gd name="T61" fmla="*/ 0 h 612"/>
                <a:gd name="T62" fmla="*/ 69 w 956"/>
                <a:gd name="T63" fmla="*/ 1 h 612"/>
                <a:gd name="T64" fmla="*/ 52 w 956"/>
                <a:gd name="T65" fmla="*/ 1 h 612"/>
                <a:gd name="T66" fmla="*/ 36 w 956"/>
                <a:gd name="T67" fmla="*/ 3 h 612"/>
                <a:gd name="T68" fmla="*/ 21 w 956"/>
                <a:gd name="T69" fmla="*/ 4 h 612"/>
                <a:gd name="T70" fmla="*/ 8 w 956"/>
                <a:gd name="T71" fmla="*/ 6 h 6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56"/>
                <a:gd name="T109" fmla="*/ 0 h 612"/>
                <a:gd name="T110" fmla="*/ 956 w 956"/>
                <a:gd name="T111" fmla="*/ 612 h 6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56" h="612">
                  <a:moveTo>
                    <a:pt x="7" y="29"/>
                  </a:moveTo>
                  <a:lnTo>
                    <a:pt x="3" y="130"/>
                  </a:lnTo>
                  <a:lnTo>
                    <a:pt x="0" y="232"/>
                  </a:lnTo>
                  <a:lnTo>
                    <a:pt x="0" y="333"/>
                  </a:lnTo>
                  <a:lnTo>
                    <a:pt x="0" y="434"/>
                  </a:lnTo>
                  <a:lnTo>
                    <a:pt x="21" y="449"/>
                  </a:lnTo>
                  <a:lnTo>
                    <a:pt x="45" y="464"/>
                  </a:lnTo>
                  <a:lnTo>
                    <a:pt x="72" y="478"/>
                  </a:lnTo>
                  <a:lnTo>
                    <a:pt x="100" y="492"/>
                  </a:lnTo>
                  <a:lnTo>
                    <a:pt x="132" y="506"/>
                  </a:lnTo>
                  <a:lnTo>
                    <a:pt x="164" y="520"/>
                  </a:lnTo>
                  <a:lnTo>
                    <a:pt x="197" y="532"/>
                  </a:lnTo>
                  <a:lnTo>
                    <a:pt x="231" y="544"/>
                  </a:lnTo>
                  <a:lnTo>
                    <a:pt x="264" y="555"/>
                  </a:lnTo>
                  <a:lnTo>
                    <a:pt x="297" y="567"/>
                  </a:lnTo>
                  <a:lnTo>
                    <a:pt x="330" y="576"/>
                  </a:lnTo>
                  <a:lnTo>
                    <a:pt x="360" y="585"/>
                  </a:lnTo>
                  <a:lnTo>
                    <a:pt x="387" y="593"/>
                  </a:lnTo>
                  <a:lnTo>
                    <a:pt x="413" y="600"/>
                  </a:lnTo>
                  <a:lnTo>
                    <a:pt x="436" y="607"/>
                  </a:lnTo>
                  <a:lnTo>
                    <a:pt x="454" y="612"/>
                  </a:lnTo>
                  <a:lnTo>
                    <a:pt x="475" y="591"/>
                  </a:lnTo>
                  <a:lnTo>
                    <a:pt x="500" y="569"/>
                  </a:lnTo>
                  <a:lnTo>
                    <a:pt x="529" y="547"/>
                  </a:lnTo>
                  <a:lnTo>
                    <a:pt x="561" y="525"/>
                  </a:lnTo>
                  <a:lnTo>
                    <a:pt x="595" y="504"/>
                  </a:lnTo>
                  <a:lnTo>
                    <a:pt x="632" y="482"/>
                  </a:lnTo>
                  <a:lnTo>
                    <a:pt x="668" y="459"/>
                  </a:lnTo>
                  <a:lnTo>
                    <a:pt x="705" y="436"/>
                  </a:lnTo>
                  <a:lnTo>
                    <a:pt x="743" y="411"/>
                  </a:lnTo>
                  <a:lnTo>
                    <a:pt x="780" y="388"/>
                  </a:lnTo>
                  <a:lnTo>
                    <a:pt x="816" y="364"/>
                  </a:lnTo>
                  <a:lnTo>
                    <a:pt x="850" y="339"/>
                  </a:lnTo>
                  <a:lnTo>
                    <a:pt x="882" y="314"/>
                  </a:lnTo>
                  <a:lnTo>
                    <a:pt x="910" y="288"/>
                  </a:lnTo>
                  <a:lnTo>
                    <a:pt x="936" y="262"/>
                  </a:lnTo>
                  <a:lnTo>
                    <a:pt x="956" y="234"/>
                  </a:lnTo>
                  <a:lnTo>
                    <a:pt x="956" y="177"/>
                  </a:lnTo>
                  <a:lnTo>
                    <a:pt x="956" y="119"/>
                  </a:lnTo>
                  <a:lnTo>
                    <a:pt x="954" y="60"/>
                  </a:lnTo>
                  <a:lnTo>
                    <a:pt x="953" y="3"/>
                  </a:lnTo>
                  <a:lnTo>
                    <a:pt x="938" y="3"/>
                  </a:lnTo>
                  <a:lnTo>
                    <a:pt x="920" y="1"/>
                  </a:lnTo>
                  <a:lnTo>
                    <a:pt x="897" y="1"/>
                  </a:lnTo>
                  <a:lnTo>
                    <a:pt x="869" y="1"/>
                  </a:lnTo>
                  <a:lnTo>
                    <a:pt x="839" y="0"/>
                  </a:lnTo>
                  <a:lnTo>
                    <a:pt x="807" y="0"/>
                  </a:lnTo>
                  <a:lnTo>
                    <a:pt x="772" y="0"/>
                  </a:lnTo>
                  <a:lnTo>
                    <a:pt x="735" y="0"/>
                  </a:lnTo>
                  <a:lnTo>
                    <a:pt x="698" y="0"/>
                  </a:lnTo>
                  <a:lnTo>
                    <a:pt x="660" y="0"/>
                  </a:lnTo>
                  <a:lnTo>
                    <a:pt x="624" y="0"/>
                  </a:lnTo>
                  <a:lnTo>
                    <a:pt x="586" y="0"/>
                  </a:lnTo>
                  <a:lnTo>
                    <a:pt x="550" y="0"/>
                  </a:lnTo>
                  <a:lnTo>
                    <a:pt x="515" y="0"/>
                  </a:lnTo>
                  <a:lnTo>
                    <a:pt x="484" y="1"/>
                  </a:lnTo>
                  <a:lnTo>
                    <a:pt x="454" y="1"/>
                  </a:lnTo>
                  <a:lnTo>
                    <a:pt x="437" y="0"/>
                  </a:lnTo>
                  <a:lnTo>
                    <a:pt x="416" y="0"/>
                  </a:lnTo>
                  <a:lnTo>
                    <a:pt x="392" y="0"/>
                  </a:lnTo>
                  <a:lnTo>
                    <a:pt x="365" y="0"/>
                  </a:lnTo>
                  <a:lnTo>
                    <a:pt x="335" y="1"/>
                  </a:lnTo>
                  <a:lnTo>
                    <a:pt x="306" y="3"/>
                  </a:lnTo>
                  <a:lnTo>
                    <a:pt x="273" y="4"/>
                  </a:lnTo>
                  <a:lnTo>
                    <a:pt x="240" y="5"/>
                  </a:lnTo>
                  <a:lnTo>
                    <a:pt x="208" y="7"/>
                  </a:lnTo>
                  <a:lnTo>
                    <a:pt x="174" y="10"/>
                  </a:lnTo>
                  <a:lnTo>
                    <a:pt x="142" y="12"/>
                  </a:lnTo>
                  <a:lnTo>
                    <a:pt x="111" y="15"/>
                  </a:lnTo>
                  <a:lnTo>
                    <a:pt x="81" y="18"/>
                  </a:lnTo>
                  <a:lnTo>
                    <a:pt x="53" y="21"/>
                  </a:lnTo>
                  <a:lnTo>
                    <a:pt x="29" y="26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C4A88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0" name="Freeform 42"/>
            <p:cNvSpPr>
              <a:spLocks/>
            </p:cNvSpPr>
            <p:nvPr/>
          </p:nvSpPr>
          <p:spPr bwMode="auto">
            <a:xfrm>
              <a:off x="1066" y="2751"/>
              <a:ext cx="458" cy="274"/>
            </a:xfrm>
            <a:custGeom>
              <a:avLst/>
              <a:gdLst>
                <a:gd name="T0" fmla="*/ 1 w 915"/>
                <a:gd name="T1" fmla="*/ 27 h 548"/>
                <a:gd name="T2" fmla="*/ 0 w 915"/>
                <a:gd name="T3" fmla="*/ 66 h 548"/>
                <a:gd name="T4" fmla="*/ 4 w 915"/>
                <a:gd name="T5" fmla="*/ 90 h 548"/>
                <a:gd name="T6" fmla="*/ 14 w 915"/>
                <a:gd name="T7" fmla="*/ 98 h 548"/>
                <a:gd name="T8" fmla="*/ 25 w 915"/>
                <a:gd name="T9" fmla="*/ 105 h 548"/>
                <a:gd name="T10" fmla="*/ 38 w 915"/>
                <a:gd name="T11" fmla="*/ 112 h 548"/>
                <a:gd name="T12" fmla="*/ 50 w 915"/>
                <a:gd name="T13" fmla="*/ 119 h 548"/>
                <a:gd name="T14" fmla="*/ 62 w 915"/>
                <a:gd name="T15" fmla="*/ 125 h 548"/>
                <a:gd name="T16" fmla="*/ 73 w 915"/>
                <a:gd name="T17" fmla="*/ 131 h 548"/>
                <a:gd name="T18" fmla="*/ 82 w 915"/>
                <a:gd name="T19" fmla="*/ 135 h 548"/>
                <a:gd name="T20" fmla="*/ 92 w 915"/>
                <a:gd name="T21" fmla="*/ 134 h 548"/>
                <a:gd name="T22" fmla="*/ 107 w 915"/>
                <a:gd name="T23" fmla="*/ 126 h 548"/>
                <a:gd name="T24" fmla="*/ 126 w 915"/>
                <a:gd name="T25" fmla="*/ 118 h 548"/>
                <a:gd name="T26" fmla="*/ 147 w 915"/>
                <a:gd name="T27" fmla="*/ 110 h 548"/>
                <a:gd name="T28" fmla="*/ 168 w 915"/>
                <a:gd name="T29" fmla="*/ 101 h 548"/>
                <a:gd name="T30" fmla="*/ 189 w 915"/>
                <a:gd name="T31" fmla="*/ 92 h 548"/>
                <a:gd name="T32" fmla="*/ 208 w 915"/>
                <a:gd name="T33" fmla="*/ 82 h 548"/>
                <a:gd name="T34" fmla="*/ 223 w 915"/>
                <a:gd name="T35" fmla="*/ 72 h 548"/>
                <a:gd name="T36" fmla="*/ 229 w 915"/>
                <a:gd name="T37" fmla="*/ 50 h 548"/>
                <a:gd name="T38" fmla="*/ 229 w 915"/>
                <a:gd name="T39" fmla="*/ 17 h 548"/>
                <a:gd name="T40" fmla="*/ 224 w 915"/>
                <a:gd name="T41" fmla="*/ 1 h 548"/>
                <a:gd name="T42" fmla="*/ 212 w 915"/>
                <a:gd name="T43" fmla="*/ 1 h 548"/>
                <a:gd name="T44" fmla="*/ 196 w 915"/>
                <a:gd name="T45" fmla="*/ 1 h 548"/>
                <a:gd name="T46" fmla="*/ 178 w 915"/>
                <a:gd name="T47" fmla="*/ 1 h 548"/>
                <a:gd name="T48" fmla="*/ 157 w 915"/>
                <a:gd name="T49" fmla="*/ 0 h 548"/>
                <a:gd name="T50" fmla="*/ 136 w 915"/>
                <a:gd name="T51" fmla="*/ 0 h 548"/>
                <a:gd name="T52" fmla="*/ 115 w 915"/>
                <a:gd name="T53" fmla="*/ 1 h 548"/>
                <a:gd name="T54" fmla="*/ 97 w 915"/>
                <a:gd name="T55" fmla="*/ 1 h 548"/>
                <a:gd name="T56" fmla="*/ 85 w 915"/>
                <a:gd name="T57" fmla="*/ 1 h 548"/>
                <a:gd name="T58" fmla="*/ 76 w 915"/>
                <a:gd name="T59" fmla="*/ 1 h 548"/>
                <a:gd name="T60" fmla="*/ 66 w 915"/>
                <a:gd name="T61" fmla="*/ 1 h 548"/>
                <a:gd name="T62" fmla="*/ 53 w 915"/>
                <a:gd name="T63" fmla="*/ 2 h 548"/>
                <a:gd name="T64" fmla="*/ 41 w 915"/>
                <a:gd name="T65" fmla="*/ 2 h 548"/>
                <a:gd name="T66" fmla="*/ 28 w 915"/>
                <a:gd name="T67" fmla="*/ 3 h 548"/>
                <a:gd name="T68" fmla="*/ 17 w 915"/>
                <a:gd name="T69" fmla="*/ 5 h 548"/>
                <a:gd name="T70" fmla="*/ 7 w 915"/>
                <a:gd name="T71" fmla="*/ 6 h 5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5"/>
                <a:gd name="T109" fmla="*/ 0 h 548"/>
                <a:gd name="T110" fmla="*/ 915 w 915"/>
                <a:gd name="T111" fmla="*/ 548 h 54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5" h="548">
                  <a:moveTo>
                    <a:pt x="8" y="28"/>
                  </a:moveTo>
                  <a:lnTo>
                    <a:pt x="4" y="106"/>
                  </a:lnTo>
                  <a:lnTo>
                    <a:pt x="1" y="184"/>
                  </a:lnTo>
                  <a:lnTo>
                    <a:pt x="0" y="264"/>
                  </a:lnTo>
                  <a:lnTo>
                    <a:pt x="0" y="342"/>
                  </a:lnTo>
                  <a:lnTo>
                    <a:pt x="16" y="358"/>
                  </a:lnTo>
                  <a:lnTo>
                    <a:pt x="34" y="373"/>
                  </a:lnTo>
                  <a:lnTo>
                    <a:pt x="54" y="389"/>
                  </a:lnTo>
                  <a:lnTo>
                    <a:pt x="76" y="404"/>
                  </a:lnTo>
                  <a:lnTo>
                    <a:pt x="99" y="419"/>
                  </a:lnTo>
                  <a:lnTo>
                    <a:pt x="123" y="434"/>
                  </a:lnTo>
                  <a:lnTo>
                    <a:pt x="149" y="448"/>
                  </a:lnTo>
                  <a:lnTo>
                    <a:pt x="174" y="462"/>
                  </a:lnTo>
                  <a:lnTo>
                    <a:pt x="198" y="475"/>
                  </a:lnTo>
                  <a:lnTo>
                    <a:pt x="224" y="487"/>
                  </a:lnTo>
                  <a:lnTo>
                    <a:pt x="247" y="499"/>
                  </a:lnTo>
                  <a:lnTo>
                    <a:pt x="270" y="510"/>
                  </a:lnTo>
                  <a:lnTo>
                    <a:pt x="291" y="521"/>
                  </a:lnTo>
                  <a:lnTo>
                    <a:pt x="310" y="531"/>
                  </a:lnTo>
                  <a:lnTo>
                    <a:pt x="327" y="540"/>
                  </a:lnTo>
                  <a:lnTo>
                    <a:pt x="341" y="548"/>
                  </a:lnTo>
                  <a:lnTo>
                    <a:pt x="365" y="533"/>
                  </a:lnTo>
                  <a:lnTo>
                    <a:pt x="394" y="517"/>
                  </a:lnTo>
                  <a:lnTo>
                    <a:pt x="427" y="502"/>
                  </a:lnTo>
                  <a:lnTo>
                    <a:pt x="463" y="486"/>
                  </a:lnTo>
                  <a:lnTo>
                    <a:pt x="501" y="470"/>
                  </a:lnTo>
                  <a:lnTo>
                    <a:pt x="543" y="454"/>
                  </a:lnTo>
                  <a:lnTo>
                    <a:pt x="586" y="437"/>
                  </a:lnTo>
                  <a:lnTo>
                    <a:pt x="628" y="419"/>
                  </a:lnTo>
                  <a:lnTo>
                    <a:pt x="672" y="402"/>
                  </a:lnTo>
                  <a:lnTo>
                    <a:pt x="715" y="384"/>
                  </a:lnTo>
                  <a:lnTo>
                    <a:pt x="755" y="365"/>
                  </a:lnTo>
                  <a:lnTo>
                    <a:pt x="794" y="346"/>
                  </a:lnTo>
                  <a:lnTo>
                    <a:pt x="830" y="326"/>
                  </a:lnTo>
                  <a:lnTo>
                    <a:pt x="863" y="305"/>
                  </a:lnTo>
                  <a:lnTo>
                    <a:pt x="891" y="285"/>
                  </a:lnTo>
                  <a:lnTo>
                    <a:pt x="915" y="263"/>
                  </a:lnTo>
                  <a:lnTo>
                    <a:pt x="915" y="198"/>
                  </a:lnTo>
                  <a:lnTo>
                    <a:pt x="914" y="134"/>
                  </a:lnTo>
                  <a:lnTo>
                    <a:pt x="913" y="68"/>
                  </a:lnTo>
                  <a:lnTo>
                    <a:pt x="912" y="2"/>
                  </a:lnTo>
                  <a:lnTo>
                    <a:pt x="895" y="2"/>
                  </a:lnTo>
                  <a:lnTo>
                    <a:pt x="874" y="2"/>
                  </a:lnTo>
                  <a:lnTo>
                    <a:pt x="848" y="1"/>
                  </a:lnTo>
                  <a:lnTo>
                    <a:pt x="817" y="1"/>
                  </a:lnTo>
                  <a:lnTo>
                    <a:pt x="784" y="1"/>
                  </a:lnTo>
                  <a:lnTo>
                    <a:pt x="747" y="1"/>
                  </a:lnTo>
                  <a:lnTo>
                    <a:pt x="709" y="1"/>
                  </a:lnTo>
                  <a:lnTo>
                    <a:pt x="668" y="0"/>
                  </a:lnTo>
                  <a:lnTo>
                    <a:pt x="626" y="0"/>
                  </a:lnTo>
                  <a:lnTo>
                    <a:pt x="584" y="0"/>
                  </a:lnTo>
                  <a:lnTo>
                    <a:pt x="542" y="0"/>
                  </a:lnTo>
                  <a:lnTo>
                    <a:pt x="500" y="1"/>
                  </a:lnTo>
                  <a:lnTo>
                    <a:pt x="460" y="1"/>
                  </a:lnTo>
                  <a:lnTo>
                    <a:pt x="421" y="1"/>
                  </a:lnTo>
                  <a:lnTo>
                    <a:pt x="385" y="1"/>
                  </a:lnTo>
                  <a:lnTo>
                    <a:pt x="352" y="2"/>
                  </a:lnTo>
                  <a:lnTo>
                    <a:pt x="338" y="2"/>
                  </a:lnTo>
                  <a:lnTo>
                    <a:pt x="322" y="1"/>
                  </a:lnTo>
                  <a:lnTo>
                    <a:pt x="303" y="1"/>
                  </a:lnTo>
                  <a:lnTo>
                    <a:pt x="282" y="2"/>
                  </a:lnTo>
                  <a:lnTo>
                    <a:pt x="261" y="2"/>
                  </a:lnTo>
                  <a:lnTo>
                    <a:pt x="236" y="4"/>
                  </a:lnTo>
                  <a:lnTo>
                    <a:pt x="212" y="5"/>
                  </a:lnTo>
                  <a:lnTo>
                    <a:pt x="187" y="6"/>
                  </a:lnTo>
                  <a:lnTo>
                    <a:pt x="162" y="8"/>
                  </a:lnTo>
                  <a:lnTo>
                    <a:pt x="136" y="9"/>
                  </a:lnTo>
                  <a:lnTo>
                    <a:pt x="112" y="12"/>
                  </a:lnTo>
                  <a:lnTo>
                    <a:pt x="88" y="15"/>
                  </a:lnTo>
                  <a:lnTo>
                    <a:pt x="65" y="17"/>
                  </a:lnTo>
                  <a:lnTo>
                    <a:pt x="44" y="21"/>
                  </a:lnTo>
                  <a:lnTo>
                    <a:pt x="26" y="24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CCAF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1" name="Freeform 43"/>
            <p:cNvSpPr>
              <a:spLocks/>
            </p:cNvSpPr>
            <p:nvPr/>
          </p:nvSpPr>
          <p:spPr bwMode="auto">
            <a:xfrm>
              <a:off x="1066" y="2751"/>
              <a:ext cx="437" cy="242"/>
            </a:xfrm>
            <a:custGeom>
              <a:avLst/>
              <a:gdLst>
                <a:gd name="T0" fmla="*/ 1 w 874"/>
                <a:gd name="T1" fmla="*/ 20 h 485"/>
                <a:gd name="T2" fmla="*/ 0 w 874"/>
                <a:gd name="T3" fmla="*/ 48 h 485"/>
                <a:gd name="T4" fmla="*/ 3 w 874"/>
                <a:gd name="T5" fmla="*/ 66 h 485"/>
                <a:gd name="T6" fmla="*/ 9 w 874"/>
                <a:gd name="T7" fmla="*/ 75 h 485"/>
                <a:gd name="T8" fmla="*/ 17 w 874"/>
                <a:gd name="T9" fmla="*/ 83 h 485"/>
                <a:gd name="T10" fmla="*/ 25 w 874"/>
                <a:gd name="T11" fmla="*/ 90 h 485"/>
                <a:gd name="T12" fmla="*/ 34 w 874"/>
                <a:gd name="T13" fmla="*/ 98 h 485"/>
                <a:gd name="T14" fmla="*/ 42 w 874"/>
                <a:gd name="T15" fmla="*/ 105 h 485"/>
                <a:gd name="T16" fmla="*/ 49 w 874"/>
                <a:gd name="T17" fmla="*/ 112 h 485"/>
                <a:gd name="T18" fmla="*/ 55 w 874"/>
                <a:gd name="T19" fmla="*/ 118 h 485"/>
                <a:gd name="T20" fmla="*/ 64 w 874"/>
                <a:gd name="T21" fmla="*/ 119 h 485"/>
                <a:gd name="T22" fmla="*/ 81 w 874"/>
                <a:gd name="T23" fmla="*/ 114 h 485"/>
                <a:gd name="T24" fmla="*/ 102 w 874"/>
                <a:gd name="T25" fmla="*/ 109 h 485"/>
                <a:gd name="T26" fmla="*/ 126 w 874"/>
                <a:gd name="T27" fmla="*/ 103 h 485"/>
                <a:gd name="T28" fmla="*/ 150 w 874"/>
                <a:gd name="T29" fmla="*/ 98 h 485"/>
                <a:gd name="T30" fmla="*/ 174 w 874"/>
                <a:gd name="T31" fmla="*/ 91 h 485"/>
                <a:gd name="T32" fmla="*/ 195 w 874"/>
                <a:gd name="T33" fmla="*/ 84 h 485"/>
                <a:gd name="T34" fmla="*/ 212 w 874"/>
                <a:gd name="T35" fmla="*/ 76 h 485"/>
                <a:gd name="T36" fmla="*/ 219 w 874"/>
                <a:gd name="T37" fmla="*/ 54 h 485"/>
                <a:gd name="T38" fmla="*/ 218 w 874"/>
                <a:gd name="T39" fmla="*/ 18 h 485"/>
                <a:gd name="T40" fmla="*/ 214 w 874"/>
                <a:gd name="T41" fmla="*/ 0 h 485"/>
                <a:gd name="T42" fmla="*/ 201 w 874"/>
                <a:gd name="T43" fmla="*/ 0 h 485"/>
                <a:gd name="T44" fmla="*/ 183 w 874"/>
                <a:gd name="T45" fmla="*/ 0 h 485"/>
                <a:gd name="T46" fmla="*/ 162 w 874"/>
                <a:gd name="T47" fmla="*/ 0 h 485"/>
                <a:gd name="T48" fmla="*/ 139 w 874"/>
                <a:gd name="T49" fmla="*/ 0 h 485"/>
                <a:gd name="T50" fmla="*/ 116 w 874"/>
                <a:gd name="T51" fmla="*/ 0 h 485"/>
                <a:gd name="T52" fmla="*/ 93 w 874"/>
                <a:gd name="T53" fmla="*/ 0 h 485"/>
                <a:gd name="T54" fmla="*/ 72 w 874"/>
                <a:gd name="T55" fmla="*/ 0 h 485"/>
                <a:gd name="T56" fmla="*/ 60 w 874"/>
                <a:gd name="T57" fmla="*/ 0 h 485"/>
                <a:gd name="T58" fmla="*/ 54 w 874"/>
                <a:gd name="T59" fmla="*/ 0 h 485"/>
                <a:gd name="T60" fmla="*/ 46 w 874"/>
                <a:gd name="T61" fmla="*/ 0 h 485"/>
                <a:gd name="T62" fmla="*/ 38 w 874"/>
                <a:gd name="T63" fmla="*/ 1 h 485"/>
                <a:gd name="T64" fmla="*/ 29 w 874"/>
                <a:gd name="T65" fmla="*/ 1 h 485"/>
                <a:gd name="T66" fmla="*/ 21 w 874"/>
                <a:gd name="T67" fmla="*/ 3 h 485"/>
                <a:gd name="T68" fmla="*/ 13 w 874"/>
                <a:gd name="T69" fmla="*/ 4 h 485"/>
                <a:gd name="T70" fmla="*/ 5 w 874"/>
                <a:gd name="T71" fmla="*/ 5 h 4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4"/>
                <a:gd name="T109" fmla="*/ 0 h 485"/>
                <a:gd name="T110" fmla="*/ 874 w 874"/>
                <a:gd name="T111" fmla="*/ 485 h 4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4" h="485">
                  <a:moveTo>
                    <a:pt x="8" y="24"/>
                  </a:moveTo>
                  <a:lnTo>
                    <a:pt x="3" y="81"/>
                  </a:lnTo>
                  <a:lnTo>
                    <a:pt x="0" y="137"/>
                  </a:lnTo>
                  <a:lnTo>
                    <a:pt x="0" y="194"/>
                  </a:lnTo>
                  <a:lnTo>
                    <a:pt x="0" y="250"/>
                  </a:lnTo>
                  <a:lnTo>
                    <a:pt x="11" y="266"/>
                  </a:lnTo>
                  <a:lnTo>
                    <a:pt x="23" y="283"/>
                  </a:lnTo>
                  <a:lnTo>
                    <a:pt x="36" y="300"/>
                  </a:lnTo>
                  <a:lnTo>
                    <a:pt x="51" y="316"/>
                  </a:lnTo>
                  <a:lnTo>
                    <a:pt x="67" y="332"/>
                  </a:lnTo>
                  <a:lnTo>
                    <a:pt x="83" y="348"/>
                  </a:lnTo>
                  <a:lnTo>
                    <a:pt x="99" y="363"/>
                  </a:lnTo>
                  <a:lnTo>
                    <a:pt x="117" y="378"/>
                  </a:lnTo>
                  <a:lnTo>
                    <a:pt x="133" y="393"/>
                  </a:lnTo>
                  <a:lnTo>
                    <a:pt x="150" y="408"/>
                  </a:lnTo>
                  <a:lnTo>
                    <a:pt x="165" y="422"/>
                  </a:lnTo>
                  <a:lnTo>
                    <a:pt x="180" y="435"/>
                  </a:lnTo>
                  <a:lnTo>
                    <a:pt x="194" y="448"/>
                  </a:lnTo>
                  <a:lnTo>
                    <a:pt x="206" y="461"/>
                  </a:lnTo>
                  <a:lnTo>
                    <a:pt x="218" y="473"/>
                  </a:lnTo>
                  <a:lnTo>
                    <a:pt x="227" y="485"/>
                  </a:lnTo>
                  <a:lnTo>
                    <a:pt x="254" y="476"/>
                  </a:lnTo>
                  <a:lnTo>
                    <a:pt x="287" y="467"/>
                  </a:lnTo>
                  <a:lnTo>
                    <a:pt x="324" y="457"/>
                  </a:lnTo>
                  <a:lnTo>
                    <a:pt x="364" y="447"/>
                  </a:lnTo>
                  <a:lnTo>
                    <a:pt x="408" y="437"/>
                  </a:lnTo>
                  <a:lnTo>
                    <a:pt x="455" y="426"/>
                  </a:lnTo>
                  <a:lnTo>
                    <a:pt x="503" y="415"/>
                  </a:lnTo>
                  <a:lnTo>
                    <a:pt x="551" y="403"/>
                  </a:lnTo>
                  <a:lnTo>
                    <a:pt x="599" y="392"/>
                  </a:lnTo>
                  <a:lnTo>
                    <a:pt x="648" y="379"/>
                  </a:lnTo>
                  <a:lnTo>
                    <a:pt x="694" y="366"/>
                  </a:lnTo>
                  <a:lnTo>
                    <a:pt x="738" y="353"/>
                  </a:lnTo>
                  <a:lnTo>
                    <a:pt x="778" y="338"/>
                  </a:lnTo>
                  <a:lnTo>
                    <a:pt x="815" y="323"/>
                  </a:lnTo>
                  <a:lnTo>
                    <a:pt x="847" y="307"/>
                  </a:lnTo>
                  <a:lnTo>
                    <a:pt x="874" y="290"/>
                  </a:lnTo>
                  <a:lnTo>
                    <a:pt x="874" y="219"/>
                  </a:lnTo>
                  <a:lnTo>
                    <a:pt x="872" y="146"/>
                  </a:lnTo>
                  <a:lnTo>
                    <a:pt x="872" y="75"/>
                  </a:lnTo>
                  <a:lnTo>
                    <a:pt x="871" y="2"/>
                  </a:lnTo>
                  <a:lnTo>
                    <a:pt x="854" y="2"/>
                  </a:lnTo>
                  <a:lnTo>
                    <a:pt x="830" y="2"/>
                  </a:lnTo>
                  <a:lnTo>
                    <a:pt x="801" y="1"/>
                  </a:lnTo>
                  <a:lnTo>
                    <a:pt x="768" y="1"/>
                  </a:lnTo>
                  <a:lnTo>
                    <a:pt x="730" y="1"/>
                  </a:lnTo>
                  <a:lnTo>
                    <a:pt x="689" y="1"/>
                  </a:lnTo>
                  <a:lnTo>
                    <a:pt x="647" y="1"/>
                  </a:lnTo>
                  <a:lnTo>
                    <a:pt x="602" y="0"/>
                  </a:lnTo>
                  <a:lnTo>
                    <a:pt x="554" y="0"/>
                  </a:lnTo>
                  <a:lnTo>
                    <a:pt x="508" y="0"/>
                  </a:lnTo>
                  <a:lnTo>
                    <a:pt x="461" y="0"/>
                  </a:lnTo>
                  <a:lnTo>
                    <a:pt x="415" y="1"/>
                  </a:lnTo>
                  <a:lnTo>
                    <a:pt x="370" y="1"/>
                  </a:lnTo>
                  <a:lnTo>
                    <a:pt x="326" y="1"/>
                  </a:lnTo>
                  <a:lnTo>
                    <a:pt x="286" y="1"/>
                  </a:lnTo>
                  <a:lnTo>
                    <a:pt x="249" y="2"/>
                  </a:lnTo>
                  <a:lnTo>
                    <a:pt x="239" y="2"/>
                  </a:lnTo>
                  <a:lnTo>
                    <a:pt x="227" y="2"/>
                  </a:lnTo>
                  <a:lnTo>
                    <a:pt x="215" y="2"/>
                  </a:lnTo>
                  <a:lnTo>
                    <a:pt x="200" y="2"/>
                  </a:lnTo>
                  <a:lnTo>
                    <a:pt x="183" y="2"/>
                  </a:lnTo>
                  <a:lnTo>
                    <a:pt x="167" y="4"/>
                  </a:lnTo>
                  <a:lnTo>
                    <a:pt x="150" y="5"/>
                  </a:lnTo>
                  <a:lnTo>
                    <a:pt x="133" y="6"/>
                  </a:lnTo>
                  <a:lnTo>
                    <a:pt x="115" y="7"/>
                  </a:lnTo>
                  <a:lnTo>
                    <a:pt x="98" y="9"/>
                  </a:lnTo>
                  <a:lnTo>
                    <a:pt x="81" y="12"/>
                  </a:lnTo>
                  <a:lnTo>
                    <a:pt x="65" y="13"/>
                  </a:lnTo>
                  <a:lnTo>
                    <a:pt x="49" y="16"/>
                  </a:lnTo>
                  <a:lnTo>
                    <a:pt x="34" y="19"/>
                  </a:lnTo>
                  <a:lnTo>
                    <a:pt x="20" y="21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D3BAA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2" name="Freeform 44"/>
            <p:cNvSpPr>
              <a:spLocks/>
            </p:cNvSpPr>
            <p:nvPr/>
          </p:nvSpPr>
          <p:spPr bwMode="auto">
            <a:xfrm>
              <a:off x="1066" y="2751"/>
              <a:ext cx="416" cy="210"/>
            </a:xfrm>
            <a:custGeom>
              <a:avLst/>
              <a:gdLst>
                <a:gd name="T0" fmla="*/ 3 w 832"/>
                <a:gd name="T1" fmla="*/ 5 h 421"/>
                <a:gd name="T2" fmla="*/ 1 w 832"/>
                <a:gd name="T3" fmla="*/ 13 h 421"/>
                <a:gd name="T4" fmla="*/ 0 w 832"/>
                <a:gd name="T5" fmla="*/ 22 h 421"/>
                <a:gd name="T6" fmla="*/ 0 w 832"/>
                <a:gd name="T7" fmla="*/ 31 h 421"/>
                <a:gd name="T8" fmla="*/ 0 w 832"/>
                <a:gd name="T9" fmla="*/ 39 h 421"/>
                <a:gd name="T10" fmla="*/ 3 w 832"/>
                <a:gd name="T11" fmla="*/ 48 h 421"/>
                <a:gd name="T12" fmla="*/ 7 w 832"/>
                <a:gd name="T13" fmla="*/ 56 h 421"/>
                <a:gd name="T14" fmla="*/ 11 w 832"/>
                <a:gd name="T15" fmla="*/ 65 h 421"/>
                <a:gd name="T16" fmla="*/ 15 w 832"/>
                <a:gd name="T17" fmla="*/ 73 h 421"/>
                <a:gd name="T18" fmla="*/ 19 w 832"/>
                <a:gd name="T19" fmla="*/ 81 h 421"/>
                <a:gd name="T20" fmla="*/ 23 w 832"/>
                <a:gd name="T21" fmla="*/ 89 h 421"/>
                <a:gd name="T22" fmla="*/ 26 w 832"/>
                <a:gd name="T23" fmla="*/ 97 h 421"/>
                <a:gd name="T24" fmla="*/ 29 w 832"/>
                <a:gd name="T25" fmla="*/ 105 h 421"/>
                <a:gd name="T26" fmla="*/ 36 w 832"/>
                <a:gd name="T27" fmla="*/ 104 h 421"/>
                <a:gd name="T28" fmla="*/ 45 w 832"/>
                <a:gd name="T29" fmla="*/ 103 h 421"/>
                <a:gd name="T30" fmla="*/ 56 w 832"/>
                <a:gd name="T31" fmla="*/ 102 h 421"/>
                <a:gd name="T32" fmla="*/ 67 w 832"/>
                <a:gd name="T33" fmla="*/ 101 h 421"/>
                <a:gd name="T34" fmla="*/ 79 w 832"/>
                <a:gd name="T35" fmla="*/ 100 h 421"/>
                <a:gd name="T36" fmla="*/ 92 w 832"/>
                <a:gd name="T37" fmla="*/ 99 h 421"/>
                <a:gd name="T38" fmla="*/ 105 w 832"/>
                <a:gd name="T39" fmla="*/ 98 h 421"/>
                <a:gd name="T40" fmla="*/ 119 w 832"/>
                <a:gd name="T41" fmla="*/ 97 h 421"/>
                <a:gd name="T42" fmla="*/ 132 w 832"/>
                <a:gd name="T43" fmla="*/ 95 h 421"/>
                <a:gd name="T44" fmla="*/ 146 w 832"/>
                <a:gd name="T45" fmla="*/ 94 h 421"/>
                <a:gd name="T46" fmla="*/ 158 w 832"/>
                <a:gd name="T47" fmla="*/ 92 h 421"/>
                <a:gd name="T48" fmla="*/ 171 w 832"/>
                <a:gd name="T49" fmla="*/ 89 h 421"/>
                <a:gd name="T50" fmla="*/ 182 w 832"/>
                <a:gd name="T51" fmla="*/ 87 h 421"/>
                <a:gd name="T52" fmla="*/ 192 w 832"/>
                <a:gd name="T53" fmla="*/ 85 h 421"/>
                <a:gd name="T54" fmla="*/ 201 w 832"/>
                <a:gd name="T55" fmla="*/ 82 h 421"/>
                <a:gd name="T56" fmla="*/ 208 w 832"/>
                <a:gd name="T57" fmla="*/ 79 h 421"/>
                <a:gd name="T58" fmla="*/ 208 w 832"/>
                <a:gd name="T59" fmla="*/ 60 h 421"/>
                <a:gd name="T60" fmla="*/ 208 w 832"/>
                <a:gd name="T61" fmla="*/ 40 h 421"/>
                <a:gd name="T62" fmla="*/ 208 w 832"/>
                <a:gd name="T63" fmla="*/ 20 h 421"/>
                <a:gd name="T64" fmla="*/ 208 w 832"/>
                <a:gd name="T65" fmla="*/ 0 h 421"/>
                <a:gd name="T66" fmla="*/ 203 w 832"/>
                <a:gd name="T67" fmla="*/ 0 h 421"/>
                <a:gd name="T68" fmla="*/ 197 w 832"/>
                <a:gd name="T69" fmla="*/ 0 h 421"/>
                <a:gd name="T70" fmla="*/ 189 w 832"/>
                <a:gd name="T71" fmla="*/ 0 h 421"/>
                <a:gd name="T72" fmla="*/ 179 w 832"/>
                <a:gd name="T73" fmla="*/ 0 h 421"/>
                <a:gd name="T74" fmla="*/ 169 w 832"/>
                <a:gd name="T75" fmla="*/ 0 h 421"/>
                <a:gd name="T76" fmla="*/ 158 w 832"/>
                <a:gd name="T77" fmla="*/ 0 h 421"/>
                <a:gd name="T78" fmla="*/ 146 w 832"/>
                <a:gd name="T79" fmla="*/ 0 h 421"/>
                <a:gd name="T80" fmla="*/ 134 w 832"/>
                <a:gd name="T81" fmla="*/ 0 h 421"/>
                <a:gd name="T82" fmla="*/ 121 w 832"/>
                <a:gd name="T83" fmla="*/ 0 h 421"/>
                <a:gd name="T84" fmla="*/ 108 w 832"/>
                <a:gd name="T85" fmla="*/ 0 h 421"/>
                <a:gd name="T86" fmla="*/ 95 w 832"/>
                <a:gd name="T87" fmla="*/ 0 h 421"/>
                <a:gd name="T88" fmla="*/ 83 w 832"/>
                <a:gd name="T89" fmla="*/ 0 h 421"/>
                <a:gd name="T90" fmla="*/ 70 w 832"/>
                <a:gd name="T91" fmla="*/ 0 h 421"/>
                <a:gd name="T92" fmla="*/ 58 w 832"/>
                <a:gd name="T93" fmla="*/ 0 h 421"/>
                <a:gd name="T94" fmla="*/ 47 w 832"/>
                <a:gd name="T95" fmla="*/ 0 h 421"/>
                <a:gd name="T96" fmla="*/ 37 w 832"/>
                <a:gd name="T97" fmla="*/ 0 h 421"/>
                <a:gd name="T98" fmla="*/ 34 w 832"/>
                <a:gd name="T99" fmla="*/ 0 h 421"/>
                <a:gd name="T100" fmla="*/ 30 w 832"/>
                <a:gd name="T101" fmla="*/ 0 h 421"/>
                <a:gd name="T102" fmla="*/ 25 w 832"/>
                <a:gd name="T103" fmla="*/ 1 h 421"/>
                <a:gd name="T104" fmla="*/ 20 w 832"/>
                <a:gd name="T105" fmla="*/ 1 h 421"/>
                <a:gd name="T106" fmla="*/ 15 w 832"/>
                <a:gd name="T107" fmla="*/ 2 h 421"/>
                <a:gd name="T108" fmla="*/ 11 w 832"/>
                <a:gd name="T109" fmla="*/ 3 h 421"/>
                <a:gd name="T110" fmla="*/ 6 w 832"/>
                <a:gd name="T111" fmla="*/ 4 h 421"/>
                <a:gd name="T112" fmla="*/ 3 w 832"/>
                <a:gd name="T113" fmla="*/ 5 h 4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32"/>
                <a:gd name="T172" fmla="*/ 0 h 421"/>
                <a:gd name="T173" fmla="*/ 832 w 832"/>
                <a:gd name="T174" fmla="*/ 421 h 4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32" h="421">
                  <a:moveTo>
                    <a:pt x="9" y="21"/>
                  </a:moveTo>
                  <a:lnTo>
                    <a:pt x="4" y="55"/>
                  </a:lnTo>
                  <a:lnTo>
                    <a:pt x="0" y="90"/>
                  </a:lnTo>
                  <a:lnTo>
                    <a:pt x="0" y="125"/>
                  </a:lnTo>
                  <a:lnTo>
                    <a:pt x="0" y="158"/>
                  </a:lnTo>
                  <a:lnTo>
                    <a:pt x="12" y="192"/>
                  </a:lnTo>
                  <a:lnTo>
                    <a:pt x="26" y="227"/>
                  </a:lnTo>
                  <a:lnTo>
                    <a:pt x="42" y="262"/>
                  </a:lnTo>
                  <a:lnTo>
                    <a:pt x="58" y="295"/>
                  </a:lnTo>
                  <a:lnTo>
                    <a:pt x="75" y="327"/>
                  </a:lnTo>
                  <a:lnTo>
                    <a:pt x="90" y="359"/>
                  </a:lnTo>
                  <a:lnTo>
                    <a:pt x="104" y="391"/>
                  </a:lnTo>
                  <a:lnTo>
                    <a:pt x="114" y="421"/>
                  </a:lnTo>
                  <a:lnTo>
                    <a:pt x="144" y="417"/>
                  </a:lnTo>
                  <a:lnTo>
                    <a:pt x="180" y="415"/>
                  </a:lnTo>
                  <a:lnTo>
                    <a:pt x="221" y="411"/>
                  </a:lnTo>
                  <a:lnTo>
                    <a:pt x="268" y="407"/>
                  </a:lnTo>
                  <a:lnTo>
                    <a:pt x="316" y="403"/>
                  </a:lnTo>
                  <a:lnTo>
                    <a:pt x="367" y="399"/>
                  </a:lnTo>
                  <a:lnTo>
                    <a:pt x="420" y="394"/>
                  </a:lnTo>
                  <a:lnTo>
                    <a:pt x="474" y="388"/>
                  </a:lnTo>
                  <a:lnTo>
                    <a:pt x="528" y="381"/>
                  </a:lnTo>
                  <a:lnTo>
                    <a:pt x="581" y="376"/>
                  </a:lnTo>
                  <a:lnTo>
                    <a:pt x="632" y="368"/>
                  </a:lnTo>
                  <a:lnTo>
                    <a:pt x="681" y="359"/>
                  </a:lnTo>
                  <a:lnTo>
                    <a:pt x="726" y="350"/>
                  </a:lnTo>
                  <a:lnTo>
                    <a:pt x="766" y="341"/>
                  </a:lnTo>
                  <a:lnTo>
                    <a:pt x="802" y="331"/>
                  </a:lnTo>
                  <a:lnTo>
                    <a:pt x="832" y="319"/>
                  </a:lnTo>
                  <a:lnTo>
                    <a:pt x="832" y="240"/>
                  </a:lnTo>
                  <a:lnTo>
                    <a:pt x="832" y="160"/>
                  </a:lnTo>
                  <a:lnTo>
                    <a:pt x="831" y="82"/>
                  </a:lnTo>
                  <a:lnTo>
                    <a:pt x="831" y="2"/>
                  </a:lnTo>
                  <a:lnTo>
                    <a:pt x="811" y="2"/>
                  </a:lnTo>
                  <a:lnTo>
                    <a:pt x="785" y="2"/>
                  </a:lnTo>
                  <a:lnTo>
                    <a:pt x="753" y="1"/>
                  </a:lnTo>
                  <a:lnTo>
                    <a:pt x="716" y="1"/>
                  </a:lnTo>
                  <a:lnTo>
                    <a:pt x="675" y="1"/>
                  </a:lnTo>
                  <a:lnTo>
                    <a:pt x="630" y="1"/>
                  </a:lnTo>
                  <a:lnTo>
                    <a:pt x="583" y="1"/>
                  </a:lnTo>
                  <a:lnTo>
                    <a:pt x="534" y="0"/>
                  </a:lnTo>
                  <a:lnTo>
                    <a:pt x="483" y="0"/>
                  </a:lnTo>
                  <a:lnTo>
                    <a:pt x="431" y="0"/>
                  </a:lnTo>
                  <a:lnTo>
                    <a:pt x="379" y="0"/>
                  </a:lnTo>
                  <a:lnTo>
                    <a:pt x="329" y="1"/>
                  </a:lnTo>
                  <a:lnTo>
                    <a:pt x="279" y="1"/>
                  </a:lnTo>
                  <a:lnTo>
                    <a:pt x="232" y="1"/>
                  </a:lnTo>
                  <a:lnTo>
                    <a:pt x="187" y="1"/>
                  </a:lnTo>
                  <a:lnTo>
                    <a:pt x="147" y="2"/>
                  </a:lnTo>
                  <a:lnTo>
                    <a:pt x="133" y="2"/>
                  </a:lnTo>
                  <a:lnTo>
                    <a:pt x="117" y="2"/>
                  </a:lnTo>
                  <a:lnTo>
                    <a:pt x="98" y="4"/>
                  </a:lnTo>
                  <a:lnTo>
                    <a:pt x="80" y="6"/>
                  </a:lnTo>
                  <a:lnTo>
                    <a:pt x="60" y="8"/>
                  </a:lnTo>
                  <a:lnTo>
                    <a:pt x="42" y="12"/>
                  </a:lnTo>
                  <a:lnTo>
                    <a:pt x="24" y="16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DBC1A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3" name="Freeform 45"/>
            <p:cNvSpPr>
              <a:spLocks/>
            </p:cNvSpPr>
            <p:nvPr/>
          </p:nvSpPr>
          <p:spPr bwMode="auto">
            <a:xfrm>
              <a:off x="1066" y="2751"/>
              <a:ext cx="396" cy="186"/>
            </a:xfrm>
            <a:custGeom>
              <a:avLst/>
              <a:gdLst>
                <a:gd name="T0" fmla="*/ 3 w 792"/>
                <a:gd name="T1" fmla="*/ 5 h 372"/>
                <a:gd name="T2" fmla="*/ 1 w 792"/>
                <a:gd name="T3" fmla="*/ 8 h 372"/>
                <a:gd name="T4" fmla="*/ 0 w 792"/>
                <a:gd name="T5" fmla="*/ 11 h 372"/>
                <a:gd name="T6" fmla="*/ 0 w 792"/>
                <a:gd name="T7" fmla="*/ 14 h 372"/>
                <a:gd name="T8" fmla="*/ 0 w 792"/>
                <a:gd name="T9" fmla="*/ 17 h 372"/>
                <a:gd name="T10" fmla="*/ 0 w 792"/>
                <a:gd name="T11" fmla="*/ 90 h 372"/>
                <a:gd name="T12" fmla="*/ 4 w 792"/>
                <a:gd name="T13" fmla="*/ 90 h 372"/>
                <a:gd name="T14" fmla="*/ 9 w 792"/>
                <a:gd name="T15" fmla="*/ 91 h 372"/>
                <a:gd name="T16" fmla="*/ 13 w 792"/>
                <a:gd name="T17" fmla="*/ 91 h 372"/>
                <a:gd name="T18" fmla="*/ 19 w 792"/>
                <a:gd name="T19" fmla="*/ 91 h 372"/>
                <a:gd name="T20" fmla="*/ 24 w 792"/>
                <a:gd name="T21" fmla="*/ 91 h 372"/>
                <a:gd name="T22" fmla="*/ 30 w 792"/>
                <a:gd name="T23" fmla="*/ 92 h 372"/>
                <a:gd name="T24" fmla="*/ 36 w 792"/>
                <a:gd name="T25" fmla="*/ 92 h 372"/>
                <a:gd name="T26" fmla="*/ 42 w 792"/>
                <a:gd name="T27" fmla="*/ 92 h 372"/>
                <a:gd name="T28" fmla="*/ 49 w 792"/>
                <a:gd name="T29" fmla="*/ 93 h 372"/>
                <a:gd name="T30" fmla="*/ 56 w 792"/>
                <a:gd name="T31" fmla="*/ 93 h 372"/>
                <a:gd name="T32" fmla="*/ 63 w 792"/>
                <a:gd name="T33" fmla="*/ 93 h 372"/>
                <a:gd name="T34" fmla="*/ 70 w 792"/>
                <a:gd name="T35" fmla="*/ 93 h 372"/>
                <a:gd name="T36" fmla="*/ 77 w 792"/>
                <a:gd name="T37" fmla="*/ 93 h 372"/>
                <a:gd name="T38" fmla="*/ 85 w 792"/>
                <a:gd name="T39" fmla="*/ 93 h 372"/>
                <a:gd name="T40" fmla="*/ 92 w 792"/>
                <a:gd name="T41" fmla="*/ 93 h 372"/>
                <a:gd name="T42" fmla="*/ 100 w 792"/>
                <a:gd name="T43" fmla="*/ 93 h 372"/>
                <a:gd name="T44" fmla="*/ 107 w 792"/>
                <a:gd name="T45" fmla="*/ 93 h 372"/>
                <a:gd name="T46" fmla="*/ 114 w 792"/>
                <a:gd name="T47" fmla="*/ 93 h 372"/>
                <a:gd name="T48" fmla="*/ 122 w 792"/>
                <a:gd name="T49" fmla="*/ 93 h 372"/>
                <a:gd name="T50" fmla="*/ 129 w 792"/>
                <a:gd name="T51" fmla="*/ 93 h 372"/>
                <a:gd name="T52" fmla="*/ 136 w 792"/>
                <a:gd name="T53" fmla="*/ 93 h 372"/>
                <a:gd name="T54" fmla="*/ 143 w 792"/>
                <a:gd name="T55" fmla="*/ 93 h 372"/>
                <a:gd name="T56" fmla="*/ 150 w 792"/>
                <a:gd name="T57" fmla="*/ 92 h 372"/>
                <a:gd name="T58" fmla="*/ 157 w 792"/>
                <a:gd name="T59" fmla="*/ 92 h 372"/>
                <a:gd name="T60" fmla="*/ 163 w 792"/>
                <a:gd name="T61" fmla="*/ 91 h 372"/>
                <a:gd name="T62" fmla="*/ 169 w 792"/>
                <a:gd name="T63" fmla="*/ 91 h 372"/>
                <a:gd name="T64" fmla="*/ 175 w 792"/>
                <a:gd name="T65" fmla="*/ 91 h 372"/>
                <a:gd name="T66" fmla="*/ 180 w 792"/>
                <a:gd name="T67" fmla="*/ 90 h 372"/>
                <a:gd name="T68" fmla="*/ 185 w 792"/>
                <a:gd name="T69" fmla="*/ 89 h 372"/>
                <a:gd name="T70" fmla="*/ 190 w 792"/>
                <a:gd name="T71" fmla="*/ 89 h 372"/>
                <a:gd name="T72" fmla="*/ 195 w 792"/>
                <a:gd name="T73" fmla="*/ 88 h 372"/>
                <a:gd name="T74" fmla="*/ 198 w 792"/>
                <a:gd name="T75" fmla="*/ 87 h 372"/>
                <a:gd name="T76" fmla="*/ 198 w 792"/>
                <a:gd name="T77" fmla="*/ 1 h 372"/>
                <a:gd name="T78" fmla="*/ 193 w 792"/>
                <a:gd name="T79" fmla="*/ 1 h 372"/>
                <a:gd name="T80" fmla="*/ 186 w 792"/>
                <a:gd name="T81" fmla="*/ 1 h 372"/>
                <a:gd name="T82" fmla="*/ 177 w 792"/>
                <a:gd name="T83" fmla="*/ 1 h 372"/>
                <a:gd name="T84" fmla="*/ 167 w 792"/>
                <a:gd name="T85" fmla="*/ 1 h 372"/>
                <a:gd name="T86" fmla="*/ 156 w 792"/>
                <a:gd name="T87" fmla="*/ 1 h 372"/>
                <a:gd name="T88" fmla="*/ 143 w 792"/>
                <a:gd name="T89" fmla="*/ 1 h 372"/>
                <a:gd name="T90" fmla="*/ 130 w 792"/>
                <a:gd name="T91" fmla="*/ 0 h 372"/>
                <a:gd name="T92" fmla="*/ 117 w 792"/>
                <a:gd name="T93" fmla="*/ 0 h 372"/>
                <a:gd name="T94" fmla="*/ 103 w 792"/>
                <a:gd name="T95" fmla="*/ 0 h 372"/>
                <a:gd name="T96" fmla="*/ 89 w 792"/>
                <a:gd name="T97" fmla="*/ 0 h 372"/>
                <a:gd name="T98" fmla="*/ 75 w 792"/>
                <a:gd name="T99" fmla="*/ 0 h 372"/>
                <a:gd name="T100" fmla="*/ 61 w 792"/>
                <a:gd name="T101" fmla="*/ 0 h 372"/>
                <a:gd name="T102" fmla="*/ 48 w 792"/>
                <a:gd name="T103" fmla="*/ 0 h 372"/>
                <a:gd name="T104" fmla="*/ 35 w 792"/>
                <a:gd name="T105" fmla="*/ 1 h 372"/>
                <a:gd name="T106" fmla="*/ 23 w 792"/>
                <a:gd name="T107" fmla="*/ 1 h 372"/>
                <a:gd name="T108" fmla="*/ 12 w 792"/>
                <a:gd name="T109" fmla="*/ 1 h 372"/>
                <a:gd name="T110" fmla="*/ 10 w 792"/>
                <a:gd name="T111" fmla="*/ 1 h 372"/>
                <a:gd name="T112" fmla="*/ 9 w 792"/>
                <a:gd name="T113" fmla="*/ 1 h 372"/>
                <a:gd name="T114" fmla="*/ 8 w 792"/>
                <a:gd name="T115" fmla="*/ 1 h 372"/>
                <a:gd name="T116" fmla="*/ 7 w 792"/>
                <a:gd name="T117" fmla="*/ 2 h 372"/>
                <a:gd name="T118" fmla="*/ 6 w 792"/>
                <a:gd name="T119" fmla="*/ 2 h 372"/>
                <a:gd name="T120" fmla="*/ 5 w 792"/>
                <a:gd name="T121" fmla="*/ 3 h 372"/>
                <a:gd name="T122" fmla="*/ 4 w 792"/>
                <a:gd name="T123" fmla="*/ 4 h 372"/>
                <a:gd name="T124" fmla="*/ 3 w 792"/>
                <a:gd name="T125" fmla="*/ 5 h 3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2"/>
                <a:gd name="T190" fmla="*/ 0 h 372"/>
                <a:gd name="T191" fmla="*/ 792 w 792"/>
                <a:gd name="T192" fmla="*/ 372 h 3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2" h="372">
                  <a:moveTo>
                    <a:pt x="9" y="19"/>
                  </a:moveTo>
                  <a:lnTo>
                    <a:pt x="4" y="30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357"/>
                  </a:lnTo>
                  <a:lnTo>
                    <a:pt x="16" y="358"/>
                  </a:lnTo>
                  <a:lnTo>
                    <a:pt x="34" y="361"/>
                  </a:lnTo>
                  <a:lnTo>
                    <a:pt x="52" y="362"/>
                  </a:lnTo>
                  <a:lnTo>
                    <a:pt x="73" y="363"/>
                  </a:lnTo>
                  <a:lnTo>
                    <a:pt x="95" y="364"/>
                  </a:lnTo>
                  <a:lnTo>
                    <a:pt x="118" y="365"/>
                  </a:lnTo>
                  <a:lnTo>
                    <a:pt x="143" y="366"/>
                  </a:lnTo>
                  <a:lnTo>
                    <a:pt x="168" y="368"/>
                  </a:lnTo>
                  <a:lnTo>
                    <a:pt x="195" y="369"/>
                  </a:lnTo>
                  <a:lnTo>
                    <a:pt x="221" y="370"/>
                  </a:lnTo>
                  <a:lnTo>
                    <a:pt x="250" y="370"/>
                  </a:lnTo>
                  <a:lnTo>
                    <a:pt x="279" y="371"/>
                  </a:lnTo>
                  <a:lnTo>
                    <a:pt x="308" y="371"/>
                  </a:lnTo>
                  <a:lnTo>
                    <a:pt x="337" y="372"/>
                  </a:lnTo>
                  <a:lnTo>
                    <a:pt x="367" y="372"/>
                  </a:lnTo>
                  <a:lnTo>
                    <a:pt x="397" y="372"/>
                  </a:lnTo>
                  <a:lnTo>
                    <a:pt x="427" y="372"/>
                  </a:lnTo>
                  <a:lnTo>
                    <a:pt x="455" y="371"/>
                  </a:lnTo>
                  <a:lnTo>
                    <a:pt x="485" y="371"/>
                  </a:lnTo>
                  <a:lnTo>
                    <a:pt x="514" y="370"/>
                  </a:lnTo>
                  <a:lnTo>
                    <a:pt x="543" y="370"/>
                  </a:lnTo>
                  <a:lnTo>
                    <a:pt x="571" y="369"/>
                  </a:lnTo>
                  <a:lnTo>
                    <a:pt x="598" y="368"/>
                  </a:lnTo>
                  <a:lnTo>
                    <a:pt x="625" y="366"/>
                  </a:lnTo>
                  <a:lnTo>
                    <a:pt x="650" y="364"/>
                  </a:lnTo>
                  <a:lnTo>
                    <a:pt x="674" y="363"/>
                  </a:lnTo>
                  <a:lnTo>
                    <a:pt x="697" y="361"/>
                  </a:lnTo>
                  <a:lnTo>
                    <a:pt x="719" y="358"/>
                  </a:lnTo>
                  <a:lnTo>
                    <a:pt x="740" y="356"/>
                  </a:lnTo>
                  <a:lnTo>
                    <a:pt x="759" y="353"/>
                  </a:lnTo>
                  <a:lnTo>
                    <a:pt x="777" y="350"/>
                  </a:lnTo>
                  <a:lnTo>
                    <a:pt x="792" y="347"/>
                  </a:lnTo>
                  <a:lnTo>
                    <a:pt x="792" y="2"/>
                  </a:lnTo>
                  <a:lnTo>
                    <a:pt x="770" y="2"/>
                  </a:lnTo>
                  <a:lnTo>
                    <a:pt x="741" y="2"/>
                  </a:lnTo>
                  <a:lnTo>
                    <a:pt x="705" y="1"/>
                  </a:lnTo>
                  <a:lnTo>
                    <a:pt x="665" y="1"/>
                  </a:lnTo>
                  <a:lnTo>
                    <a:pt x="621" y="1"/>
                  </a:lnTo>
                  <a:lnTo>
                    <a:pt x="572" y="1"/>
                  </a:lnTo>
                  <a:lnTo>
                    <a:pt x="520" y="0"/>
                  </a:lnTo>
                  <a:lnTo>
                    <a:pt x="467" y="0"/>
                  </a:lnTo>
                  <a:lnTo>
                    <a:pt x="412" y="0"/>
                  </a:lnTo>
                  <a:lnTo>
                    <a:pt x="355" y="0"/>
                  </a:lnTo>
                  <a:lnTo>
                    <a:pt x="299" y="0"/>
                  </a:lnTo>
                  <a:lnTo>
                    <a:pt x="243" y="0"/>
                  </a:lnTo>
                  <a:lnTo>
                    <a:pt x="189" y="0"/>
                  </a:lnTo>
                  <a:lnTo>
                    <a:pt x="138" y="1"/>
                  </a:lnTo>
                  <a:lnTo>
                    <a:pt x="90" y="1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5" y="2"/>
                  </a:lnTo>
                  <a:lnTo>
                    <a:pt x="30" y="4"/>
                  </a:lnTo>
                  <a:lnTo>
                    <a:pt x="27" y="5"/>
                  </a:lnTo>
                  <a:lnTo>
                    <a:pt x="22" y="7"/>
                  </a:lnTo>
                  <a:lnTo>
                    <a:pt x="19" y="11"/>
                  </a:lnTo>
                  <a:lnTo>
                    <a:pt x="14" y="14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E0C9B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4" name="Freeform 46"/>
            <p:cNvSpPr>
              <a:spLocks/>
            </p:cNvSpPr>
            <p:nvPr/>
          </p:nvSpPr>
          <p:spPr bwMode="auto">
            <a:xfrm>
              <a:off x="1128" y="2812"/>
              <a:ext cx="487" cy="374"/>
            </a:xfrm>
            <a:custGeom>
              <a:avLst/>
              <a:gdLst>
                <a:gd name="T0" fmla="*/ 0 w 975"/>
                <a:gd name="T1" fmla="*/ 9 h 750"/>
                <a:gd name="T2" fmla="*/ 4 w 975"/>
                <a:gd name="T3" fmla="*/ 1 h 750"/>
                <a:gd name="T4" fmla="*/ 239 w 975"/>
                <a:gd name="T5" fmla="*/ 0 h 750"/>
                <a:gd name="T6" fmla="*/ 243 w 975"/>
                <a:gd name="T7" fmla="*/ 9 h 750"/>
                <a:gd name="T8" fmla="*/ 243 w 975"/>
                <a:gd name="T9" fmla="*/ 179 h 750"/>
                <a:gd name="T10" fmla="*/ 236 w 975"/>
                <a:gd name="T11" fmla="*/ 183 h 750"/>
                <a:gd name="T12" fmla="*/ 228 w 975"/>
                <a:gd name="T13" fmla="*/ 184 h 750"/>
                <a:gd name="T14" fmla="*/ 221 w 975"/>
                <a:gd name="T15" fmla="*/ 184 h 750"/>
                <a:gd name="T16" fmla="*/ 214 w 975"/>
                <a:gd name="T17" fmla="*/ 184 h 750"/>
                <a:gd name="T18" fmla="*/ 207 w 975"/>
                <a:gd name="T19" fmla="*/ 185 h 750"/>
                <a:gd name="T20" fmla="*/ 199 w 975"/>
                <a:gd name="T21" fmla="*/ 185 h 750"/>
                <a:gd name="T22" fmla="*/ 192 w 975"/>
                <a:gd name="T23" fmla="*/ 185 h 750"/>
                <a:gd name="T24" fmla="*/ 184 w 975"/>
                <a:gd name="T25" fmla="*/ 185 h 750"/>
                <a:gd name="T26" fmla="*/ 177 w 975"/>
                <a:gd name="T27" fmla="*/ 185 h 750"/>
                <a:gd name="T28" fmla="*/ 170 w 975"/>
                <a:gd name="T29" fmla="*/ 186 h 750"/>
                <a:gd name="T30" fmla="*/ 162 w 975"/>
                <a:gd name="T31" fmla="*/ 186 h 750"/>
                <a:gd name="T32" fmla="*/ 155 w 975"/>
                <a:gd name="T33" fmla="*/ 186 h 750"/>
                <a:gd name="T34" fmla="*/ 148 w 975"/>
                <a:gd name="T35" fmla="*/ 186 h 750"/>
                <a:gd name="T36" fmla="*/ 141 w 975"/>
                <a:gd name="T37" fmla="*/ 186 h 750"/>
                <a:gd name="T38" fmla="*/ 133 w 975"/>
                <a:gd name="T39" fmla="*/ 186 h 750"/>
                <a:gd name="T40" fmla="*/ 126 w 975"/>
                <a:gd name="T41" fmla="*/ 187 h 750"/>
                <a:gd name="T42" fmla="*/ 119 w 975"/>
                <a:gd name="T43" fmla="*/ 187 h 750"/>
                <a:gd name="T44" fmla="*/ 112 w 975"/>
                <a:gd name="T45" fmla="*/ 187 h 750"/>
                <a:gd name="T46" fmla="*/ 104 w 975"/>
                <a:gd name="T47" fmla="*/ 187 h 750"/>
                <a:gd name="T48" fmla="*/ 97 w 975"/>
                <a:gd name="T49" fmla="*/ 187 h 750"/>
                <a:gd name="T50" fmla="*/ 90 w 975"/>
                <a:gd name="T51" fmla="*/ 187 h 750"/>
                <a:gd name="T52" fmla="*/ 83 w 975"/>
                <a:gd name="T53" fmla="*/ 187 h 750"/>
                <a:gd name="T54" fmla="*/ 76 w 975"/>
                <a:gd name="T55" fmla="*/ 187 h 750"/>
                <a:gd name="T56" fmla="*/ 68 w 975"/>
                <a:gd name="T57" fmla="*/ 187 h 750"/>
                <a:gd name="T58" fmla="*/ 61 w 975"/>
                <a:gd name="T59" fmla="*/ 187 h 750"/>
                <a:gd name="T60" fmla="*/ 54 w 975"/>
                <a:gd name="T61" fmla="*/ 187 h 750"/>
                <a:gd name="T62" fmla="*/ 47 w 975"/>
                <a:gd name="T63" fmla="*/ 187 h 750"/>
                <a:gd name="T64" fmla="*/ 40 w 975"/>
                <a:gd name="T65" fmla="*/ 187 h 750"/>
                <a:gd name="T66" fmla="*/ 33 w 975"/>
                <a:gd name="T67" fmla="*/ 187 h 750"/>
                <a:gd name="T68" fmla="*/ 26 w 975"/>
                <a:gd name="T69" fmla="*/ 186 h 750"/>
                <a:gd name="T70" fmla="*/ 19 w 975"/>
                <a:gd name="T71" fmla="*/ 186 h 750"/>
                <a:gd name="T72" fmla="*/ 12 w 975"/>
                <a:gd name="T73" fmla="*/ 186 h 750"/>
                <a:gd name="T74" fmla="*/ 5 w 975"/>
                <a:gd name="T75" fmla="*/ 186 h 750"/>
                <a:gd name="T76" fmla="*/ 0 w 975"/>
                <a:gd name="T77" fmla="*/ 179 h 750"/>
                <a:gd name="T78" fmla="*/ 0 w 975"/>
                <a:gd name="T79" fmla="*/ 9 h 7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75"/>
                <a:gd name="T121" fmla="*/ 0 h 750"/>
                <a:gd name="T122" fmla="*/ 975 w 975"/>
                <a:gd name="T123" fmla="*/ 750 h 7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75" h="750">
                  <a:moveTo>
                    <a:pt x="0" y="37"/>
                  </a:moveTo>
                  <a:lnTo>
                    <a:pt x="17" y="6"/>
                  </a:lnTo>
                  <a:lnTo>
                    <a:pt x="959" y="0"/>
                  </a:lnTo>
                  <a:lnTo>
                    <a:pt x="975" y="37"/>
                  </a:lnTo>
                  <a:lnTo>
                    <a:pt x="975" y="720"/>
                  </a:lnTo>
                  <a:lnTo>
                    <a:pt x="944" y="736"/>
                  </a:lnTo>
                  <a:lnTo>
                    <a:pt x="915" y="737"/>
                  </a:lnTo>
                  <a:lnTo>
                    <a:pt x="885" y="738"/>
                  </a:lnTo>
                  <a:lnTo>
                    <a:pt x="857" y="739"/>
                  </a:lnTo>
                  <a:lnTo>
                    <a:pt x="828" y="741"/>
                  </a:lnTo>
                  <a:lnTo>
                    <a:pt x="798" y="742"/>
                  </a:lnTo>
                  <a:lnTo>
                    <a:pt x="769" y="743"/>
                  </a:lnTo>
                  <a:lnTo>
                    <a:pt x="739" y="743"/>
                  </a:lnTo>
                  <a:lnTo>
                    <a:pt x="710" y="744"/>
                  </a:lnTo>
                  <a:lnTo>
                    <a:pt x="681" y="745"/>
                  </a:lnTo>
                  <a:lnTo>
                    <a:pt x="651" y="745"/>
                  </a:lnTo>
                  <a:lnTo>
                    <a:pt x="623" y="746"/>
                  </a:lnTo>
                  <a:lnTo>
                    <a:pt x="594" y="746"/>
                  </a:lnTo>
                  <a:lnTo>
                    <a:pt x="564" y="747"/>
                  </a:lnTo>
                  <a:lnTo>
                    <a:pt x="535" y="747"/>
                  </a:lnTo>
                  <a:lnTo>
                    <a:pt x="506" y="749"/>
                  </a:lnTo>
                  <a:lnTo>
                    <a:pt x="477" y="749"/>
                  </a:lnTo>
                  <a:lnTo>
                    <a:pt x="448" y="749"/>
                  </a:lnTo>
                  <a:lnTo>
                    <a:pt x="419" y="749"/>
                  </a:lnTo>
                  <a:lnTo>
                    <a:pt x="390" y="749"/>
                  </a:lnTo>
                  <a:lnTo>
                    <a:pt x="361" y="750"/>
                  </a:lnTo>
                  <a:lnTo>
                    <a:pt x="332" y="750"/>
                  </a:lnTo>
                  <a:lnTo>
                    <a:pt x="304" y="750"/>
                  </a:lnTo>
                  <a:lnTo>
                    <a:pt x="275" y="749"/>
                  </a:lnTo>
                  <a:lnTo>
                    <a:pt x="247" y="749"/>
                  </a:lnTo>
                  <a:lnTo>
                    <a:pt x="218" y="749"/>
                  </a:lnTo>
                  <a:lnTo>
                    <a:pt x="189" y="749"/>
                  </a:lnTo>
                  <a:lnTo>
                    <a:pt x="162" y="749"/>
                  </a:lnTo>
                  <a:lnTo>
                    <a:pt x="133" y="749"/>
                  </a:lnTo>
                  <a:lnTo>
                    <a:pt x="105" y="747"/>
                  </a:lnTo>
                  <a:lnTo>
                    <a:pt x="77" y="747"/>
                  </a:lnTo>
                  <a:lnTo>
                    <a:pt x="49" y="746"/>
                  </a:lnTo>
                  <a:lnTo>
                    <a:pt x="21" y="746"/>
                  </a:lnTo>
                  <a:lnTo>
                    <a:pt x="0" y="72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96704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5" name="Freeform 47"/>
            <p:cNvSpPr>
              <a:spLocks/>
            </p:cNvSpPr>
            <p:nvPr/>
          </p:nvSpPr>
          <p:spPr bwMode="auto">
            <a:xfrm>
              <a:off x="1141" y="2822"/>
              <a:ext cx="461" cy="354"/>
            </a:xfrm>
            <a:custGeom>
              <a:avLst/>
              <a:gdLst>
                <a:gd name="T0" fmla="*/ 0 w 922"/>
                <a:gd name="T1" fmla="*/ 9 h 707"/>
                <a:gd name="T2" fmla="*/ 4 w 922"/>
                <a:gd name="T3" fmla="*/ 2 h 707"/>
                <a:gd name="T4" fmla="*/ 227 w 922"/>
                <a:gd name="T5" fmla="*/ 0 h 707"/>
                <a:gd name="T6" fmla="*/ 231 w 922"/>
                <a:gd name="T7" fmla="*/ 9 h 707"/>
                <a:gd name="T8" fmla="*/ 231 w 922"/>
                <a:gd name="T9" fmla="*/ 168 h 707"/>
                <a:gd name="T10" fmla="*/ 222 w 922"/>
                <a:gd name="T11" fmla="*/ 174 h 707"/>
                <a:gd name="T12" fmla="*/ 215 w 922"/>
                <a:gd name="T13" fmla="*/ 174 h 707"/>
                <a:gd name="T14" fmla="*/ 207 w 922"/>
                <a:gd name="T15" fmla="*/ 174 h 707"/>
                <a:gd name="T16" fmla="*/ 200 w 922"/>
                <a:gd name="T17" fmla="*/ 175 h 707"/>
                <a:gd name="T18" fmla="*/ 193 w 922"/>
                <a:gd name="T19" fmla="*/ 175 h 707"/>
                <a:gd name="T20" fmla="*/ 186 w 922"/>
                <a:gd name="T21" fmla="*/ 175 h 707"/>
                <a:gd name="T22" fmla="*/ 179 w 922"/>
                <a:gd name="T23" fmla="*/ 175 h 707"/>
                <a:gd name="T24" fmla="*/ 172 w 922"/>
                <a:gd name="T25" fmla="*/ 175 h 707"/>
                <a:gd name="T26" fmla="*/ 165 w 922"/>
                <a:gd name="T27" fmla="*/ 176 h 707"/>
                <a:gd name="T28" fmla="*/ 159 w 922"/>
                <a:gd name="T29" fmla="*/ 176 h 707"/>
                <a:gd name="T30" fmla="*/ 152 w 922"/>
                <a:gd name="T31" fmla="*/ 176 h 707"/>
                <a:gd name="T32" fmla="*/ 145 w 922"/>
                <a:gd name="T33" fmla="*/ 176 h 707"/>
                <a:gd name="T34" fmla="*/ 138 w 922"/>
                <a:gd name="T35" fmla="*/ 176 h 707"/>
                <a:gd name="T36" fmla="*/ 132 w 922"/>
                <a:gd name="T37" fmla="*/ 177 h 707"/>
                <a:gd name="T38" fmla="*/ 125 w 922"/>
                <a:gd name="T39" fmla="*/ 177 h 707"/>
                <a:gd name="T40" fmla="*/ 118 w 922"/>
                <a:gd name="T41" fmla="*/ 177 h 707"/>
                <a:gd name="T42" fmla="*/ 112 w 922"/>
                <a:gd name="T43" fmla="*/ 177 h 707"/>
                <a:gd name="T44" fmla="*/ 105 w 922"/>
                <a:gd name="T45" fmla="*/ 177 h 707"/>
                <a:gd name="T46" fmla="*/ 98 w 922"/>
                <a:gd name="T47" fmla="*/ 177 h 707"/>
                <a:gd name="T48" fmla="*/ 92 w 922"/>
                <a:gd name="T49" fmla="*/ 177 h 707"/>
                <a:gd name="T50" fmla="*/ 85 w 922"/>
                <a:gd name="T51" fmla="*/ 177 h 707"/>
                <a:gd name="T52" fmla="*/ 78 w 922"/>
                <a:gd name="T53" fmla="*/ 177 h 707"/>
                <a:gd name="T54" fmla="*/ 72 w 922"/>
                <a:gd name="T55" fmla="*/ 177 h 707"/>
                <a:gd name="T56" fmla="*/ 65 w 922"/>
                <a:gd name="T57" fmla="*/ 177 h 707"/>
                <a:gd name="T58" fmla="*/ 59 w 922"/>
                <a:gd name="T59" fmla="*/ 177 h 707"/>
                <a:gd name="T60" fmla="*/ 52 w 922"/>
                <a:gd name="T61" fmla="*/ 177 h 707"/>
                <a:gd name="T62" fmla="*/ 45 w 922"/>
                <a:gd name="T63" fmla="*/ 177 h 707"/>
                <a:gd name="T64" fmla="*/ 38 w 922"/>
                <a:gd name="T65" fmla="*/ 177 h 707"/>
                <a:gd name="T66" fmla="*/ 31 w 922"/>
                <a:gd name="T67" fmla="*/ 177 h 707"/>
                <a:gd name="T68" fmla="*/ 25 w 922"/>
                <a:gd name="T69" fmla="*/ 177 h 707"/>
                <a:gd name="T70" fmla="*/ 18 w 922"/>
                <a:gd name="T71" fmla="*/ 177 h 707"/>
                <a:gd name="T72" fmla="*/ 11 w 922"/>
                <a:gd name="T73" fmla="*/ 176 h 707"/>
                <a:gd name="T74" fmla="*/ 4 w 922"/>
                <a:gd name="T75" fmla="*/ 176 h 707"/>
                <a:gd name="T76" fmla="*/ 0 w 922"/>
                <a:gd name="T77" fmla="*/ 170 h 707"/>
                <a:gd name="T78" fmla="*/ 0 w 922"/>
                <a:gd name="T79" fmla="*/ 9 h 7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22"/>
                <a:gd name="T121" fmla="*/ 0 h 707"/>
                <a:gd name="T122" fmla="*/ 922 w 922"/>
                <a:gd name="T123" fmla="*/ 707 h 70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22" h="707">
                  <a:moveTo>
                    <a:pt x="0" y="36"/>
                  </a:moveTo>
                  <a:lnTo>
                    <a:pt x="15" y="5"/>
                  </a:lnTo>
                  <a:lnTo>
                    <a:pt x="907" y="0"/>
                  </a:lnTo>
                  <a:lnTo>
                    <a:pt x="922" y="36"/>
                  </a:lnTo>
                  <a:lnTo>
                    <a:pt x="922" y="671"/>
                  </a:lnTo>
                  <a:lnTo>
                    <a:pt x="886" y="693"/>
                  </a:lnTo>
                  <a:lnTo>
                    <a:pt x="857" y="694"/>
                  </a:lnTo>
                  <a:lnTo>
                    <a:pt x="828" y="696"/>
                  </a:lnTo>
                  <a:lnTo>
                    <a:pt x="800" y="697"/>
                  </a:lnTo>
                  <a:lnTo>
                    <a:pt x="772" y="698"/>
                  </a:lnTo>
                  <a:lnTo>
                    <a:pt x="743" y="699"/>
                  </a:lnTo>
                  <a:lnTo>
                    <a:pt x="715" y="700"/>
                  </a:lnTo>
                  <a:lnTo>
                    <a:pt x="688" y="700"/>
                  </a:lnTo>
                  <a:lnTo>
                    <a:pt x="660" y="701"/>
                  </a:lnTo>
                  <a:lnTo>
                    <a:pt x="633" y="702"/>
                  </a:lnTo>
                  <a:lnTo>
                    <a:pt x="606" y="702"/>
                  </a:lnTo>
                  <a:lnTo>
                    <a:pt x="578" y="704"/>
                  </a:lnTo>
                  <a:lnTo>
                    <a:pt x="552" y="704"/>
                  </a:lnTo>
                  <a:lnTo>
                    <a:pt x="525" y="705"/>
                  </a:lnTo>
                  <a:lnTo>
                    <a:pt x="498" y="705"/>
                  </a:lnTo>
                  <a:lnTo>
                    <a:pt x="471" y="706"/>
                  </a:lnTo>
                  <a:lnTo>
                    <a:pt x="445" y="706"/>
                  </a:lnTo>
                  <a:lnTo>
                    <a:pt x="418" y="706"/>
                  </a:lnTo>
                  <a:lnTo>
                    <a:pt x="392" y="706"/>
                  </a:lnTo>
                  <a:lnTo>
                    <a:pt x="365" y="706"/>
                  </a:lnTo>
                  <a:lnTo>
                    <a:pt x="339" y="707"/>
                  </a:lnTo>
                  <a:lnTo>
                    <a:pt x="312" y="707"/>
                  </a:lnTo>
                  <a:lnTo>
                    <a:pt x="286" y="707"/>
                  </a:lnTo>
                  <a:lnTo>
                    <a:pt x="259" y="706"/>
                  </a:lnTo>
                  <a:lnTo>
                    <a:pt x="233" y="706"/>
                  </a:lnTo>
                  <a:lnTo>
                    <a:pt x="205" y="706"/>
                  </a:lnTo>
                  <a:lnTo>
                    <a:pt x="179" y="706"/>
                  </a:lnTo>
                  <a:lnTo>
                    <a:pt x="152" y="706"/>
                  </a:lnTo>
                  <a:lnTo>
                    <a:pt x="124" y="706"/>
                  </a:lnTo>
                  <a:lnTo>
                    <a:pt x="98" y="705"/>
                  </a:lnTo>
                  <a:lnTo>
                    <a:pt x="70" y="705"/>
                  </a:lnTo>
                  <a:lnTo>
                    <a:pt x="43" y="704"/>
                  </a:lnTo>
                  <a:lnTo>
                    <a:pt x="15" y="704"/>
                  </a:lnTo>
                  <a:lnTo>
                    <a:pt x="0" y="677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495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6" name="Freeform 48"/>
            <p:cNvSpPr>
              <a:spLocks/>
            </p:cNvSpPr>
            <p:nvPr/>
          </p:nvSpPr>
          <p:spPr bwMode="auto">
            <a:xfrm>
              <a:off x="1154" y="2833"/>
              <a:ext cx="436" cy="333"/>
            </a:xfrm>
            <a:custGeom>
              <a:avLst/>
              <a:gdLst>
                <a:gd name="T0" fmla="*/ 2 w 872"/>
                <a:gd name="T1" fmla="*/ 8 h 666"/>
                <a:gd name="T2" fmla="*/ 4 w 872"/>
                <a:gd name="T3" fmla="*/ 4 h 666"/>
                <a:gd name="T4" fmla="*/ 12 w 872"/>
                <a:gd name="T5" fmla="*/ 1 h 666"/>
                <a:gd name="T6" fmla="*/ 25 w 872"/>
                <a:gd name="T7" fmla="*/ 1 h 666"/>
                <a:gd name="T8" fmla="*/ 38 w 872"/>
                <a:gd name="T9" fmla="*/ 1 h 666"/>
                <a:gd name="T10" fmla="*/ 51 w 872"/>
                <a:gd name="T11" fmla="*/ 1 h 666"/>
                <a:gd name="T12" fmla="*/ 64 w 872"/>
                <a:gd name="T13" fmla="*/ 1 h 666"/>
                <a:gd name="T14" fmla="*/ 77 w 872"/>
                <a:gd name="T15" fmla="*/ 1 h 666"/>
                <a:gd name="T16" fmla="*/ 90 w 872"/>
                <a:gd name="T17" fmla="*/ 1 h 666"/>
                <a:gd name="T18" fmla="*/ 103 w 872"/>
                <a:gd name="T19" fmla="*/ 1 h 666"/>
                <a:gd name="T20" fmla="*/ 116 w 872"/>
                <a:gd name="T21" fmla="*/ 1 h 666"/>
                <a:gd name="T22" fmla="*/ 129 w 872"/>
                <a:gd name="T23" fmla="*/ 1 h 666"/>
                <a:gd name="T24" fmla="*/ 142 w 872"/>
                <a:gd name="T25" fmla="*/ 1 h 666"/>
                <a:gd name="T26" fmla="*/ 155 w 872"/>
                <a:gd name="T27" fmla="*/ 1 h 666"/>
                <a:gd name="T28" fmla="*/ 167 w 872"/>
                <a:gd name="T29" fmla="*/ 1 h 666"/>
                <a:gd name="T30" fmla="*/ 180 w 872"/>
                <a:gd name="T31" fmla="*/ 1 h 666"/>
                <a:gd name="T32" fmla="*/ 193 w 872"/>
                <a:gd name="T33" fmla="*/ 0 h 666"/>
                <a:gd name="T34" fmla="*/ 206 w 872"/>
                <a:gd name="T35" fmla="*/ 0 h 666"/>
                <a:gd name="T36" fmla="*/ 214 w 872"/>
                <a:gd name="T37" fmla="*/ 2 h 666"/>
                <a:gd name="T38" fmla="*/ 217 w 872"/>
                <a:gd name="T39" fmla="*/ 7 h 666"/>
                <a:gd name="T40" fmla="*/ 218 w 872"/>
                <a:gd name="T41" fmla="*/ 46 h 666"/>
                <a:gd name="T42" fmla="*/ 218 w 872"/>
                <a:gd name="T43" fmla="*/ 120 h 666"/>
                <a:gd name="T44" fmla="*/ 217 w 872"/>
                <a:gd name="T45" fmla="*/ 158 h 666"/>
                <a:gd name="T46" fmla="*/ 215 w 872"/>
                <a:gd name="T47" fmla="*/ 160 h 666"/>
                <a:gd name="T48" fmla="*/ 212 w 872"/>
                <a:gd name="T49" fmla="*/ 161 h 666"/>
                <a:gd name="T50" fmla="*/ 210 w 872"/>
                <a:gd name="T51" fmla="*/ 163 h 666"/>
                <a:gd name="T52" fmla="*/ 202 w 872"/>
                <a:gd name="T53" fmla="*/ 164 h 666"/>
                <a:gd name="T54" fmla="*/ 188 w 872"/>
                <a:gd name="T55" fmla="*/ 165 h 666"/>
                <a:gd name="T56" fmla="*/ 175 w 872"/>
                <a:gd name="T57" fmla="*/ 165 h 666"/>
                <a:gd name="T58" fmla="*/ 162 w 872"/>
                <a:gd name="T59" fmla="*/ 166 h 666"/>
                <a:gd name="T60" fmla="*/ 149 w 872"/>
                <a:gd name="T61" fmla="*/ 166 h 666"/>
                <a:gd name="T62" fmla="*/ 136 w 872"/>
                <a:gd name="T63" fmla="*/ 166 h 666"/>
                <a:gd name="T64" fmla="*/ 124 w 872"/>
                <a:gd name="T65" fmla="*/ 166 h 666"/>
                <a:gd name="T66" fmla="*/ 112 w 872"/>
                <a:gd name="T67" fmla="*/ 167 h 666"/>
                <a:gd name="T68" fmla="*/ 99 w 872"/>
                <a:gd name="T69" fmla="*/ 167 h 666"/>
                <a:gd name="T70" fmla="*/ 87 w 872"/>
                <a:gd name="T71" fmla="*/ 167 h 666"/>
                <a:gd name="T72" fmla="*/ 75 w 872"/>
                <a:gd name="T73" fmla="*/ 167 h 666"/>
                <a:gd name="T74" fmla="*/ 62 w 872"/>
                <a:gd name="T75" fmla="*/ 167 h 666"/>
                <a:gd name="T76" fmla="*/ 50 w 872"/>
                <a:gd name="T77" fmla="*/ 167 h 666"/>
                <a:gd name="T78" fmla="*/ 37 w 872"/>
                <a:gd name="T79" fmla="*/ 167 h 666"/>
                <a:gd name="T80" fmla="*/ 24 w 872"/>
                <a:gd name="T81" fmla="*/ 166 h 666"/>
                <a:gd name="T82" fmla="*/ 12 w 872"/>
                <a:gd name="T83" fmla="*/ 166 h 666"/>
                <a:gd name="T84" fmla="*/ 4 w 872"/>
                <a:gd name="T85" fmla="*/ 164 h 666"/>
                <a:gd name="T86" fmla="*/ 2 w 872"/>
                <a:gd name="T87" fmla="*/ 161 h 666"/>
                <a:gd name="T88" fmla="*/ 0 w 872"/>
                <a:gd name="T89" fmla="*/ 122 h 666"/>
                <a:gd name="T90" fmla="*/ 0 w 872"/>
                <a:gd name="T91" fmla="*/ 48 h 6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72"/>
                <a:gd name="T139" fmla="*/ 0 h 666"/>
                <a:gd name="T140" fmla="*/ 872 w 872"/>
                <a:gd name="T141" fmla="*/ 666 h 66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72" h="666">
                  <a:moveTo>
                    <a:pt x="0" y="40"/>
                  </a:moveTo>
                  <a:lnTo>
                    <a:pt x="5" y="31"/>
                  </a:lnTo>
                  <a:lnTo>
                    <a:pt x="11" y="22"/>
                  </a:lnTo>
                  <a:lnTo>
                    <a:pt x="15" y="14"/>
                  </a:lnTo>
                  <a:lnTo>
                    <a:pt x="20" y="4"/>
                  </a:lnTo>
                  <a:lnTo>
                    <a:pt x="47" y="4"/>
                  </a:lnTo>
                  <a:lnTo>
                    <a:pt x="72" y="4"/>
                  </a:lnTo>
                  <a:lnTo>
                    <a:pt x="98" y="4"/>
                  </a:lnTo>
                  <a:lnTo>
                    <a:pt x="124" y="4"/>
                  </a:lnTo>
                  <a:lnTo>
                    <a:pt x="150" y="3"/>
                  </a:lnTo>
                  <a:lnTo>
                    <a:pt x="176" y="3"/>
                  </a:lnTo>
                  <a:lnTo>
                    <a:pt x="202" y="3"/>
                  </a:lnTo>
                  <a:lnTo>
                    <a:pt x="227" y="3"/>
                  </a:lnTo>
                  <a:lnTo>
                    <a:pt x="254" y="3"/>
                  </a:lnTo>
                  <a:lnTo>
                    <a:pt x="279" y="3"/>
                  </a:lnTo>
                  <a:lnTo>
                    <a:pt x="306" y="3"/>
                  </a:lnTo>
                  <a:lnTo>
                    <a:pt x="331" y="3"/>
                  </a:lnTo>
                  <a:lnTo>
                    <a:pt x="358" y="2"/>
                  </a:lnTo>
                  <a:lnTo>
                    <a:pt x="383" y="2"/>
                  </a:lnTo>
                  <a:lnTo>
                    <a:pt x="410" y="2"/>
                  </a:lnTo>
                  <a:lnTo>
                    <a:pt x="435" y="2"/>
                  </a:lnTo>
                  <a:lnTo>
                    <a:pt x="461" y="2"/>
                  </a:lnTo>
                  <a:lnTo>
                    <a:pt x="487" y="2"/>
                  </a:lnTo>
                  <a:lnTo>
                    <a:pt x="513" y="2"/>
                  </a:lnTo>
                  <a:lnTo>
                    <a:pt x="539" y="1"/>
                  </a:lnTo>
                  <a:lnTo>
                    <a:pt x="565" y="1"/>
                  </a:lnTo>
                  <a:lnTo>
                    <a:pt x="590" y="1"/>
                  </a:lnTo>
                  <a:lnTo>
                    <a:pt x="617" y="1"/>
                  </a:lnTo>
                  <a:lnTo>
                    <a:pt x="642" y="1"/>
                  </a:lnTo>
                  <a:lnTo>
                    <a:pt x="668" y="1"/>
                  </a:lnTo>
                  <a:lnTo>
                    <a:pt x="694" y="1"/>
                  </a:lnTo>
                  <a:lnTo>
                    <a:pt x="719" y="1"/>
                  </a:lnTo>
                  <a:lnTo>
                    <a:pt x="746" y="0"/>
                  </a:lnTo>
                  <a:lnTo>
                    <a:pt x="771" y="0"/>
                  </a:lnTo>
                  <a:lnTo>
                    <a:pt x="797" y="0"/>
                  </a:lnTo>
                  <a:lnTo>
                    <a:pt x="823" y="0"/>
                  </a:lnTo>
                  <a:lnTo>
                    <a:pt x="848" y="0"/>
                  </a:lnTo>
                  <a:lnTo>
                    <a:pt x="854" y="8"/>
                  </a:lnTo>
                  <a:lnTo>
                    <a:pt x="859" y="17"/>
                  </a:lnTo>
                  <a:lnTo>
                    <a:pt x="865" y="25"/>
                  </a:lnTo>
                  <a:lnTo>
                    <a:pt x="870" y="34"/>
                  </a:lnTo>
                  <a:lnTo>
                    <a:pt x="872" y="182"/>
                  </a:lnTo>
                  <a:lnTo>
                    <a:pt x="872" y="330"/>
                  </a:lnTo>
                  <a:lnTo>
                    <a:pt x="872" y="479"/>
                  </a:lnTo>
                  <a:lnTo>
                    <a:pt x="872" y="627"/>
                  </a:lnTo>
                  <a:lnTo>
                    <a:pt x="867" y="631"/>
                  </a:lnTo>
                  <a:lnTo>
                    <a:pt x="861" y="633"/>
                  </a:lnTo>
                  <a:lnTo>
                    <a:pt x="857" y="637"/>
                  </a:lnTo>
                  <a:lnTo>
                    <a:pt x="852" y="640"/>
                  </a:lnTo>
                  <a:lnTo>
                    <a:pt x="846" y="643"/>
                  </a:lnTo>
                  <a:lnTo>
                    <a:pt x="842" y="647"/>
                  </a:lnTo>
                  <a:lnTo>
                    <a:pt x="837" y="650"/>
                  </a:lnTo>
                  <a:lnTo>
                    <a:pt x="832" y="654"/>
                  </a:lnTo>
                  <a:lnTo>
                    <a:pt x="805" y="655"/>
                  </a:lnTo>
                  <a:lnTo>
                    <a:pt x="778" y="656"/>
                  </a:lnTo>
                  <a:lnTo>
                    <a:pt x="751" y="657"/>
                  </a:lnTo>
                  <a:lnTo>
                    <a:pt x="724" y="658"/>
                  </a:lnTo>
                  <a:lnTo>
                    <a:pt x="698" y="660"/>
                  </a:lnTo>
                  <a:lnTo>
                    <a:pt x="672" y="660"/>
                  </a:lnTo>
                  <a:lnTo>
                    <a:pt x="646" y="661"/>
                  </a:lnTo>
                  <a:lnTo>
                    <a:pt x="620" y="662"/>
                  </a:lnTo>
                  <a:lnTo>
                    <a:pt x="595" y="662"/>
                  </a:lnTo>
                  <a:lnTo>
                    <a:pt x="570" y="663"/>
                  </a:lnTo>
                  <a:lnTo>
                    <a:pt x="544" y="663"/>
                  </a:lnTo>
                  <a:lnTo>
                    <a:pt x="519" y="664"/>
                  </a:lnTo>
                  <a:lnTo>
                    <a:pt x="495" y="664"/>
                  </a:lnTo>
                  <a:lnTo>
                    <a:pt x="469" y="664"/>
                  </a:lnTo>
                  <a:lnTo>
                    <a:pt x="445" y="665"/>
                  </a:lnTo>
                  <a:lnTo>
                    <a:pt x="420" y="665"/>
                  </a:lnTo>
                  <a:lnTo>
                    <a:pt x="396" y="665"/>
                  </a:lnTo>
                  <a:lnTo>
                    <a:pt x="370" y="665"/>
                  </a:lnTo>
                  <a:lnTo>
                    <a:pt x="346" y="665"/>
                  </a:lnTo>
                  <a:lnTo>
                    <a:pt x="322" y="666"/>
                  </a:lnTo>
                  <a:lnTo>
                    <a:pt x="297" y="666"/>
                  </a:lnTo>
                  <a:lnTo>
                    <a:pt x="272" y="666"/>
                  </a:lnTo>
                  <a:lnTo>
                    <a:pt x="247" y="666"/>
                  </a:lnTo>
                  <a:lnTo>
                    <a:pt x="223" y="665"/>
                  </a:lnTo>
                  <a:lnTo>
                    <a:pt x="198" y="665"/>
                  </a:lnTo>
                  <a:lnTo>
                    <a:pt x="172" y="665"/>
                  </a:lnTo>
                  <a:lnTo>
                    <a:pt x="148" y="665"/>
                  </a:lnTo>
                  <a:lnTo>
                    <a:pt x="123" y="665"/>
                  </a:lnTo>
                  <a:lnTo>
                    <a:pt x="96" y="664"/>
                  </a:lnTo>
                  <a:lnTo>
                    <a:pt x="71" y="664"/>
                  </a:lnTo>
                  <a:lnTo>
                    <a:pt x="45" y="663"/>
                  </a:lnTo>
                  <a:lnTo>
                    <a:pt x="19" y="663"/>
                  </a:lnTo>
                  <a:lnTo>
                    <a:pt x="14" y="655"/>
                  </a:lnTo>
                  <a:lnTo>
                    <a:pt x="11" y="648"/>
                  </a:lnTo>
                  <a:lnTo>
                    <a:pt x="6" y="641"/>
                  </a:lnTo>
                  <a:lnTo>
                    <a:pt x="2" y="633"/>
                  </a:lnTo>
                  <a:lnTo>
                    <a:pt x="0" y="486"/>
                  </a:lnTo>
                  <a:lnTo>
                    <a:pt x="0" y="337"/>
                  </a:lnTo>
                  <a:lnTo>
                    <a:pt x="0" y="18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51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7" name="Freeform 49"/>
            <p:cNvSpPr>
              <a:spLocks/>
            </p:cNvSpPr>
            <p:nvPr/>
          </p:nvSpPr>
          <p:spPr bwMode="auto">
            <a:xfrm>
              <a:off x="1167" y="2843"/>
              <a:ext cx="410" cy="313"/>
            </a:xfrm>
            <a:custGeom>
              <a:avLst/>
              <a:gdLst>
                <a:gd name="T0" fmla="*/ 2 w 819"/>
                <a:gd name="T1" fmla="*/ 8 h 627"/>
                <a:gd name="T2" fmla="*/ 5 w 819"/>
                <a:gd name="T3" fmla="*/ 3 h 627"/>
                <a:gd name="T4" fmla="*/ 13 w 819"/>
                <a:gd name="T5" fmla="*/ 1 h 627"/>
                <a:gd name="T6" fmla="*/ 25 w 819"/>
                <a:gd name="T7" fmla="*/ 1 h 627"/>
                <a:gd name="T8" fmla="*/ 37 w 819"/>
                <a:gd name="T9" fmla="*/ 1 h 627"/>
                <a:gd name="T10" fmla="*/ 49 w 819"/>
                <a:gd name="T11" fmla="*/ 1 h 627"/>
                <a:gd name="T12" fmla="*/ 61 w 819"/>
                <a:gd name="T13" fmla="*/ 1 h 627"/>
                <a:gd name="T14" fmla="*/ 73 w 819"/>
                <a:gd name="T15" fmla="*/ 1 h 627"/>
                <a:gd name="T16" fmla="*/ 84 w 819"/>
                <a:gd name="T17" fmla="*/ 0 h 627"/>
                <a:gd name="T18" fmla="*/ 97 w 819"/>
                <a:gd name="T19" fmla="*/ 0 h 627"/>
                <a:gd name="T20" fmla="*/ 109 w 819"/>
                <a:gd name="T21" fmla="*/ 0 h 627"/>
                <a:gd name="T22" fmla="*/ 120 w 819"/>
                <a:gd name="T23" fmla="*/ 0 h 627"/>
                <a:gd name="T24" fmla="*/ 133 w 819"/>
                <a:gd name="T25" fmla="*/ 0 h 627"/>
                <a:gd name="T26" fmla="*/ 144 w 819"/>
                <a:gd name="T27" fmla="*/ 0 h 627"/>
                <a:gd name="T28" fmla="*/ 156 w 819"/>
                <a:gd name="T29" fmla="*/ 0 h 627"/>
                <a:gd name="T30" fmla="*/ 168 w 819"/>
                <a:gd name="T31" fmla="*/ 0 h 627"/>
                <a:gd name="T32" fmla="*/ 180 w 819"/>
                <a:gd name="T33" fmla="*/ 0 h 627"/>
                <a:gd name="T34" fmla="*/ 192 w 819"/>
                <a:gd name="T35" fmla="*/ 0 h 627"/>
                <a:gd name="T36" fmla="*/ 200 w 819"/>
                <a:gd name="T37" fmla="*/ 2 h 627"/>
                <a:gd name="T38" fmla="*/ 203 w 819"/>
                <a:gd name="T39" fmla="*/ 6 h 627"/>
                <a:gd name="T40" fmla="*/ 205 w 819"/>
                <a:gd name="T41" fmla="*/ 42 h 627"/>
                <a:gd name="T42" fmla="*/ 205 w 819"/>
                <a:gd name="T43" fmla="*/ 111 h 627"/>
                <a:gd name="T44" fmla="*/ 204 w 819"/>
                <a:gd name="T45" fmla="*/ 146 h 627"/>
                <a:gd name="T46" fmla="*/ 201 w 819"/>
                <a:gd name="T47" fmla="*/ 148 h 627"/>
                <a:gd name="T48" fmla="*/ 199 w 819"/>
                <a:gd name="T49" fmla="*/ 151 h 627"/>
                <a:gd name="T50" fmla="*/ 196 w 819"/>
                <a:gd name="T51" fmla="*/ 153 h 627"/>
                <a:gd name="T52" fmla="*/ 188 w 819"/>
                <a:gd name="T53" fmla="*/ 154 h 627"/>
                <a:gd name="T54" fmla="*/ 176 w 819"/>
                <a:gd name="T55" fmla="*/ 154 h 627"/>
                <a:gd name="T56" fmla="*/ 163 w 819"/>
                <a:gd name="T57" fmla="*/ 155 h 627"/>
                <a:gd name="T58" fmla="*/ 151 w 819"/>
                <a:gd name="T59" fmla="*/ 155 h 627"/>
                <a:gd name="T60" fmla="*/ 139 w 819"/>
                <a:gd name="T61" fmla="*/ 155 h 627"/>
                <a:gd name="T62" fmla="*/ 128 w 819"/>
                <a:gd name="T63" fmla="*/ 156 h 627"/>
                <a:gd name="T64" fmla="*/ 116 w 819"/>
                <a:gd name="T65" fmla="*/ 156 h 627"/>
                <a:gd name="T66" fmla="*/ 105 w 819"/>
                <a:gd name="T67" fmla="*/ 156 h 627"/>
                <a:gd name="T68" fmla="*/ 93 w 819"/>
                <a:gd name="T69" fmla="*/ 156 h 627"/>
                <a:gd name="T70" fmla="*/ 82 w 819"/>
                <a:gd name="T71" fmla="*/ 156 h 627"/>
                <a:gd name="T72" fmla="*/ 71 w 819"/>
                <a:gd name="T73" fmla="*/ 156 h 627"/>
                <a:gd name="T74" fmla="*/ 59 w 819"/>
                <a:gd name="T75" fmla="*/ 156 h 627"/>
                <a:gd name="T76" fmla="*/ 48 w 819"/>
                <a:gd name="T77" fmla="*/ 156 h 627"/>
                <a:gd name="T78" fmla="*/ 36 w 819"/>
                <a:gd name="T79" fmla="*/ 156 h 627"/>
                <a:gd name="T80" fmla="*/ 24 w 819"/>
                <a:gd name="T81" fmla="*/ 156 h 627"/>
                <a:gd name="T82" fmla="*/ 12 w 819"/>
                <a:gd name="T83" fmla="*/ 155 h 627"/>
                <a:gd name="T84" fmla="*/ 5 w 819"/>
                <a:gd name="T85" fmla="*/ 153 h 627"/>
                <a:gd name="T86" fmla="*/ 2 w 819"/>
                <a:gd name="T87" fmla="*/ 149 h 627"/>
                <a:gd name="T88" fmla="*/ 1 w 819"/>
                <a:gd name="T89" fmla="*/ 113 h 627"/>
                <a:gd name="T90" fmla="*/ 1 w 819"/>
                <a:gd name="T91" fmla="*/ 45 h 6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9"/>
                <a:gd name="T139" fmla="*/ 0 h 627"/>
                <a:gd name="T140" fmla="*/ 819 w 819"/>
                <a:gd name="T141" fmla="*/ 627 h 62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9" h="627">
                  <a:moveTo>
                    <a:pt x="0" y="45"/>
                  </a:moveTo>
                  <a:lnTo>
                    <a:pt x="7" y="35"/>
                  </a:lnTo>
                  <a:lnTo>
                    <a:pt x="13" y="25"/>
                  </a:lnTo>
                  <a:lnTo>
                    <a:pt x="19" y="15"/>
                  </a:lnTo>
                  <a:lnTo>
                    <a:pt x="25" y="5"/>
                  </a:lnTo>
                  <a:lnTo>
                    <a:pt x="49" y="5"/>
                  </a:lnTo>
                  <a:lnTo>
                    <a:pt x="74" y="5"/>
                  </a:lnTo>
                  <a:lnTo>
                    <a:pt x="97" y="5"/>
                  </a:lnTo>
                  <a:lnTo>
                    <a:pt x="121" y="5"/>
                  </a:lnTo>
                  <a:lnTo>
                    <a:pt x="145" y="4"/>
                  </a:lnTo>
                  <a:lnTo>
                    <a:pt x="169" y="4"/>
                  </a:lnTo>
                  <a:lnTo>
                    <a:pt x="193" y="4"/>
                  </a:lnTo>
                  <a:lnTo>
                    <a:pt x="216" y="4"/>
                  </a:lnTo>
                  <a:lnTo>
                    <a:pt x="241" y="4"/>
                  </a:lnTo>
                  <a:lnTo>
                    <a:pt x="265" y="4"/>
                  </a:lnTo>
                  <a:lnTo>
                    <a:pt x="289" y="4"/>
                  </a:lnTo>
                  <a:lnTo>
                    <a:pt x="313" y="4"/>
                  </a:lnTo>
                  <a:lnTo>
                    <a:pt x="336" y="3"/>
                  </a:lnTo>
                  <a:lnTo>
                    <a:pt x="360" y="3"/>
                  </a:lnTo>
                  <a:lnTo>
                    <a:pt x="385" y="3"/>
                  </a:lnTo>
                  <a:lnTo>
                    <a:pt x="409" y="3"/>
                  </a:lnTo>
                  <a:lnTo>
                    <a:pt x="433" y="3"/>
                  </a:lnTo>
                  <a:lnTo>
                    <a:pt x="456" y="3"/>
                  </a:lnTo>
                  <a:lnTo>
                    <a:pt x="480" y="3"/>
                  </a:lnTo>
                  <a:lnTo>
                    <a:pt x="504" y="2"/>
                  </a:lnTo>
                  <a:lnTo>
                    <a:pt x="529" y="2"/>
                  </a:lnTo>
                  <a:lnTo>
                    <a:pt x="553" y="2"/>
                  </a:lnTo>
                  <a:lnTo>
                    <a:pt x="576" y="2"/>
                  </a:lnTo>
                  <a:lnTo>
                    <a:pt x="600" y="2"/>
                  </a:lnTo>
                  <a:lnTo>
                    <a:pt x="624" y="2"/>
                  </a:lnTo>
                  <a:lnTo>
                    <a:pt x="648" y="2"/>
                  </a:lnTo>
                  <a:lnTo>
                    <a:pt x="672" y="2"/>
                  </a:lnTo>
                  <a:lnTo>
                    <a:pt x="696" y="0"/>
                  </a:lnTo>
                  <a:lnTo>
                    <a:pt x="720" y="0"/>
                  </a:lnTo>
                  <a:lnTo>
                    <a:pt x="744" y="0"/>
                  </a:lnTo>
                  <a:lnTo>
                    <a:pt x="767" y="0"/>
                  </a:lnTo>
                  <a:lnTo>
                    <a:pt x="791" y="0"/>
                  </a:lnTo>
                  <a:lnTo>
                    <a:pt x="797" y="8"/>
                  </a:lnTo>
                  <a:lnTo>
                    <a:pt x="804" y="17"/>
                  </a:lnTo>
                  <a:lnTo>
                    <a:pt x="811" y="25"/>
                  </a:lnTo>
                  <a:lnTo>
                    <a:pt x="817" y="33"/>
                  </a:lnTo>
                  <a:lnTo>
                    <a:pt x="818" y="170"/>
                  </a:lnTo>
                  <a:lnTo>
                    <a:pt x="818" y="308"/>
                  </a:lnTo>
                  <a:lnTo>
                    <a:pt x="818" y="445"/>
                  </a:lnTo>
                  <a:lnTo>
                    <a:pt x="819" y="583"/>
                  </a:lnTo>
                  <a:lnTo>
                    <a:pt x="814" y="587"/>
                  </a:lnTo>
                  <a:lnTo>
                    <a:pt x="809" y="591"/>
                  </a:lnTo>
                  <a:lnTo>
                    <a:pt x="804" y="595"/>
                  </a:lnTo>
                  <a:lnTo>
                    <a:pt x="798" y="599"/>
                  </a:lnTo>
                  <a:lnTo>
                    <a:pt x="794" y="604"/>
                  </a:lnTo>
                  <a:lnTo>
                    <a:pt x="788" y="607"/>
                  </a:lnTo>
                  <a:lnTo>
                    <a:pt x="783" y="612"/>
                  </a:lnTo>
                  <a:lnTo>
                    <a:pt x="778" y="615"/>
                  </a:lnTo>
                  <a:lnTo>
                    <a:pt x="752" y="617"/>
                  </a:lnTo>
                  <a:lnTo>
                    <a:pt x="726" y="618"/>
                  </a:lnTo>
                  <a:lnTo>
                    <a:pt x="701" y="619"/>
                  </a:lnTo>
                  <a:lnTo>
                    <a:pt x="676" y="620"/>
                  </a:lnTo>
                  <a:lnTo>
                    <a:pt x="652" y="620"/>
                  </a:lnTo>
                  <a:lnTo>
                    <a:pt x="628" y="621"/>
                  </a:lnTo>
                  <a:lnTo>
                    <a:pt x="604" y="622"/>
                  </a:lnTo>
                  <a:lnTo>
                    <a:pt x="579" y="622"/>
                  </a:lnTo>
                  <a:lnTo>
                    <a:pt x="556" y="623"/>
                  </a:lnTo>
                  <a:lnTo>
                    <a:pt x="532" y="625"/>
                  </a:lnTo>
                  <a:lnTo>
                    <a:pt x="509" y="625"/>
                  </a:lnTo>
                  <a:lnTo>
                    <a:pt x="486" y="625"/>
                  </a:lnTo>
                  <a:lnTo>
                    <a:pt x="463" y="626"/>
                  </a:lnTo>
                  <a:lnTo>
                    <a:pt x="440" y="626"/>
                  </a:lnTo>
                  <a:lnTo>
                    <a:pt x="418" y="626"/>
                  </a:lnTo>
                  <a:lnTo>
                    <a:pt x="395" y="626"/>
                  </a:lnTo>
                  <a:lnTo>
                    <a:pt x="372" y="627"/>
                  </a:lnTo>
                  <a:lnTo>
                    <a:pt x="350" y="627"/>
                  </a:lnTo>
                  <a:lnTo>
                    <a:pt x="327" y="627"/>
                  </a:lnTo>
                  <a:lnTo>
                    <a:pt x="304" y="627"/>
                  </a:lnTo>
                  <a:lnTo>
                    <a:pt x="282" y="627"/>
                  </a:lnTo>
                  <a:lnTo>
                    <a:pt x="259" y="627"/>
                  </a:lnTo>
                  <a:lnTo>
                    <a:pt x="236" y="627"/>
                  </a:lnTo>
                  <a:lnTo>
                    <a:pt x="213" y="627"/>
                  </a:lnTo>
                  <a:lnTo>
                    <a:pt x="190" y="626"/>
                  </a:lnTo>
                  <a:lnTo>
                    <a:pt x="167" y="626"/>
                  </a:lnTo>
                  <a:lnTo>
                    <a:pt x="144" y="626"/>
                  </a:lnTo>
                  <a:lnTo>
                    <a:pt x="120" y="626"/>
                  </a:lnTo>
                  <a:lnTo>
                    <a:pt x="95" y="625"/>
                  </a:lnTo>
                  <a:lnTo>
                    <a:pt x="71" y="625"/>
                  </a:lnTo>
                  <a:lnTo>
                    <a:pt x="47" y="623"/>
                  </a:lnTo>
                  <a:lnTo>
                    <a:pt x="23" y="623"/>
                  </a:lnTo>
                  <a:lnTo>
                    <a:pt x="18" y="615"/>
                  </a:lnTo>
                  <a:lnTo>
                    <a:pt x="13" y="607"/>
                  </a:lnTo>
                  <a:lnTo>
                    <a:pt x="8" y="599"/>
                  </a:lnTo>
                  <a:lnTo>
                    <a:pt x="3" y="591"/>
                  </a:lnTo>
                  <a:lnTo>
                    <a:pt x="2" y="454"/>
                  </a:lnTo>
                  <a:lnTo>
                    <a:pt x="2" y="318"/>
                  </a:lnTo>
                  <a:lnTo>
                    <a:pt x="1" y="18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547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8" name="Freeform 50"/>
            <p:cNvSpPr>
              <a:spLocks/>
            </p:cNvSpPr>
            <p:nvPr/>
          </p:nvSpPr>
          <p:spPr bwMode="auto">
            <a:xfrm>
              <a:off x="1180" y="2853"/>
              <a:ext cx="384" cy="294"/>
            </a:xfrm>
            <a:custGeom>
              <a:avLst/>
              <a:gdLst>
                <a:gd name="T0" fmla="*/ 0 w 768"/>
                <a:gd name="T1" fmla="*/ 13 h 587"/>
                <a:gd name="T2" fmla="*/ 2 w 768"/>
                <a:gd name="T3" fmla="*/ 10 h 587"/>
                <a:gd name="T4" fmla="*/ 4 w 768"/>
                <a:gd name="T5" fmla="*/ 7 h 587"/>
                <a:gd name="T6" fmla="*/ 6 w 768"/>
                <a:gd name="T7" fmla="*/ 5 h 587"/>
                <a:gd name="T8" fmla="*/ 8 w 768"/>
                <a:gd name="T9" fmla="*/ 2 h 587"/>
                <a:gd name="T10" fmla="*/ 19 w 768"/>
                <a:gd name="T11" fmla="*/ 2 h 587"/>
                <a:gd name="T12" fmla="*/ 30 w 768"/>
                <a:gd name="T13" fmla="*/ 2 h 587"/>
                <a:gd name="T14" fmla="*/ 41 w 768"/>
                <a:gd name="T15" fmla="*/ 2 h 587"/>
                <a:gd name="T16" fmla="*/ 52 w 768"/>
                <a:gd name="T17" fmla="*/ 2 h 587"/>
                <a:gd name="T18" fmla="*/ 63 w 768"/>
                <a:gd name="T19" fmla="*/ 2 h 587"/>
                <a:gd name="T20" fmla="*/ 74 w 768"/>
                <a:gd name="T21" fmla="*/ 2 h 587"/>
                <a:gd name="T22" fmla="*/ 85 w 768"/>
                <a:gd name="T23" fmla="*/ 1 h 587"/>
                <a:gd name="T24" fmla="*/ 96 w 768"/>
                <a:gd name="T25" fmla="*/ 1 h 587"/>
                <a:gd name="T26" fmla="*/ 107 w 768"/>
                <a:gd name="T27" fmla="*/ 1 h 587"/>
                <a:gd name="T28" fmla="*/ 118 w 768"/>
                <a:gd name="T29" fmla="*/ 1 h 587"/>
                <a:gd name="T30" fmla="*/ 129 w 768"/>
                <a:gd name="T31" fmla="*/ 1 h 587"/>
                <a:gd name="T32" fmla="*/ 140 w 768"/>
                <a:gd name="T33" fmla="*/ 1 h 587"/>
                <a:gd name="T34" fmla="*/ 151 w 768"/>
                <a:gd name="T35" fmla="*/ 1 h 587"/>
                <a:gd name="T36" fmla="*/ 162 w 768"/>
                <a:gd name="T37" fmla="*/ 1 h 587"/>
                <a:gd name="T38" fmla="*/ 173 w 768"/>
                <a:gd name="T39" fmla="*/ 0 h 587"/>
                <a:gd name="T40" fmla="*/ 184 w 768"/>
                <a:gd name="T41" fmla="*/ 0 h 587"/>
                <a:gd name="T42" fmla="*/ 186 w 768"/>
                <a:gd name="T43" fmla="*/ 2 h 587"/>
                <a:gd name="T44" fmla="*/ 188 w 768"/>
                <a:gd name="T45" fmla="*/ 4 h 587"/>
                <a:gd name="T46" fmla="*/ 189 w 768"/>
                <a:gd name="T47" fmla="*/ 6 h 587"/>
                <a:gd name="T48" fmla="*/ 191 w 768"/>
                <a:gd name="T49" fmla="*/ 8 h 587"/>
                <a:gd name="T50" fmla="*/ 192 w 768"/>
                <a:gd name="T51" fmla="*/ 40 h 587"/>
                <a:gd name="T52" fmla="*/ 192 w 768"/>
                <a:gd name="T53" fmla="*/ 71 h 587"/>
                <a:gd name="T54" fmla="*/ 192 w 768"/>
                <a:gd name="T55" fmla="*/ 103 h 587"/>
                <a:gd name="T56" fmla="*/ 192 w 768"/>
                <a:gd name="T57" fmla="*/ 135 h 587"/>
                <a:gd name="T58" fmla="*/ 191 w 768"/>
                <a:gd name="T59" fmla="*/ 136 h 587"/>
                <a:gd name="T60" fmla="*/ 189 w 768"/>
                <a:gd name="T61" fmla="*/ 137 h 587"/>
                <a:gd name="T62" fmla="*/ 188 w 768"/>
                <a:gd name="T63" fmla="*/ 139 h 587"/>
                <a:gd name="T64" fmla="*/ 187 w 768"/>
                <a:gd name="T65" fmla="*/ 140 h 587"/>
                <a:gd name="T66" fmla="*/ 185 w 768"/>
                <a:gd name="T67" fmla="*/ 141 h 587"/>
                <a:gd name="T68" fmla="*/ 184 w 768"/>
                <a:gd name="T69" fmla="*/ 142 h 587"/>
                <a:gd name="T70" fmla="*/ 182 w 768"/>
                <a:gd name="T71" fmla="*/ 143 h 587"/>
                <a:gd name="T72" fmla="*/ 181 w 768"/>
                <a:gd name="T73" fmla="*/ 145 h 587"/>
                <a:gd name="T74" fmla="*/ 169 w 768"/>
                <a:gd name="T75" fmla="*/ 145 h 587"/>
                <a:gd name="T76" fmla="*/ 157 w 768"/>
                <a:gd name="T77" fmla="*/ 145 h 587"/>
                <a:gd name="T78" fmla="*/ 146 w 768"/>
                <a:gd name="T79" fmla="*/ 146 h 587"/>
                <a:gd name="T80" fmla="*/ 135 w 768"/>
                <a:gd name="T81" fmla="*/ 146 h 587"/>
                <a:gd name="T82" fmla="*/ 124 w 768"/>
                <a:gd name="T83" fmla="*/ 147 h 587"/>
                <a:gd name="T84" fmla="*/ 114 w 768"/>
                <a:gd name="T85" fmla="*/ 147 h 587"/>
                <a:gd name="T86" fmla="*/ 103 w 768"/>
                <a:gd name="T87" fmla="*/ 147 h 587"/>
                <a:gd name="T88" fmla="*/ 93 w 768"/>
                <a:gd name="T89" fmla="*/ 147 h 587"/>
                <a:gd name="T90" fmla="*/ 83 w 768"/>
                <a:gd name="T91" fmla="*/ 147 h 587"/>
                <a:gd name="T92" fmla="*/ 72 w 768"/>
                <a:gd name="T93" fmla="*/ 147 h 587"/>
                <a:gd name="T94" fmla="*/ 62 w 768"/>
                <a:gd name="T95" fmla="*/ 147 h 587"/>
                <a:gd name="T96" fmla="*/ 51 w 768"/>
                <a:gd name="T97" fmla="*/ 147 h 587"/>
                <a:gd name="T98" fmla="*/ 40 w 768"/>
                <a:gd name="T99" fmla="*/ 147 h 587"/>
                <a:gd name="T100" fmla="*/ 30 w 768"/>
                <a:gd name="T101" fmla="*/ 147 h 587"/>
                <a:gd name="T102" fmla="*/ 18 w 768"/>
                <a:gd name="T103" fmla="*/ 147 h 587"/>
                <a:gd name="T104" fmla="*/ 7 w 768"/>
                <a:gd name="T105" fmla="*/ 147 h 587"/>
                <a:gd name="T106" fmla="*/ 6 w 768"/>
                <a:gd name="T107" fmla="*/ 144 h 587"/>
                <a:gd name="T108" fmla="*/ 4 w 768"/>
                <a:gd name="T109" fmla="*/ 142 h 587"/>
                <a:gd name="T110" fmla="*/ 3 w 768"/>
                <a:gd name="T111" fmla="*/ 140 h 587"/>
                <a:gd name="T112" fmla="*/ 2 w 768"/>
                <a:gd name="T113" fmla="*/ 137 h 587"/>
                <a:gd name="T114" fmla="*/ 1 w 768"/>
                <a:gd name="T115" fmla="*/ 106 h 587"/>
                <a:gd name="T116" fmla="*/ 1 w 768"/>
                <a:gd name="T117" fmla="*/ 75 h 587"/>
                <a:gd name="T118" fmla="*/ 1 w 768"/>
                <a:gd name="T119" fmla="*/ 44 h 587"/>
                <a:gd name="T120" fmla="*/ 0 w 768"/>
                <a:gd name="T121" fmla="*/ 13 h 5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68"/>
                <a:gd name="T184" fmla="*/ 0 h 587"/>
                <a:gd name="T185" fmla="*/ 768 w 768"/>
                <a:gd name="T186" fmla="*/ 587 h 58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68" h="587">
                  <a:moveTo>
                    <a:pt x="0" y="50"/>
                  </a:moveTo>
                  <a:lnTo>
                    <a:pt x="8" y="39"/>
                  </a:lnTo>
                  <a:lnTo>
                    <a:pt x="15" y="28"/>
                  </a:lnTo>
                  <a:lnTo>
                    <a:pt x="22" y="17"/>
                  </a:lnTo>
                  <a:lnTo>
                    <a:pt x="29" y="6"/>
                  </a:lnTo>
                  <a:lnTo>
                    <a:pt x="73" y="6"/>
                  </a:lnTo>
                  <a:lnTo>
                    <a:pt x="118" y="6"/>
                  </a:lnTo>
                  <a:lnTo>
                    <a:pt x="162" y="5"/>
                  </a:lnTo>
                  <a:lnTo>
                    <a:pt x="207" y="5"/>
                  </a:lnTo>
                  <a:lnTo>
                    <a:pt x="250" y="5"/>
                  </a:lnTo>
                  <a:lnTo>
                    <a:pt x="294" y="5"/>
                  </a:lnTo>
                  <a:lnTo>
                    <a:pt x="338" y="3"/>
                  </a:lnTo>
                  <a:lnTo>
                    <a:pt x="383" y="3"/>
                  </a:lnTo>
                  <a:lnTo>
                    <a:pt x="427" y="3"/>
                  </a:lnTo>
                  <a:lnTo>
                    <a:pt x="470" y="2"/>
                  </a:lnTo>
                  <a:lnTo>
                    <a:pt x="514" y="2"/>
                  </a:lnTo>
                  <a:lnTo>
                    <a:pt x="558" y="1"/>
                  </a:lnTo>
                  <a:lnTo>
                    <a:pt x="602" y="1"/>
                  </a:lnTo>
                  <a:lnTo>
                    <a:pt x="646" y="1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41" y="8"/>
                  </a:lnTo>
                  <a:lnTo>
                    <a:pt x="749" y="15"/>
                  </a:lnTo>
                  <a:lnTo>
                    <a:pt x="756" y="23"/>
                  </a:lnTo>
                  <a:lnTo>
                    <a:pt x="764" y="31"/>
                  </a:lnTo>
                  <a:lnTo>
                    <a:pt x="765" y="158"/>
                  </a:lnTo>
                  <a:lnTo>
                    <a:pt x="767" y="284"/>
                  </a:lnTo>
                  <a:lnTo>
                    <a:pt x="767" y="412"/>
                  </a:lnTo>
                  <a:lnTo>
                    <a:pt x="768" y="539"/>
                  </a:lnTo>
                  <a:lnTo>
                    <a:pt x="762" y="544"/>
                  </a:lnTo>
                  <a:lnTo>
                    <a:pt x="756" y="548"/>
                  </a:lnTo>
                  <a:lnTo>
                    <a:pt x="750" y="553"/>
                  </a:lnTo>
                  <a:lnTo>
                    <a:pt x="746" y="557"/>
                  </a:lnTo>
                  <a:lnTo>
                    <a:pt x="740" y="563"/>
                  </a:lnTo>
                  <a:lnTo>
                    <a:pt x="734" y="568"/>
                  </a:lnTo>
                  <a:lnTo>
                    <a:pt x="728" y="572"/>
                  </a:lnTo>
                  <a:lnTo>
                    <a:pt x="723" y="577"/>
                  </a:lnTo>
                  <a:lnTo>
                    <a:pt x="674" y="579"/>
                  </a:lnTo>
                  <a:lnTo>
                    <a:pt x="628" y="580"/>
                  </a:lnTo>
                  <a:lnTo>
                    <a:pt x="583" y="583"/>
                  </a:lnTo>
                  <a:lnTo>
                    <a:pt x="540" y="584"/>
                  </a:lnTo>
                  <a:lnTo>
                    <a:pt x="496" y="585"/>
                  </a:lnTo>
                  <a:lnTo>
                    <a:pt x="453" y="586"/>
                  </a:lnTo>
                  <a:lnTo>
                    <a:pt x="412" y="586"/>
                  </a:lnTo>
                  <a:lnTo>
                    <a:pt x="370" y="587"/>
                  </a:lnTo>
                  <a:lnTo>
                    <a:pt x="329" y="587"/>
                  </a:lnTo>
                  <a:lnTo>
                    <a:pt x="287" y="587"/>
                  </a:lnTo>
                  <a:lnTo>
                    <a:pt x="246" y="587"/>
                  </a:lnTo>
                  <a:lnTo>
                    <a:pt x="203" y="587"/>
                  </a:lnTo>
                  <a:lnTo>
                    <a:pt x="160" y="587"/>
                  </a:lnTo>
                  <a:lnTo>
                    <a:pt x="117" y="586"/>
                  </a:lnTo>
                  <a:lnTo>
                    <a:pt x="72" y="586"/>
                  </a:lnTo>
                  <a:lnTo>
                    <a:pt x="26" y="585"/>
                  </a:lnTo>
                  <a:lnTo>
                    <a:pt x="21" y="576"/>
                  </a:lnTo>
                  <a:lnTo>
                    <a:pt x="15" y="567"/>
                  </a:lnTo>
                  <a:lnTo>
                    <a:pt x="11" y="557"/>
                  </a:lnTo>
                  <a:lnTo>
                    <a:pt x="6" y="548"/>
                  </a:lnTo>
                  <a:lnTo>
                    <a:pt x="4" y="424"/>
                  </a:lnTo>
                  <a:lnTo>
                    <a:pt x="3" y="298"/>
                  </a:lnTo>
                  <a:lnTo>
                    <a:pt x="1" y="174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5B8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9" name="Freeform 51"/>
            <p:cNvSpPr>
              <a:spLocks/>
            </p:cNvSpPr>
            <p:nvPr/>
          </p:nvSpPr>
          <p:spPr bwMode="auto">
            <a:xfrm>
              <a:off x="1193" y="2863"/>
              <a:ext cx="358" cy="274"/>
            </a:xfrm>
            <a:custGeom>
              <a:avLst/>
              <a:gdLst>
                <a:gd name="T0" fmla="*/ 2 w 714"/>
                <a:gd name="T1" fmla="*/ 11 h 548"/>
                <a:gd name="T2" fmla="*/ 7 w 714"/>
                <a:gd name="T3" fmla="*/ 5 h 548"/>
                <a:gd name="T4" fmla="*/ 19 w 714"/>
                <a:gd name="T5" fmla="*/ 2 h 548"/>
                <a:gd name="T6" fmla="*/ 39 w 714"/>
                <a:gd name="T7" fmla="*/ 1 h 548"/>
                <a:gd name="T8" fmla="*/ 59 w 714"/>
                <a:gd name="T9" fmla="*/ 1 h 548"/>
                <a:gd name="T10" fmla="*/ 79 w 714"/>
                <a:gd name="T11" fmla="*/ 1 h 548"/>
                <a:gd name="T12" fmla="*/ 99 w 714"/>
                <a:gd name="T13" fmla="*/ 1 h 548"/>
                <a:gd name="T14" fmla="*/ 119 w 714"/>
                <a:gd name="T15" fmla="*/ 1 h 548"/>
                <a:gd name="T16" fmla="*/ 139 w 714"/>
                <a:gd name="T17" fmla="*/ 1 h 548"/>
                <a:gd name="T18" fmla="*/ 159 w 714"/>
                <a:gd name="T19" fmla="*/ 0 h 548"/>
                <a:gd name="T20" fmla="*/ 171 w 714"/>
                <a:gd name="T21" fmla="*/ 1 h 548"/>
                <a:gd name="T22" fmla="*/ 173 w 714"/>
                <a:gd name="T23" fmla="*/ 3 h 548"/>
                <a:gd name="T24" fmla="*/ 175 w 714"/>
                <a:gd name="T25" fmla="*/ 5 h 548"/>
                <a:gd name="T26" fmla="*/ 177 w 714"/>
                <a:gd name="T27" fmla="*/ 7 h 548"/>
                <a:gd name="T28" fmla="*/ 179 w 714"/>
                <a:gd name="T29" fmla="*/ 37 h 548"/>
                <a:gd name="T30" fmla="*/ 179 w 714"/>
                <a:gd name="T31" fmla="*/ 95 h 548"/>
                <a:gd name="T32" fmla="*/ 178 w 714"/>
                <a:gd name="T33" fmla="*/ 125 h 548"/>
                <a:gd name="T34" fmla="*/ 175 w 714"/>
                <a:gd name="T35" fmla="*/ 128 h 548"/>
                <a:gd name="T36" fmla="*/ 172 w 714"/>
                <a:gd name="T37" fmla="*/ 131 h 548"/>
                <a:gd name="T38" fmla="*/ 169 w 714"/>
                <a:gd name="T39" fmla="*/ 134 h 548"/>
                <a:gd name="T40" fmla="*/ 156 w 714"/>
                <a:gd name="T41" fmla="*/ 136 h 548"/>
                <a:gd name="T42" fmla="*/ 135 w 714"/>
                <a:gd name="T43" fmla="*/ 136 h 548"/>
                <a:gd name="T44" fmla="*/ 115 w 714"/>
                <a:gd name="T45" fmla="*/ 137 h 548"/>
                <a:gd name="T46" fmla="*/ 96 w 714"/>
                <a:gd name="T47" fmla="*/ 137 h 548"/>
                <a:gd name="T48" fmla="*/ 77 w 714"/>
                <a:gd name="T49" fmla="*/ 137 h 548"/>
                <a:gd name="T50" fmla="*/ 58 w 714"/>
                <a:gd name="T51" fmla="*/ 137 h 548"/>
                <a:gd name="T52" fmla="*/ 39 w 714"/>
                <a:gd name="T53" fmla="*/ 137 h 548"/>
                <a:gd name="T54" fmla="*/ 18 w 714"/>
                <a:gd name="T55" fmla="*/ 137 h 548"/>
                <a:gd name="T56" fmla="*/ 6 w 714"/>
                <a:gd name="T57" fmla="*/ 134 h 548"/>
                <a:gd name="T58" fmla="*/ 3 w 714"/>
                <a:gd name="T59" fmla="*/ 129 h 548"/>
                <a:gd name="T60" fmla="*/ 1 w 714"/>
                <a:gd name="T61" fmla="*/ 98 h 548"/>
                <a:gd name="T62" fmla="*/ 1 w 714"/>
                <a:gd name="T63" fmla="*/ 42 h 5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14"/>
                <a:gd name="T97" fmla="*/ 0 h 548"/>
                <a:gd name="T98" fmla="*/ 714 w 714"/>
                <a:gd name="T99" fmla="*/ 548 h 5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14" h="548">
                  <a:moveTo>
                    <a:pt x="0" y="54"/>
                  </a:moveTo>
                  <a:lnTo>
                    <a:pt x="8" y="41"/>
                  </a:lnTo>
                  <a:lnTo>
                    <a:pt x="17" y="30"/>
                  </a:lnTo>
                  <a:lnTo>
                    <a:pt x="25" y="17"/>
                  </a:lnTo>
                  <a:lnTo>
                    <a:pt x="33" y="6"/>
                  </a:lnTo>
                  <a:lnTo>
                    <a:pt x="74" y="6"/>
                  </a:lnTo>
                  <a:lnTo>
                    <a:pt x="114" y="6"/>
                  </a:lnTo>
                  <a:lnTo>
                    <a:pt x="154" y="4"/>
                  </a:lnTo>
                  <a:lnTo>
                    <a:pt x="193" y="4"/>
                  </a:lnTo>
                  <a:lnTo>
                    <a:pt x="234" y="4"/>
                  </a:lnTo>
                  <a:lnTo>
                    <a:pt x="274" y="4"/>
                  </a:lnTo>
                  <a:lnTo>
                    <a:pt x="314" y="3"/>
                  </a:lnTo>
                  <a:lnTo>
                    <a:pt x="355" y="3"/>
                  </a:lnTo>
                  <a:lnTo>
                    <a:pt x="395" y="3"/>
                  </a:lnTo>
                  <a:lnTo>
                    <a:pt x="435" y="2"/>
                  </a:lnTo>
                  <a:lnTo>
                    <a:pt x="475" y="2"/>
                  </a:lnTo>
                  <a:lnTo>
                    <a:pt x="515" y="1"/>
                  </a:lnTo>
                  <a:lnTo>
                    <a:pt x="555" y="1"/>
                  </a:lnTo>
                  <a:lnTo>
                    <a:pt x="595" y="1"/>
                  </a:lnTo>
                  <a:lnTo>
                    <a:pt x="635" y="0"/>
                  </a:lnTo>
                  <a:lnTo>
                    <a:pt x="675" y="0"/>
                  </a:lnTo>
                  <a:lnTo>
                    <a:pt x="680" y="3"/>
                  </a:lnTo>
                  <a:lnTo>
                    <a:pt x="684" y="8"/>
                  </a:lnTo>
                  <a:lnTo>
                    <a:pt x="689" y="11"/>
                  </a:lnTo>
                  <a:lnTo>
                    <a:pt x="693" y="15"/>
                  </a:lnTo>
                  <a:lnTo>
                    <a:pt x="697" y="18"/>
                  </a:lnTo>
                  <a:lnTo>
                    <a:pt x="701" y="22"/>
                  </a:lnTo>
                  <a:lnTo>
                    <a:pt x="706" y="25"/>
                  </a:lnTo>
                  <a:lnTo>
                    <a:pt x="711" y="29"/>
                  </a:lnTo>
                  <a:lnTo>
                    <a:pt x="712" y="145"/>
                  </a:lnTo>
                  <a:lnTo>
                    <a:pt x="713" y="261"/>
                  </a:lnTo>
                  <a:lnTo>
                    <a:pt x="713" y="377"/>
                  </a:lnTo>
                  <a:lnTo>
                    <a:pt x="714" y="494"/>
                  </a:lnTo>
                  <a:lnTo>
                    <a:pt x="708" y="500"/>
                  </a:lnTo>
                  <a:lnTo>
                    <a:pt x="703" y="505"/>
                  </a:lnTo>
                  <a:lnTo>
                    <a:pt x="697" y="511"/>
                  </a:lnTo>
                  <a:lnTo>
                    <a:pt x="691" y="516"/>
                  </a:lnTo>
                  <a:lnTo>
                    <a:pt x="685" y="521"/>
                  </a:lnTo>
                  <a:lnTo>
                    <a:pt x="680" y="527"/>
                  </a:lnTo>
                  <a:lnTo>
                    <a:pt x="674" y="533"/>
                  </a:lnTo>
                  <a:lnTo>
                    <a:pt x="668" y="539"/>
                  </a:lnTo>
                  <a:lnTo>
                    <a:pt x="623" y="541"/>
                  </a:lnTo>
                  <a:lnTo>
                    <a:pt x="581" y="542"/>
                  </a:lnTo>
                  <a:lnTo>
                    <a:pt x="538" y="543"/>
                  </a:lnTo>
                  <a:lnTo>
                    <a:pt x="498" y="544"/>
                  </a:lnTo>
                  <a:lnTo>
                    <a:pt x="458" y="546"/>
                  </a:lnTo>
                  <a:lnTo>
                    <a:pt x="419" y="547"/>
                  </a:lnTo>
                  <a:lnTo>
                    <a:pt x="381" y="547"/>
                  </a:lnTo>
                  <a:lnTo>
                    <a:pt x="344" y="547"/>
                  </a:lnTo>
                  <a:lnTo>
                    <a:pt x="306" y="548"/>
                  </a:lnTo>
                  <a:lnTo>
                    <a:pt x="268" y="548"/>
                  </a:lnTo>
                  <a:lnTo>
                    <a:pt x="231" y="547"/>
                  </a:lnTo>
                  <a:lnTo>
                    <a:pt x="192" y="547"/>
                  </a:lnTo>
                  <a:lnTo>
                    <a:pt x="153" y="547"/>
                  </a:lnTo>
                  <a:lnTo>
                    <a:pt x="113" y="546"/>
                  </a:lnTo>
                  <a:lnTo>
                    <a:pt x="71" y="546"/>
                  </a:lnTo>
                  <a:lnTo>
                    <a:pt x="29" y="544"/>
                  </a:lnTo>
                  <a:lnTo>
                    <a:pt x="23" y="535"/>
                  </a:lnTo>
                  <a:lnTo>
                    <a:pt x="17" y="525"/>
                  </a:lnTo>
                  <a:lnTo>
                    <a:pt x="10" y="514"/>
                  </a:lnTo>
                  <a:lnTo>
                    <a:pt x="4" y="504"/>
                  </a:lnTo>
                  <a:lnTo>
                    <a:pt x="3" y="391"/>
                  </a:lnTo>
                  <a:lnTo>
                    <a:pt x="2" y="278"/>
                  </a:lnTo>
                  <a:lnTo>
                    <a:pt x="1" y="167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5639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0" name="Freeform 52"/>
            <p:cNvSpPr>
              <a:spLocks/>
            </p:cNvSpPr>
            <p:nvPr/>
          </p:nvSpPr>
          <p:spPr bwMode="auto">
            <a:xfrm>
              <a:off x="1207" y="2874"/>
              <a:ext cx="331" cy="254"/>
            </a:xfrm>
            <a:custGeom>
              <a:avLst/>
              <a:gdLst>
                <a:gd name="T0" fmla="*/ 1 w 663"/>
                <a:gd name="T1" fmla="*/ 13 h 509"/>
                <a:gd name="T2" fmla="*/ 3 w 663"/>
                <a:gd name="T3" fmla="*/ 10 h 509"/>
                <a:gd name="T4" fmla="*/ 6 w 663"/>
                <a:gd name="T5" fmla="*/ 6 h 509"/>
                <a:gd name="T6" fmla="*/ 8 w 663"/>
                <a:gd name="T7" fmla="*/ 3 h 509"/>
                <a:gd name="T8" fmla="*/ 18 w 663"/>
                <a:gd name="T9" fmla="*/ 1 h 509"/>
                <a:gd name="T10" fmla="*/ 36 w 663"/>
                <a:gd name="T11" fmla="*/ 1 h 509"/>
                <a:gd name="T12" fmla="*/ 54 w 663"/>
                <a:gd name="T13" fmla="*/ 1 h 509"/>
                <a:gd name="T14" fmla="*/ 73 w 663"/>
                <a:gd name="T15" fmla="*/ 1 h 509"/>
                <a:gd name="T16" fmla="*/ 91 w 663"/>
                <a:gd name="T17" fmla="*/ 1 h 509"/>
                <a:gd name="T18" fmla="*/ 109 w 663"/>
                <a:gd name="T19" fmla="*/ 0 h 509"/>
                <a:gd name="T20" fmla="*/ 127 w 663"/>
                <a:gd name="T21" fmla="*/ 0 h 509"/>
                <a:gd name="T22" fmla="*/ 145 w 663"/>
                <a:gd name="T23" fmla="*/ 0 h 509"/>
                <a:gd name="T24" fmla="*/ 155 w 663"/>
                <a:gd name="T25" fmla="*/ 1 h 509"/>
                <a:gd name="T26" fmla="*/ 158 w 663"/>
                <a:gd name="T27" fmla="*/ 2 h 509"/>
                <a:gd name="T28" fmla="*/ 160 w 663"/>
                <a:gd name="T29" fmla="*/ 4 h 509"/>
                <a:gd name="T30" fmla="*/ 163 w 663"/>
                <a:gd name="T31" fmla="*/ 6 h 509"/>
                <a:gd name="T32" fmla="*/ 164 w 663"/>
                <a:gd name="T33" fmla="*/ 33 h 509"/>
                <a:gd name="T34" fmla="*/ 165 w 663"/>
                <a:gd name="T35" fmla="*/ 86 h 509"/>
                <a:gd name="T36" fmla="*/ 164 w 663"/>
                <a:gd name="T37" fmla="*/ 114 h 509"/>
                <a:gd name="T38" fmla="*/ 161 w 663"/>
                <a:gd name="T39" fmla="*/ 117 h 509"/>
                <a:gd name="T40" fmla="*/ 158 w 663"/>
                <a:gd name="T41" fmla="*/ 120 h 509"/>
                <a:gd name="T42" fmla="*/ 155 w 663"/>
                <a:gd name="T43" fmla="*/ 123 h 509"/>
                <a:gd name="T44" fmla="*/ 143 w 663"/>
                <a:gd name="T45" fmla="*/ 125 h 509"/>
                <a:gd name="T46" fmla="*/ 123 w 663"/>
                <a:gd name="T47" fmla="*/ 126 h 509"/>
                <a:gd name="T48" fmla="*/ 105 w 663"/>
                <a:gd name="T49" fmla="*/ 126 h 509"/>
                <a:gd name="T50" fmla="*/ 88 w 663"/>
                <a:gd name="T51" fmla="*/ 127 h 509"/>
                <a:gd name="T52" fmla="*/ 71 w 663"/>
                <a:gd name="T53" fmla="*/ 127 h 509"/>
                <a:gd name="T54" fmla="*/ 54 w 663"/>
                <a:gd name="T55" fmla="*/ 127 h 509"/>
                <a:gd name="T56" fmla="*/ 36 w 663"/>
                <a:gd name="T57" fmla="*/ 127 h 509"/>
                <a:gd name="T58" fmla="*/ 18 w 663"/>
                <a:gd name="T59" fmla="*/ 126 h 509"/>
                <a:gd name="T60" fmla="*/ 6 w 663"/>
                <a:gd name="T61" fmla="*/ 123 h 509"/>
                <a:gd name="T62" fmla="*/ 3 w 663"/>
                <a:gd name="T63" fmla="*/ 118 h 509"/>
                <a:gd name="T64" fmla="*/ 1 w 663"/>
                <a:gd name="T65" fmla="*/ 90 h 509"/>
                <a:gd name="T66" fmla="*/ 0 w 663"/>
                <a:gd name="T67" fmla="*/ 39 h 5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63"/>
                <a:gd name="T103" fmla="*/ 0 h 509"/>
                <a:gd name="T104" fmla="*/ 663 w 663"/>
                <a:gd name="T105" fmla="*/ 509 h 5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63" h="509">
                  <a:moveTo>
                    <a:pt x="0" y="58"/>
                  </a:moveTo>
                  <a:lnTo>
                    <a:pt x="5" y="52"/>
                  </a:lnTo>
                  <a:lnTo>
                    <a:pt x="10" y="45"/>
                  </a:lnTo>
                  <a:lnTo>
                    <a:pt x="14" y="40"/>
                  </a:lnTo>
                  <a:lnTo>
                    <a:pt x="20" y="33"/>
                  </a:lnTo>
                  <a:lnTo>
                    <a:pt x="25" y="27"/>
                  </a:lnTo>
                  <a:lnTo>
                    <a:pt x="29" y="20"/>
                  </a:lnTo>
                  <a:lnTo>
                    <a:pt x="34" y="14"/>
                  </a:lnTo>
                  <a:lnTo>
                    <a:pt x="38" y="7"/>
                  </a:lnTo>
                  <a:lnTo>
                    <a:pt x="74" y="7"/>
                  </a:lnTo>
                  <a:lnTo>
                    <a:pt x="111" y="6"/>
                  </a:lnTo>
                  <a:lnTo>
                    <a:pt x="147" y="6"/>
                  </a:lnTo>
                  <a:lnTo>
                    <a:pt x="184" y="5"/>
                  </a:lnTo>
                  <a:lnTo>
                    <a:pt x="219" y="5"/>
                  </a:lnTo>
                  <a:lnTo>
                    <a:pt x="256" y="5"/>
                  </a:lnTo>
                  <a:lnTo>
                    <a:pt x="292" y="4"/>
                  </a:lnTo>
                  <a:lnTo>
                    <a:pt x="329" y="4"/>
                  </a:lnTo>
                  <a:lnTo>
                    <a:pt x="364" y="4"/>
                  </a:lnTo>
                  <a:lnTo>
                    <a:pt x="401" y="3"/>
                  </a:lnTo>
                  <a:lnTo>
                    <a:pt x="437" y="3"/>
                  </a:lnTo>
                  <a:lnTo>
                    <a:pt x="473" y="2"/>
                  </a:lnTo>
                  <a:lnTo>
                    <a:pt x="508" y="2"/>
                  </a:lnTo>
                  <a:lnTo>
                    <a:pt x="545" y="2"/>
                  </a:lnTo>
                  <a:lnTo>
                    <a:pt x="581" y="0"/>
                  </a:lnTo>
                  <a:lnTo>
                    <a:pt x="617" y="0"/>
                  </a:lnTo>
                  <a:lnTo>
                    <a:pt x="622" y="4"/>
                  </a:lnTo>
                  <a:lnTo>
                    <a:pt x="627" y="7"/>
                  </a:lnTo>
                  <a:lnTo>
                    <a:pt x="633" y="11"/>
                  </a:lnTo>
                  <a:lnTo>
                    <a:pt x="637" y="14"/>
                  </a:lnTo>
                  <a:lnTo>
                    <a:pt x="643" y="18"/>
                  </a:lnTo>
                  <a:lnTo>
                    <a:pt x="648" y="21"/>
                  </a:lnTo>
                  <a:lnTo>
                    <a:pt x="654" y="25"/>
                  </a:lnTo>
                  <a:lnTo>
                    <a:pt x="658" y="28"/>
                  </a:lnTo>
                  <a:lnTo>
                    <a:pt x="659" y="133"/>
                  </a:lnTo>
                  <a:lnTo>
                    <a:pt x="661" y="239"/>
                  </a:lnTo>
                  <a:lnTo>
                    <a:pt x="662" y="344"/>
                  </a:lnTo>
                  <a:lnTo>
                    <a:pt x="663" y="450"/>
                  </a:lnTo>
                  <a:lnTo>
                    <a:pt x="657" y="456"/>
                  </a:lnTo>
                  <a:lnTo>
                    <a:pt x="650" y="462"/>
                  </a:lnTo>
                  <a:lnTo>
                    <a:pt x="644" y="469"/>
                  </a:lnTo>
                  <a:lnTo>
                    <a:pt x="639" y="475"/>
                  </a:lnTo>
                  <a:lnTo>
                    <a:pt x="633" y="481"/>
                  </a:lnTo>
                  <a:lnTo>
                    <a:pt x="626" y="488"/>
                  </a:lnTo>
                  <a:lnTo>
                    <a:pt x="620" y="493"/>
                  </a:lnTo>
                  <a:lnTo>
                    <a:pt x="613" y="500"/>
                  </a:lnTo>
                  <a:lnTo>
                    <a:pt x="572" y="503"/>
                  </a:lnTo>
                  <a:lnTo>
                    <a:pt x="531" y="504"/>
                  </a:lnTo>
                  <a:lnTo>
                    <a:pt x="493" y="505"/>
                  </a:lnTo>
                  <a:lnTo>
                    <a:pt x="458" y="506"/>
                  </a:lnTo>
                  <a:lnTo>
                    <a:pt x="422" y="507"/>
                  </a:lnTo>
                  <a:lnTo>
                    <a:pt x="387" y="508"/>
                  </a:lnTo>
                  <a:lnTo>
                    <a:pt x="353" y="508"/>
                  </a:lnTo>
                  <a:lnTo>
                    <a:pt x="319" y="508"/>
                  </a:lnTo>
                  <a:lnTo>
                    <a:pt x="285" y="509"/>
                  </a:lnTo>
                  <a:lnTo>
                    <a:pt x="252" y="509"/>
                  </a:lnTo>
                  <a:lnTo>
                    <a:pt x="218" y="508"/>
                  </a:lnTo>
                  <a:lnTo>
                    <a:pt x="182" y="508"/>
                  </a:lnTo>
                  <a:lnTo>
                    <a:pt x="147" y="508"/>
                  </a:lnTo>
                  <a:lnTo>
                    <a:pt x="111" y="507"/>
                  </a:lnTo>
                  <a:lnTo>
                    <a:pt x="72" y="507"/>
                  </a:lnTo>
                  <a:lnTo>
                    <a:pt x="33" y="506"/>
                  </a:lnTo>
                  <a:lnTo>
                    <a:pt x="26" y="494"/>
                  </a:lnTo>
                  <a:lnTo>
                    <a:pt x="20" y="484"/>
                  </a:lnTo>
                  <a:lnTo>
                    <a:pt x="13" y="473"/>
                  </a:lnTo>
                  <a:lnTo>
                    <a:pt x="6" y="462"/>
                  </a:lnTo>
                  <a:lnTo>
                    <a:pt x="5" y="361"/>
                  </a:lnTo>
                  <a:lnTo>
                    <a:pt x="4" y="260"/>
                  </a:lnTo>
                  <a:lnTo>
                    <a:pt x="1" y="159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F669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1" name="Freeform 53"/>
            <p:cNvSpPr>
              <a:spLocks/>
            </p:cNvSpPr>
            <p:nvPr/>
          </p:nvSpPr>
          <p:spPr bwMode="auto">
            <a:xfrm>
              <a:off x="1220" y="2884"/>
              <a:ext cx="305" cy="234"/>
            </a:xfrm>
            <a:custGeom>
              <a:avLst/>
              <a:gdLst>
                <a:gd name="T0" fmla="*/ 2 w 610"/>
                <a:gd name="T1" fmla="*/ 13 h 469"/>
                <a:gd name="T2" fmla="*/ 4 w 610"/>
                <a:gd name="T3" fmla="*/ 10 h 469"/>
                <a:gd name="T4" fmla="*/ 7 w 610"/>
                <a:gd name="T5" fmla="*/ 7 h 469"/>
                <a:gd name="T6" fmla="*/ 10 w 610"/>
                <a:gd name="T7" fmla="*/ 3 h 469"/>
                <a:gd name="T8" fmla="*/ 19 w 610"/>
                <a:gd name="T9" fmla="*/ 1 h 469"/>
                <a:gd name="T10" fmla="*/ 35 w 610"/>
                <a:gd name="T11" fmla="*/ 1 h 469"/>
                <a:gd name="T12" fmla="*/ 52 w 610"/>
                <a:gd name="T13" fmla="*/ 1 h 469"/>
                <a:gd name="T14" fmla="*/ 67 w 610"/>
                <a:gd name="T15" fmla="*/ 1 h 469"/>
                <a:gd name="T16" fmla="*/ 84 w 610"/>
                <a:gd name="T17" fmla="*/ 1 h 469"/>
                <a:gd name="T18" fmla="*/ 100 w 610"/>
                <a:gd name="T19" fmla="*/ 0 h 469"/>
                <a:gd name="T20" fmla="*/ 116 w 610"/>
                <a:gd name="T21" fmla="*/ 0 h 469"/>
                <a:gd name="T22" fmla="*/ 132 w 610"/>
                <a:gd name="T23" fmla="*/ 0 h 469"/>
                <a:gd name="T24" fmla="*/ 141 w 610"/>
                <a:gd name="T25" fmla="*/ 1 h 469"/>
                <a:gd name="T26" fmla="*/ 144 w 610"/>
                <a:gd name="T27" fmla="*/ 2 h 469"/>
                <a:gd name="T28" fmla="*/ 147 w 610"/>
                <a:gd name="T29" fmla="*/ 4 h 469"/>
                <a:gd name="T30" fmla="*/ 150 w 610"/>
                <a:gd name="T31" fmla="*/ 5 h 469"/>
                <a:gd name="T32" fmla="*/ 152 w 610"/>
                <a:gd name="T33" fmla="*/ 30 h 469"/>
                <a:gd name="T34" fmla="*/ 153 w 610"/>
                <a:gd name="T35" fmla="*/ 77 h 469"/>
                <a:gd name="T36" fmla="*/ 152 w 610"/>
                <a:gd name="T37" fmla="*/ 102 h 469"/>
                <a:gd name="T38" fmla="*/ 148 w 610"/>
                <a:gd name="T39" fmla="*/ 106 h 469"/>
                <a:gd name="T40" fmla="*/ 145 w 610"/>
                <a:gd name="T41" fmla="*/ 110 h 469"/>
                <a:gd name="T42" fmla="*/ 142 w 610"/>
                <a:gd name="T43" fmla="*/ 113 h 469"/>
                <a:gd name="T44" fmla="*/ 131 w 610"/>
                <a:gd name="T45" fmla="*/ 115 h 469"/>
                <a:gd name="T46" fmla="*/ 113 w 610"/>
                <a:gd name="T47" fmla="*/ 116 h 469"/>
                <a:gd name="T48" fmla="*/ 96 w 610"/>
                <a:gd name="T49" fmla="*/ 116 h 469"/>
                <a:gd name="T50" fmla="*/ 81 w 610"/>
                <a:gd name="T51" fmla="*/ 117 h 469"/>
                <a:gd name="T52" fmla="*/ 66 w 610"/>
                <a:gd name="T53" fmla="*/ 117 h 469"/>
                <a:gd name="T54" fmla="*/ 51 w 610"/>
                <a:gd name="T55" fmla="*/ 117 h 469"/>
                <a:gd name="T56" fmla="*/ 35 w 610"/>
                <a:gd name="T57" fmla="*/ 117 h 469"/>
                <a:gd name="T58" fmla="*/ 18 w 610"/>
                <a:gd name="T59" fmla="*/ 116 h 469"/>
                <a:gd name="T60" fmla="*/ 7 w 610"/>
                <a:gd name="T61" fmla="*/ 113 h 469"/>
                <a:gd name="T62" fmla="*/ 4 w 610"/>
                <a:gd name="T63" fmla="*/ 107 h 469"/>
                <a:gd name="T64" fmla="*/ 2 w 610"/>
                <a:gd name="T65" fmla="*/ 82 h 469"/>
                <a:gd name="T66" fmla="*/ 1 w 610"/>
                <a:gd name="T67" fmla="*/ 37 h 4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0"/>
                <a:gd name="T103" fmla="*/ 0 h 469"/>
                <a:gd name="T104" fmla="*/ 610 w 610"/>
                <a:gd name="T105" fmla="*/ 469 h 4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0" h="469">
                  <a:moveTo>
                    <a:pt x="0" y="62"/>
                  </a:moveTo>
                  <a:lnTo>
                    <a:pt x="6" y="55"/>
                  </a:lnTo>
                  <a:lnTo>
                    <a:pt x="10" y="49"/>
                  </a:lnTo>
                  <a:lnTo>
                    <a:pt x="16" y="42"/>
                  </a:lnTo>
                  <a:lnTo>
                    <a:pt x="21" y="35"/>
                  </a:lnTo>
                  <a:lnTo>
                    <a:pt x="26" y="28"/>
                  </a:lnTo>
                  <a:lnTo>
                    <a:pt x="32" y="21"/>
                  </a:lnTo>
                  <a:lnTo>
                    <a:pt x="38" y="14"/>
                  </a:lnTo>
                  <a:lnTo>
                    <a:pt x="44" y="7"/>
                  </a:lnTo>
                  <a:lnTo>
                    <a:pt x="76" y="7"/>
                  </a:lnTo>
                  <a:lnTo>
                    <a:pt x="108" y="6"/>
                  </a:lnTo>
                  <a:lnTo>
                    <a:pt x="140" y="6"/>
                  </a:lnTo>
                  <a:lnTo>
                    <a:pt x="173" y="5"/>
                  </a:lnTo>
                  <a:lnTo>
                    <a:pt x="205" y="5"/>
                  </a:lnTo>
                  <a:lnTo>
                    <a:pt x="237" y="5"/>
                  </a:lnTo>
                  <a:lnTo>
                    <a:pt x="268" y="4"/>
                  </a:lnTo>
                  <a:lnTo>
                    <a:pt x="301" y="4"/>
                  </a:lnTo>
                  <a:lnTo>
                    <a:pt x="333" y="4"/>
                  </a:lnTo>
                  <a:lnTo>
                    <a:pt x="365" y="3"/>
                  </a:lnTo>
                  <a:lnTo>
                    <a:pt x="397" y="3"/>
                  </a:lnTo>
                  <a:lnTo>
                    <a:pt x="430" y="1"/>
                  </a:lnTo>
                  <a:lnTo>
                    <a:pt x="462" y="1"/>
                  </a:lnTo>
                  <a:lnTo>
                    <a:pt x="493" y="1"/>
                  </a:lnTo>
                  <a:lnTo>
                    <a:pt x="525" y="0"/>
                  </a:lnTo>
                  <a:lnTo>
                    <a:pt x="557" y="0"/>
                  </a:lnTo>
                  <a:lnTo>
                    <a:pt x="563" y="4"/>
                  </a:lnTo>
                  <a:lnTo>
                    <a:pt x="569" y="7"/>
                  </a:lnTo>
                  <a:lnTo>
                    <a:pt x="576" y="11"/>
                  </a:lnTo>
                  <a:lnTo>
                    <a:pt x="582" y="13"/>
                  </a:lnTo>
                  <a:lnTo>
                    <a:pt x="587" y="16"/>
                  </a:lnTo>
                  <a:lnTo>
                    <a:pt x="593" y="20"/>
                  </a:lnTo>
                  <a:lnTo>
                    <a:pt x="599" y="22"/>
                  </a:lnTo>
                  <a:lnTo>
                    <a:pt x="605" y="26"/>
                  </a:lnTo>
                  <a:lnTo>
                    <a:pt x="606" y="120"/>
                  </a:lnTo>
                  <a:lnTo>
                    <a:pt x="608" y="216"/>
                  </a:lnTo>
                  <a:lnTo>
                    <a:pt x="609" y="310"/>
                  </a:lnTo>
                  <a:lnTo>
                    <a:pt x="610" y="404"/>
                  </a:lnTo>
                  <a:lnTo>
                    <a:pt x="605" y="411"/>
                  </a:lnTo>
                  <a:lnTo>
                    <a:pt x="598" y="419"/>
                  </a:lnTo>
                  <a:lnTo>
                    <a:pt x="592" y="426"/>
                  </a:lnTo>
                  <a:lnTo>
                    <a:pt x="585" y="433"/>
                  </a:lnTo>
                  <a:lnTo>
                    <a:pt x="578" y="440"/>
                  </a:lnTo>
                  <a:lnTo>
                    <a:pt x="571" y="447"/>
                  </a:lnTo>
                  <a:lnTo>
                    <a:pt x="566" y="454"/>
                  </a:lnTo>
                  <a:lnTo>
                    <a:pt x="559" y="461"/>
                  </a:lnTo>
                  <a:lnTo>
                    <a:pt x="521" y="462"/>
                  </a:lnTo>
                  <a:lnTo>
                    <a:pt x="484" y="464"/>
                  </a:lnTo>
                  <a:lnTo>
                    <a:pt x="449" y="465"/>
                  </a:lnTo>
                  <a:lnTo>
                    <a:pt x="416" y="467"/>
                  </a:lnTo>
                  <a:lnTo>
                    <a:pt x="383" y="467"/>
                  </a:lnTo>
                  <a:lnTo>
                    <a:pt x="352" y="468"/>
                  </a:lnTo>
                  <a:lnTo>
                    <a:pt x="322" y="468"/>
                  </a:lnTo>
                  <a:lnTo>
                    <a:pt x="292" y="468"/>
                  </a:lnTo>
                  <a:lnTo>
                    <a:pt x="263" y="469"/>
                  </a:lnTo>
                  <a:lnTo>
                    <a:pt x="233" y="469"/>
                  </a:lnTo>
                  <a:lnTo>
                    <a:pt x="203" y="468"/>
                  </a:lnTo>
                  <a:lnTo>
                    <a:pt x="172" y="468"/>
                  </a:lnTo>
                  <a:lnTo>
                    <a:pt x="139" y="468"/>
                  </a:lnTo>
                  <a:lnTo>
                    <a:pt x="106" y="467"/>
                  </a:lnTo>
                  <a:lnTo>
                    <a:pt x="71" y="467"/>
                  </a:lnTo>
                  <a:lnTo>
                    <a:pt x="34" y="465"/>
                  </a:lnTo>
                  <a:lnTo>
                    <a:pt x="27" y="454"/>
                  </a:lnTo>
                  <a:lnTo>
                    <a:pt x="21" y="441"/>
                  </a:lnTo>
                  <a:lnTo>
                    <a:pt x="14" y="430"/>
                  </a:lnTo>
                  <a:lnTo>
                    <a:pt x="7" y="418"/>
                  </a:lnTo>
                  <a:lnTo>
                    <a:pt x="6" y="330"/>
                  </a:lnTo>
                  <a:lnTo>
                    <a:pt x="3" y="240"/>
                  </a:lnTo>
                  <a:lnTo>
                    <a:pt x="2" y="151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1C6DAD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2" name="Freeform 54"/>
            <p:cNvSpPr>
              <a:spLocks/>
            </p:cNvSpPr>
            <p:nvPr/>
          </p:nvSpPr>
          <p:spPr bwMode="auto">
            <a:xfrm>
              <a:off x="1233" y="2894"/>
              <a:ext cx="279" cy="215"/>
            </a:xfrm>
            <a:custGeom>
              <a:avLst/>
              <a:gdLst>
                <a:gd name="T0" fmla="*/ 2 w 558"/>
                <a:gd name="T1" fmla="*/ 15 h 428"/>
                <a:gd name="T2" fmla="*/ 5 w 558"/>
                <a:gd name="T3" fmla="*/ 11 h 428"/>
                <a:gd name="T4" fmla="*/ 8 w 558"/>
                <a:gd name="T5" fmla="*/ 8 h 428"/>
                <a:gd name="T6" fmla="*/ 11 w 558"/>
                <a:gd name="T7" fmla="*/ 4 h 428"/>
                <a:gd name="T8" fmla="*/ 19 w 558"/>
                <a:gd name="T9" fmla="*/ 2 h 428"/>
                <a:gd name="T10" fmla="*/ 33 w 558"/>
                <a:gd name="T11" fmla="*/ 2 h 428"/>
                <a:gd name="T12" fmla="*/ 48 w 558"/>
                <a:gd name="T13" fmla="*/ 2 h 428"/>
                <a:gd name="T14" fmla="*/ 62 w 558"/>
                <a:gd name="T15" fmla="*/ 1 h 428"/>
                <a:gd name="T16" fmla="*/ 76 w 558"/>
                <a:gd name="T17" fmla="*/ 1 h 428"/>
                <a:gd name="T18" fmla="*/ 90 w 558"/>
                <a:gd name="T19" fmla="*/ 1 h 428"/>
                <a:gd name="T20" fmla="*/ 104 w 558"/>
                <a:gd name="T21" fmla="*/ 1 h 428"/>
                <a:gd name="T22" fmla="*/ 119 w 558"/>
                <a:gd name="T23" fmla="*/ 0 h 428"/>
                <a:gd name="T24" fmla="*/ 127 w 558"/>
                <a:gd name="T25" fmla="*/ 1 h 428"/>
                <a:gd name="T26" fmla="*/ 130 w 558"/>
                <a:gd name="T27" fmla="*/ 3 h 428"/>
                <a:gd name="T28" fmla="*/ 134 w 558"/>
                <a:gd name="T29" fmla="*/ 4 h 428"/>
                <a:gd name="T30" fmla="*/ 137 w 558"/>
                <a:gd name="T31" fmla="*/ 6 h 428"/>
                <a:gd name="T32" fmla="*/ 139 w 558"/>
                <a:gd name="T33" fmla="*/ 27 h 428"/>
                <a:gd name="T34" fmla="*/ 140 w 558"/>
                <a:gd name="T35" fmla="*/ 69 h 428"/>
                <a:gd name="T36" fmla="*/ 138 w 558"/>
                <a:gd name="T37" fmla="*/ 92 h 428"/>
                <a:gd name="T38" fmla="*/ 135 w 558"/>
                <a:gd name="T39" fmla="*/ 96 h 428"/>
                <a:gd name="T40" fmla="*/ 132 w 558"/>
                <a:gd name="T41" fmla="*/ 100 h 428"/>
                <a:gd name="T42" fmla="*/ 128 w 558"/>
                <a:gd name="T43" fmla="*/ 104 h 428"/>
                <a:gd name="T44" fmla="*/ 118 w 558"/>
                <a:gd name="T45" fmla="*/ 106 h 428"/>
                <a:gd name="T46" fmla="*/ 102 w 558"/>
                <a:gd name="T47" fmla="*/ 108 h 428"/>
                <a:gd name="T48" fmla="*/ 87 w 558"/>
                <a:gd name="T49" fmla="*/ 108 h 428"/>
                <a:gd name="T50" fmla="*/ 74 w 558"/>
                <a:gd name="T51" fmla="*/ 108 h 428"/>
                <a:gd name="T52" fmla="*/ 61 w 558"/>
                <a:gd name="T53" fmla="*/ 108 h 428"/>
                <a:gd name="T54" fmla="*/ 48 w 558"/>
                <a:gd name="T55" fmla="*/ 108 h 428"/>
                <a:gd name="T56" fmla="*/ 34 w 558"/>
                <a:gd name="T57" fmla="*/ 108 h 428"/>
                <a:gd name="T58" fmla="*/ 18 w 558"/>
                <a:gd name="T59" fmla="*/ 108 h 428"/>
                <a:gd name="T60" fmla="*/ 8 w 558"/>
                <a:gd name="T61" fmla="*/ 104 h 428"/>
                <a:gd name="T62" fmla="*/ 4 w 558"/>
                <a:gd name="T63" fmla="*/ 97 h 428"/>
                <a:gd name="T64" fmla="*/ 2 w 558"/>
                <a:gd name="T65" fmla="*/ 75 h 428"/>
                <a:gd name="T66" fmla="*/ 1 w 558"/>
                <a:gd name="T67" fmla="*/ 36 h 4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8"/>
                <a:gd name="T103" fmla="*/ 0 h 428"/>
                <a:gd name="T104" fmla="*/ 558 w 558"/>
                <a:gd name="T105" fmla="*/ 428 h 4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8" h="428">
                  <a:moveTo>
                    <a:pt x="0" y="67"/>
                  </a:moveTo>
                  <a:lnTo>
                    <a:pt x="6" y="59"/>
                  </a:lnTo>
                  <a:lnTo>
                    <a:pt x="12" y="52"/>
                  </a:lnTo>
                  <a:lnTo>
                    <a:pt x="18" y="44"/>
                  </a:lnTo>
                  <a:lnTo>
                    <a:pt x="23" y="37"/>
                  </a:lnTo>
                  <a:lnTo>
                    <a:pt x="29" y="29"/>
                  </a:lnTo>
                  <a:lnTo>
                    <a:pt x="35" y="22"/>
                  </a:lnTo>
                  <a:lnTo>
                    <a:pt x="41" y="14"/>
                  </a:lnTo>
                  <a:lnTo>
                    <a:pt x="46" y="7"/>
                  </a:lnTo>
                  <a:lnTo>
                    <a:pt x="75" y="7"/>
                  </a:lnTo>
                  <a:lnTo>
                    <a:pt x="103" y="6"/>
                  </a:lnTo>
                  <a:lnTo>
                    <a:pt x="132" y="6"/>
                  </a:lnTo>
                  <a:lnTo>
                    <a:pt x="160" y="5"/>
                  </a:lnTo>
                  <a:lnTo>
                    <a:pt x="189" y="5"/>
                  </a:lnTo>
                  <a:lnTo>
                    <a:pt x="217" y="5"/>
                  </a:lnTo>
                  <a:lnTo>
                    <a:pt x="246" y="3"/>
                  </a:lnTo>
                  <a:lnTo>
                    <a:pt x="275" y="3"/>
                  </a:lnTo>
                  <a:lnTo>
                    <a:pt x="302" y="3"/>
                  </a:lnTo>
                  <a:lnTo>
                    <a:pt x="331" y="2"/>
                  </a:lnTo>
                  <a:lnTo>
                    <a:pt x="360" y="2"/>
                  </a:lnTo>
                  <a:lnTo>
                    <a:pt x="387" y="1"/>
                  </a:lnTo>
                  <a:lnTo>
                    <a:pt x="416" y="1"/>
                  </a:lnTo>
                  <a:lnTo>
                    <a:pt x="444" y="1"/>
                  </a:lnTo>
                  <a:lnTo>
                    <a:pt x="473" y="0"/>
                  </a:lnTo>
                  <a:lnTo>
                    <a:pt x="500" y="0"/>
                  </a:lnTo>
                  <a:lnTo>
                    <a:pt x="507" y="3"/>
                  </a:lnTo>
                  <a:lnTo>
                    <a:pt x="513" y="6"/>
                  </a:lnTo>
                  <a:lnTo>
                    <a:pt x="520" y="9"/>
                  </a:lnTo>
                  <a:lnTo>
                    <a:pt x="527" y="11"/>
                  </a:lnTo>
                  <a:lnTo>
                    <a:pt x="533" y="15"/>
                  </a:lnTo>
                  <a:lnTo>
                    <a:pt x="540" y="17"/>
                  </a:lnTo>
                  <a:lnTo>
                    <a:pt x="545" y="21"/>
                  </a:lnTo>
                  <a:lnTo>
                    <a:pt x="552" y="23"/>
                  </a:lnTo>
                  <a:lnTo>
                    <a:pt x="553" y="107"/>
                  </a:lnTo>
                  <a:lnTo>
                    <a:pt x="556" y="191"/>
                  </a:lnTo>
                  <a:lnTo>
                    <a:pt x="557" y="275"/>
                  </a:lnTo>
                  <a:lnTo>
                    <a:pt x="558" y="359"/>
                  </a:lnTo>
                  <a:lnTo>
                    <a:pt x="551" y="367"/>
                  </a:lnTo>
                  <a:lnTo>
                    <a:pt x="545" y="374"/>
                  </a:lnTo>
                  <a:lnTo>
                    <a:pt x="538" y="382"/>
                  </a:lnTo>
                  <a:lnTo>
                    <a:pt x="531" y="390"/>
                  </a:lnTo>
                  <a:lnTo>
                    <a:pt x="525" y="398"/>
                  </a:lnTo>
                  <a:lnTo>
                    <a:pt x="518" y="405"/>
                  </a:lnTo>
                  <a:lnTo>
                    <a:pt x="511" y="413"/>
                  </a:lnTo>
                  <a:lnTo>
                    <a:pt x="504" y="421"/>
                  </a:lnTo>
                  <a:lnTo>
                    <a:pt x="469" y="423"/>
                  </a:lnTo>
                  <a:lnTo>
                    <a:pt x="436" y="425"/>
                  </a:lnTo>
                  <a:lnTo>
                    <a:pt x="405" y="426"/>
                  </a:lnTo>
                  <a:lnTo>
                    <a:pt x="376" y="426"/>
                  </a:lnTo>
                  <a:lnTo>
                    <a:pt x="347" y="427"/>
                  </a:lnTo>
                  <a:lnTo>
                    <a:pt x="321" y="428"/>
                  </a:lnTo>
                  <a:lnTo>
                    <a:pt x="294" y="428"/>
                  </a:lnTo>
                  <a:lnTo>
                    <a:pt x="268" y="428"/>
                  </a:lnTo>
                  <a:lnTo>
                    <a:pt x="242" y="428"/>
                  </a:lnTo>
                  <a:lnTo>
                    <a:pt x="216" y="428"/>
                  </a:lnTo>
                  <a:lnTo>
                    <a:pt x="189" y="428"/>
                  </a:lnTo>
                  <a:lnTo>
                    <a:pt x="162" y="428"/>
                  </a:lnTo>
                  <a:lnTo>
                    <a:pt x="133" y="427"/>
                  </a:lnTo>
                  <a:lnTo>
                    <a:pt x="103" y="427"/>
                  </a:lnTo>
                  <a:lnTo>
                    <a:pt x="72" y="427"/>
                  </a:lnTo>
                  <a:lnTo>
                    <a:pt x="38" y="426"/>
                  </a:lnTo>
                  <a:lnTo>
                    <a:pt x="30" y="413"/>
                  </a:lnTo>
                  <a:lnTo>
                    <a:pt x="23" y="400"/>
                  </a:lnTo>
                  <a:lnTo>
                    <a:pt x="16" y="387"/>
                  </a:lnTo>
                  <a:lnTo>
                    <a:pt x="8" y="374"/>
                  </a:lnTo>
                  <a:lnTo>
                    <a:pt x="6" y="297"/>
                  </a:lnTo>
                  <a:lnTo>
                    <a:pt x="5" y="220"/>
                  </a:lnTo>
                  <a:lnTo>
                    <a:pt x="3" y="144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2670B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3" name="Freeform 55"/>
            <p:cNvSpPr>
              <a:spLocks/>
            </p:cNvSpPr>
            <p:nvPr/>
          </p:nvSpPr>
          <p:spPr bwMode="auto">
            <a:xfrm>
              <a:off x="1246" y="2905"/>
              <a:ext cx="253" cy="194"/>
            </a:xfrm>
            <a:custGeom>
              <a:avLst/>
              <a:gdLst>
                <a:gd name="T0" fmla="*/ 2 w 506"/>
                <a:gd name="T1" fmla="*/ 15 h 389"/>
                <a:gd name="T2" fmla="*/ 5 w 506"/>
                <a:gd name="T3" fmla="*/ 11 h 389"/>
                <a:gd name="T4" fmla="*/ 8 w 506"/>
                <a:gd name="T5" fmla="*/ 7 h 389"/>
                <a:gd name="T6" fmla="*/ 11 w 506"/>
                <a:gd name="T7" fmla="*/ 3 h 389"/>
                <a:gd name="T8" fmla="*/ 19 w 506"/>
                <a:gd name="T9" fmla="*/ 1 h 389"/>
                <a:gd name="T10" fmla="*/ 31 w 506"/>
                <a:gd name="T11" fmla="*/ 1 h 389"/>
                <a:gd name="T12" fmla="*/ 44 w 506"/>
                <a:gd name="T13" fmla="*/ 1 h 389"/>
                <a:gd name="T14" fmla="*/ 56 w 506"/>
                <a:gd name="T15" fmla="*/ 0 h 389"/>
                <a:gd name="T16" fmla="*/ 68 w 506"/>
                <a:gd name="T17" fmla="*/ 0 h 389"/>
                <a:gd name="T18" fmla="*/ 80 w 506"/>
                <a:gd name="T19" fmla="*/ 0 h 389"/>
                <a:gd name="T20" fmla="*/ 93 w 506"/>
                <a:gd name="T21" fmla="*/ 0 h 389"/>
                <a:gd name="T22" fmla="*/ 105 w 506"/>
                <a:gd name="T23" fmla="*/ 0 h 389"/>
                <a:gd name="T24" fmla="*/ 113 w 506"/>
                <a:gd name="T25" fmla="*/ 0 h 389"/>
                <a:gd name="T26" fmla="*/ 116 w 506"/>
                <a:gd name="T27" fmla="*/ 2 h 389"/>
                <a:gd name="T28" fmla="*/ 120 w 506"/>
                <a:gd name="T29" fmla="*/ 3 h 389"/>
                <a:gd name="T30" fmla="*/ 123 w 506"/>
                <a:gd name="T31" fmla="*/ 4 h 389"/>
                <a:gd name="T32" fmla="*/ 126 w 506"/>
                <a:gd name="T33" fmla="*/ 23 h 389"/>
                <a:gd name="T34" fmla="*/ 126 w 506"/>
                <a:gd name="T35" fmla="*/ 60 h 389"/>
                <a:gd name="T36" fmla="*/ 125 w 506"/>
                <a:gd name="T37" fmla="*/ 80 h 389"/>
                <a:gd name="T38" fmla="*/ 122 w 506"/>
                <a:gd name="T39" fmla="*/ 85 h 389"/>
                <a:gd name="T40" fmla="*/ 118 w 506"/>
                <a:gd name="T41" fmla="*/ 89 h 389"/>
                <a:gd name="T42" fmla="*/ 115 w 506"/>
                <a:gd name="T43" fmla="*/ 93 h 389"/>
                <a:gd name="T44" fmla="*/ 105 w 506"/>
                <a:gd name="T45" fmla="*/ 96 h 389"/>
                <a:gd name="T46" fmla="*/ 91 w 506"/>
                <a:gd name="T47" fmla="*/ 96 h 389"/>
                <a:gd name="T48" fmla="*/ 78 w 506"/>
                <a:gd name="T49" fmla="*/ 97 h 389"/>
                <a:gd name="T50" fmla="*/ 67 w 506"/>
                <a:gd name="T51" fmla="*/ 97 h 389"/>
                <a:gd name="T52" fmla="*/ 55 w 506"/>
                <a:gd name="T53" fmla="*/ 97 h 389"/>
                <a:gd name="T54" fmla="*/ 44 w 506"/>
                <a:gd name="T55" fmla="*/ 97 h 389"/>
                <a:gd name="T56" fmla="*/ 32 w 506"/>
                <a:gd name="T57" fmla="*/ 97 h 389"/>
                <a:gd name="T58" fmla="*/ 18 w 506"/>
                <a:gd name="T59" fmla="*/ 96 h 389"/>
                <a:gd name="T60" fmla="*/ 9 w 506"/>
                <a:gd name="T61" fmla="*/ 93 h 389"/>
                <a:gd name="T62" fmla="*/ 5 w 506"/>
                <a:gd name="T63" fmla="*/ 86 h 389"/>
                <a:gd name="T64" fmla="*/ 2 w 506"/>
                <a:gd name="T65" fmla="*/ 66 h 389"/>
                <a:gd name="T66" fmla="*/ 1 w 506"/>
                <a:gd name="T67" fmla="*/ 34 h 3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6"/>
                <a:gd name="T103" fmla="*/ 0 h 389"/>
                <a:gd name="T104" fmla="*/ 506 w 506"/>
                <a:gd name="T105" fmla="*/ 389 h 3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6" h="389">
                  <a:moveTo>
                    <a:pt x="0" y="70"/>
                  </a:moveTo>
                  <a:lnTo>
                    <a:pt x="7" y="62"/>
                  </a:lnTo>
                  <a:lnTo>
                    <a:pt x="13" y="54"/>
                  </a:lnTo>
                  <a:lnTo>
                    <a:pt x="19" y="46"/>
                  </a:lnTo>
                  <a:lnTo>
                    <a:pt x="25" y="38"/>
                  </a:lnTo>
                  <a:lnTo>
                    <a:pt x="31" y="31"/>
                  </a:lnTo>
                  <a:lnTo>
                    <a:pt x="38" y="23"/>
                  </a:lnTo>
                  <a:lnTo>
                    <a:pt x="44" y="15"/>
                  </a:lnTo>
                  <a:lnTo>
                    <a:pt x="51" y="7"/>
                  </a:lnTo>
                  <a:lnTo>
                    <a:pt x="75" y="7"/>
                  </a:lnTo>
                  <a:lnTo>
                    <a:pt x="100" y="5"/>
                  </a:lnTo>
                  <a:lnTo>
                    <a:pt x="124" y="5"/>
                  </a:lnTo>
                  <a:lnTo>
                    <a:pt x="148" y="4"/>
                  </a:lnTo>
                  <a:lnTo>
                    <a:pt x="174" y="4"/>
                  </a:lnTo>
                  <a:lnTo>
                    <a:pt x="198" y="4"/>
                  </a:lnTo>
                  <a:lnTo>
                    <a:pt x="222" y="3"/>
                  </a:lnTo>
                  <a:lnTo>
                    <a:pt x="248" y="3"/>
                  </a:lnTo>
                  <a:lnTo>
                    <a:pt x="272" y="3"/>
                  </a:lnTo>
                  <a:lnTo>
                    <a:pt x="296" y="2"/>
                  </a:lnTo>
                  <a:lnTo>
                    <a:pt x="320" y="2"/>
                  </a:lnTo>
                  <a:lnTo>
                    <a:pt x="345" y="1"/>
                  </a:lnTo>
                  <a:lnTo>
                    <a:pt x="370" y="1"/>
                  </a:lnTo>
                  <a:lnTo>
                    <a:pt x="394" y="1"/>
                  </a:lnTo>
                  <a:lnTo>
                    <a:pt x="419" y="0"/>
                  </a:lnTo>
                  <a:lnTo>
                    <a:pt x="443" y="0"/>
                  </a:lnTo>
                  <a:lnTo>
                    <a:pt x="450" y="2"/>
                  </a:lnTo>
                  <a:lnTo>
                    <a:pt x="457" y="4"/>
                  </a:lnTo>
                  <a:lnTo>
                    <a:pt x="464" y="8"/>
                  </a:lnTo>
                  <a:lnTo>
                    <a:pt x="471" y="10"/>
                  </a:lnTo>
                  <a:lnTo>
                    <a:pt x="478" y="12"/>
                  </a:lnTo>
                  <a:lnTo>
                    <a:pt x="485" y="15"/>
                  </a:lnTo>
                  <a:lnTo>
                    <a:pt x="492" y="18"/>
                  </a:lnTo>
                  <a:lnTo>
                    <a:pt x="499" y="20"/>
                  </a:lnTo>
                  <a:lnTo>
                    <a:pt x="501" y="94"/>
                  </a:lnTo>
                  <a:lnTo>
                    <a:pt x="502" y="168"/>
                  </a:lnTo>
                  <a:lnTo>
                    <a:pt x="504" y="241"/>
                  </a:lnTo>
                  <a:lnTo>
                    <a:pt x="506" y="315"/>
                  </a:lnTo>
                  <a:lnTo>
                    <a:pt x="499" y="323"/>
                  </a:lnTo>
                  <a:lnTo>
                    <a:pt x="492" y="331"/>
                  </a:lnTo>
                  <a:lnTo>
                    <a:pt x="485" y="341"/>
                  </a:lnTo>
                  <a:lnTo>
                    <a:pt x="478" y="349"/>
                  </a:lnTo>
                  <a:lnTo>
                    <a:pt x="471" y="358"/>
                  </a:lnTo>
                  <a:lnTo>
                    <a:pt x="464" y="366"/>
                  </a:lnTo>
                  <a:lnTo>
                    <a:pt x="458" y="375"/>
                  </a:lnTo>
                  <a:lnTo>
                    <a:pt x="451" y="383"/>
                  </a:lnTo>
                  <a:lnTo>
                    <a:pt x="419" y="384"/>
                  </a:lnTo>
                  <a:lnTo>
                    <a:pt x="389" y="385"/>
                  </a:lnTo>
                  <a:lnTo>
                    <a:pt x="362" y="387"/>
                  </a:lnTo>
                  <a:lnTo>
                    <a:pt x="335" y="388"/>
                  </a:lnTo>
                  <a:lnTo>
                    <a:pt x="311" y="388"/>
                  </a:lnTo>
                  <a:lnTo>
                    <a:pt x="287" y="388"/>
                  </a:lnTo>
                  <a:lnTo>
                    <a:pt x="265" y="389"/>
                  </a:lnTo>
                  <a:lnTo>
                    <a:pt x="242" y="389"/>
                  </a:lnTo>
                  <a:lnTo>
                    <a:pt x="220" y="389"/>
                  </a:lnTo>
                  <a:lnTo>
                    <a:pt x="198" y="389"/>
                  </a:lnTo>
                  <a:lnTo>
                    <a:pt x="175" y="388"/>
                  </a:lnTo>
                  <a:lnTo>
                    <a:pt x="151" y="388"/>
                  </a:lnTo>
                  <a:lnTo>
                    <a:pt x="127" y="388"/>
                  </a:lnTo>
                  <a:lnTo>
                    <a:pt x="100" y="387"/>
                  </a:lnTo>
                  <a:lnTo>
                    <a:pt x="71" y="387"/>
                  </a:lnTo>
                  <a:lnTo>
                    <a:pt x="41" y="385"/>
                  </a:lnTo>
                  <a:lnTo>
                    <a:pt x="33" y="372"/>
                  </a:lnTo>
                  <a:lnTo>
                    <a:pt x="25" y="358"/>
                  </a:lnTo>
                  <a:lnTo>
                    <a:pt x="17" y="344"/>
                  </a:lnTo>
                  <a:lnTo>
                    <a:pt x="9" y="331"/>
                  </a:lnTo>
                  <a:lnTo>
                    <a:pt x="7" y="266"/>
                  </a:lnTo>
                  <a:lnTo>
                    <a:pt x="4" y="200"/>
                  </a:lnTo>
                  <a:lnTo>
                    <a:pt x="2" y="136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3377C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4" name="Freeform 56"/>
            <p:cNvSpPr>
              <a:spLocks/>
            </p:cNvSpPr>
            <p:nvPr/>
          </p:nvSpPr>
          <p:spPr bwMode="auto">
            <a:xfrm>
              <a:off x="1259" y="2915"/>
              <a:ext cx="228" cy="175"/>
            </a:xfrm>
            <a:custGeom>
              <a:avLst/>
              <a:gdLst>
                <a:gd name="T0" fmla="*/ 2 w 455"/>
                <a:gd name="T1" fmla="*/ 17 h 349"/>
                <a:gd name="T2" fmla="*/ 6 w 455"/>
                <a:gd name="T3" fmla="*/ 13 h 349"/>
                <a:gd name="T4" fmla="*/ 9 w 455"/>
                <a:gd name="T5" fmla="*/ 9 h 349"/>
                <a:gd name="T6" fmla="*/ 13 w 455"/>
                <a:gd name="T7" fmla="*/ 4 h 349"/>
                <a:gd name="T8" fmla="*/ 20 w 455"/>
                <a:gd name="T9" fmla="*/ 2 h 349"/>
                <a:gd name="T10" fmla="*/ 30 w 455"/>
                <a:gd name="T11" fmla="*/ 2 h 349"/>
                <a:gd name="T12" fmla="*/ 40 w 455"/>
                <a:gd name="T13" fmla="*/ 2 h 349"/>
                <a:gd name="T14" fmla="*/ 51 w 455"/>
                <a:gd name="T15" fmla="*/ 1 h 349"/>
                <a:gd name="T16" fmla="*/ 61 w 455"/>
                <a:gd name="T17" fmla="*/ 1 h 349"/>
                <a:gd name="T18" fmla="*/ 71 w 455"/>
                <a:gd name="T19" fmla="*/ 1 h 349"/>
                <a:gd name="T20" fmla="*/ 81 w 455"/>
                <a:gd name="T21" fmla="*/ 1 h 349"/>
                <a:gd name="T22" fmla="*/ 92 w 455"/>
                <a:gd name="T23" fmla="*/ 0 h 349"/>
                <a:gd name="T24" fmla="*/ 99 w 455"/>
                <a:gd name="T25" fmla="*/ 1 h 349"/>
                <a:gd name="T26" fmla="*/ 103 w 455"/>
                <a:gd name="T27" fmla="*/ 2 h 349"/>
                <a:gd name="T28" fmla="*/ 107 w 455"/>
                <a:gd name="T29" fmla="*/ 4 h 349"/>
                <a:gd name="T30" fmla="*/ 110 w 455"/>
                <a:gd name="T31" fmla="*/ 5 h 349"/>
                <a:gd name="T32" fmla="*/ 113 w 455"/>
                <a:gd name="T33" fmla="*/ 21 h 349"/>
                <a:gd name="T34" fmla="*/ 114 w 455"/>
                <a:gd name="T35" fmla="*/ 52 h 349"/>
                <a:gd name="T36" fmla="*/ 112 w 455"/>
                <a:gd name="T37" fmla="*/ 70 h 349"/>
                <a:gd name="T38" fmla="*/ 109 w 455"/>
                <a:gd name="T39" fmla="*/ 75 h 349"/>
                <a:gd name="T40" fmla="*/ 105 w 455"/>
                <a:gd name="T41" fmla="*/ 80 h 349"/>
                <a:gd name="T42" fmla="*/ 102 w 455"/>
                <a:gd name="T43" fmla="*/ 84 h 349"/>
                <a:gd name="T44" fmla="*/ 93 w 455"/>
                <a:gd name="T45" fmla="*/ 87 h 349"/>
                <a:gd name="T46" fmla="*/ 80 w 455"/>
                <a:gd name="T47" fmla="*/ 87 h 349"/>
                <a:gd name="T48" fmla="*/ 69 w 455"/>
                <a:gd name="T49" fmla="*/ 87 h 349"/>
                <a:gd name="T50" fmla="*/ 59 w 455"/>
                <a:gd name="T51" fmla="*/ 88 h 349"/>
                <a:gd name="T52" fmla="*/ 50 w 455"/>
                <a:gd name="T53" fmla="*/ 88 h 349"/>
                <a:gd name="T54" fmla="*/ 41 w 455"/>
                <a:gd name="T55" fmla="*/ 87 h 349"/>
                <a:gd name="T56" fmla="*/ 31 w 455"/>
                <a:gd name="T57" fmla="*/ 87 h 349"/>
                <a:gd name="T58" fmla="*/ 19 w 455"/>
                <a:gd name="T59" fmla="*/ 87 h 349"/>
                <a:gd name="T60" fmla="*/ 10 w 455"/>
                <a:gd name="T61" fmla="*/ 83 h 349"/>
                <a:gd name="T62" fmla="*/ 5 w 455"/>
                <a:gd name="T63" fmla="*/ 76 h 349"/>
                <a:gd name="T64" fmla="*/ 3 w 455"/>
                <a:gd name="T65" fmla="*/ 59 h 349"/>
                <a:gd name="T66" fmla="*/ 1 w 455"/>
                <a:gd name="T67" fmla="*/ 32 h 3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5"/>
                <a:gd name="T103" fmla="*/ 0 h 349"/>
                <a:gd name="T104" fmla="*/ 455 w 455"/>
                <a:gd name="T105" fmla="*/ 349 h 3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5" h="349">
                  <a:moveTo>
                    <a:pt x="0" y="75"/>
                  </a:moveTo>
                  <a:lnTo>
                    <a:pt x="7" y="67"/>
                  </a:lnTo>
                  <a:lnTo>
                    <a:pt x="15" y="58"/>
                  </a:lnTo>
                  <a:lnTo>
                    <a:pt x="22" y="50"/>
                  </a:lnTo>
                  <a:lnTo>
                    <a:pt x="29" y="41"/>
                  </a:lnTo>
                  <a:lnTo>
                    <a:pt x="36" y="33"/>
                  </a:lnTo>
                  <a:lnTo>
                    <a:pt x="43" y="25"/>
                  </a:lnTo>
                  <a:lnTo>
                    <a:pt x="50" y="15"/>
                  </a:lnTo>
                  <a:lnTo>
                    <a:pt x="57" y="7"/>
                  </a:lnTo>
                  <a:lnTo>
                    <a:pt x="77" y="7"/>
                  </a:lnTo>
                  <a:lnTo>
                    <a:pt x="98" y="6"/>
                  </a:lnTo>
                  <a:lnTo>
                    <a:pt x="119" y="6"/>
                  </a:lnTo>
                  <a:lnTo>
                    <a:pt x="138" y="5"/>
                  </a:lnTo>
                  <a:lnTo>
                    <a:pt x="159" y="5"/>
                  </a:lnTo>
                  <a:lnTo>
                    <a:pt x="180" y="5"/>
                  </a:lnTo>
                  <a:lnTo>
                    <a:pt x="201" y="4"/>
                  </a:lnTo>
                  <a:lnTo>
                    <a:pt x="221" y="4"/>
                  </a:lnTo>
                  <a:lnTo>
                    <a:pt x="242" y="4"/>
                  </a:lnTo>
                  <a:lnTo>
                    <a:pt x="263" y="3"/>
                  </a:lnTo>
                  <a:lnTo>
                    <a:pt x="284" y="3"/>
                  </a:lnTo>
                  <a:lnTo>
                    <a:pt x="304" y="2"/>
                  </a:lnTo>
                  <a:lnTo>
                    <a:pt x="324" y="2"/>
                  </a:lnTo>
                  <a:lnTo>
                    <a:pt x="345" y="2"/>
                  </a:lnTo>
                  <a:lnTo>
                    <a:pt x="365" y="0"/>
                  </a:lnTo>
                  <a:lnTo>
                    <a:pt x="386" y="0"/>
                  </a:lnTo>
                  <a:lnTo>
                    <a:pt x="394" y="3"/>
                  </a:lnTo>
                  <a:lnTo>
                    <a:pt x="402" y="5"/>
                  </a:lnTo>
                  <a:lnTo>
                    <a:pt x="410" y="7"/>
                  </a:lnTo>
                  <a:lnTo>
                    <a:pt x="418" y="10"/>
                  </a:lnTo>
                  <a:lnTo>
                    <a:pt x="425" y="13"/>
                  </a:lnTo>
                  <a:lnTo>
                    <a:pt x="433" y="15"/>
                  </a:lnTo>
                  <a:lnTo>
                    <a:pt x="440" y="18"/>
                  </a:lnTo>
                  <a:lnTo>
                    <a:pt x="447" y="20"/>
                  </a:lnTo>
                  <a:lnTo>
                    <a:pt x="450" y="82"/>
                  </a:lnTo>
                  <a:lnTo>
                    <a:pt x="452" y="145"/>
                  </a:lnTo>
                  <a:lnTo>
                    <a:pt x="453" y="208"/>
                  </a:lnTo>
                  <a:lnTo>
                    <a:pt x="455" y="271"/>
                  </a:lnTo>
                  <a:lnTo>
                    <a:pt x="448" y="280"/>
                  </a:lnTo>
                  <a:lnTo>
                    <a:pt x="441" y="289"/>
                  </a:lnTo>
                  <a:lnTo>
                    <a:pt x="435" y="299"/>
                  </a:lnTo>
                  <a:lnTo>
                    <a:pt x="428" y="308"/>
                  </a:lnTo>
                  <a:lnTo>
                    <a:pt x="420" y="317"/>
                  </a:lnTo>
                  <a:lnTo>
                    <a:pt x="413" y="326"/>
                  </a:lnTo>
                  <a:lnTo>
                    <a:pt x="405" y="335"/>
                  </a:lnTo>
                  <a:lnTo>
                    <a:pt x="398" y="345"/>
                  </a:lnTo>
                  <a:lnTo>
                    <a:pt x="369" y="346"/>
                  </a:lnTo>
                  <a:lnTo>
                    <a:pt x="342" y="347"/>
                  </a:lnTo>
                  <a:lnTo>
                    <a:pt x="318" y="348"/>
                  </a:lnTo>
                  <a:lnTo>
                    <a:pt x="295" y="348"/>
                  </a:lnTo>
                  <a:lnTo>
                    <a:pt x="274" y="348"/>
                  </a:lnTo>
                  <a:lnTo>
                    <a:pt x="255" y="349"/>
                  </a:lnTo>
                  <a:lnTo>
                    <a:pt x="236" y="349"/>
                  </a:lnTo>
                  <a:lnTo>
                    <a:pt x="218" y="349"/>
                  </a:lnTo>
                  <a:lnTo>
                    <a:pt x="200" y="349"/>
                  </a:lnTo>
                  <a:lnTo>
                    <a:pt x="181" y="349"/>
                  </a:lnTo>
                  <a:lnTo>
                    <a:pt x="163" y="348"/>
                  </a:lnTo>
                  <a:lnTo>
                    <a:pt x="142" y="348"/>
                  </a:lnTo>
                  <a:lnTo>
                    <a:pt x="121" y="348"/>
                  </a:lnTo>
                  <a:lnTo>
                    <a:pt x="98" y="347"/>
                  </a:lnTo>
                  <a:lnTo>
                    <a:pt x="73" y="347"/>
                  </a:lnTo>
                  <a:lnTo>
                    <a:pt x="45" y="346"/>
                  </a:lnTo>
                  <a:lnTo>
                    <a:pt x="37" y="332"/>
                  </a:lnTo>
                  <a:lnTo>
                    <a:pt x="29" y="317"/>
                  </a:lnTo>
                  <a:lnTo>
                    <a:pt x="20" y="303"/>
                  </a:lnTo>
                  <a:lnTo>
                    <a:pt x="12" y="288"/>
                  </a:lnTo>
                  <a:lnTo>
                    <a:pt x="9" y="235"/>
                  </a:lnTo>
                  <a:lnTo>
                    <a:pt x="6" y="181"/>
                  </a:lnTo>
                  <a:lnTo>
                    <a:pt x="4" y="12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3F7FD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5" name="Freeform 57"/>
            <p:cNvSpPr>
              <a:spLocks/>
            </p:cNvSpPr>
            <p:nvPr/>
          </p:nvSpPr>
          <p:spPr bwMode="auto">
            <a:xfrm>
              <a:off x="1272" y="2926"/>
              <a:ext cx="203" cy="154"/>
            </a:xfrm>
            <a:custGeom>
              <a:avLst/>
              <a:gdLst>
                <a:gd name="T0" fmla="*/ 2 w 404"/>
                <a:gd name="T1" fmla="*/ 17 h 310"/>
                <a:gd name="T2" fmla="*/ 6 w 404"/>
                <a:gd name="T3" fmla="*/ 13 h 310"/>
                <a:gd name="T4" fmla="*/ 10 w 404"/>
                <a:gd name="T5" fmla="*/ 8 h 310"/>
                <a:gd name="T6" fmla="*/ 14 w 404"/>
                <a:gd name="T7" fmla="*/ 4 h 310"/>
                <a:gd name="T8" fmla="*/ 20 w 404"/>
                <a:gd name="T9" fmla="*/ 1 h 310"/>
                <a:gd name="T10" fmla="*/ 28 w 404"/>
                <a:gd name="T11" fmla="*/ 1 h 310"/>
                <a:gd name="T12" fmla="*/ 36 w 404"/>
                <a:gd name="T13" fmla="*/ 1 h 310"/>
                <a:gd name="T14" fmla="*/ 45 w 404"/>
                <a:gd name="T15" fmla="*/ 1 h 310"/>
                <a:gd name="T16" fmla="*/ 53 w 404"/>
                <a:gd name="T17" fmla="*/ 1 h 310"/>
                <a:gd name="T18" fmla="*/ 62 w 404"/>
                <a:gd name="T19" fmla="*/ 0 h 310"/>
                <a:gd name="T20" fmla="*/ 70 w 404"/>
                <a:gd name="T21" fmla="*/ 0 h 310"/>
                <a:gd name="T22" fmla="*/ 78 w 404"/>
                <a:gd name="T23" fmla="*/ 0 h 310"/>
                <a:gd name="T24" fmla="*/ 85 w 404"/>
                <a:gd name="T25" fmla="*/ 0 h 310"/>
                <a:gd name="T26" fmla="*/ 89 w 404"/>
                <a:gd name="T27" fmla="*/ 1 h 310"/>
                <a:gd name="T28" fmla="*/ 93 w 404"/>
                <a:gd name="T29" fmla="*/ 2 h 310"/>
                <a:gd name="T30" fmla="*/ 98 w 404"/>
                <a:gd name="T31" fmla="*/ 3 h 310"/>
                <a:gd name="T32" fmla="*/ 100 w 404"/>
                <a:gd name="T33" fmla="*/ 17 h 310"/>
                <a:gd name="T34" fmla="*/ 102 w 404"/>
                <a:gd name="T35" fmla="*/ 43 h 310"/>
                <a:gd name="T36" fmla="*/ 100 w 404"/>
                <a:gd name="T37" fmla="*/ 58 h 310"/>
                <a:gd name="T38" fmla="*/ 96 w 404"/>
                <a:gd name="T39" fmla="*/ 63 h 310"/>
                <a:gd name="T40" fmla="*/ 92 w 404"/>
                <a:gd name="T41" fmla="*/ 68 h 310"/>
                <a:gd name="T42" fmla="*/ 88 w 404"/>
                <a:gd name="T43" fmla="*/ 73 h 310"/>
                <a:gd name="T44" fmla="*/ 80 w 404"/>
                <a:gd name="T45" fmla="*/ 76 h 310"/>
                <a:gd name="T46" fmla="*/ 69 w 404"/>
                <a:gd name="T47" fmla="*/ 76 h 310"/>
                <a:gd name="T48" fmla="*/ 60 w 404"/>
                <a:gd name="T49" fmla="*/ 77 h 310"/>
                <a:gd name="T50" fmla="*/ 52 w 404"/>
                <a:gd name="T51" fmla="*/ 77 h 310"/>
                <a:gd name="T52" fmla="*/ 45 w 404"/>
                <a:gd name="T53" fmla="*/ 77 h 310"/>
                <a:gd name="T54" fmla="*/ 37 w 404"/>
                <a:gd name="T55" fmla="*/ 77 h 310"/>
                <a:gd name="T56" fmla="*/ 29 w 404"/>
                <a:gd name="T57" fmla="*/ 76 h 310"/>
                <a:gd name="T58" fmla="*/ 18 w 404"/>
                <a:gd name="T59" fmla="*/ 76 h 310"/>
                <a:gd name="T60" fmla="*/ 11 w 404"/>
                <a:gd name="T61" fmla="*/ 74 h 310"/>
                <a:gd name="T62" fmla="*/ 9 w 404"/>
                <a:gd name="T63" fmla="*/ 70 h 310"/>
                <a:gd name="T64" fmla="*/ 7 w 404"/>
                <a:gd name="T65" fmla="*/ 66 h 310"/>
                <a:gd name="T66" fmla="*/ 5 w 404"/>
                <a:gd name="T67" fmla="*/ 62 h 310"/>
                <a:gd name="T68" fmla="*/ 3 w 404"/>
                <a:gd name="T69" fmla="*/ 50 h 310"/>
                <a:gd name="T70" fmla="*/ 1 w 404"/>
                <a:gd name="T71" fmla="*/ 30 h 3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310"/>
                <a:gd name="T110" fmla="*/ 404 w 404"/>
                <a:gd name="T111" fmla="*/ 310 h 3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310">
                  <a:moveTo>
                    <a:pt x="0" y="80"/>
                  </a:moveTo>
                  <a:lnTo>
                    <a:pt x="8" y="70"/>
                  </a:lnTo>
                  <a:lnTo>
                    <a:pt x="15" y="61"/>
                  </a:lnTo>
                  <a:lnTo>
                    <a:pt x="23" y="52"/>
                  </a:lnTo>
                  <a:lnTo>
                    <a:pt x="31" y="43"/>
                  </a:lnTo>
                  <a:lnTo>
                    <a:pt x="38" y="35"/>
                  </a:lnTo>
                  <a:lnTo>
                    <a:pt x="46" y="25"/>
                  </a:lnTo>
                  <a:lnTo>
                    <a:pt x="53" y="16"/>
                  </a:lnTo>
                  <a:lnTo>
                    <a:pt x="61" y="7"/>
                  </a:lnTo>
                  <a:lnTo>
                    <a:pt x="77" y="7"/>
                  </a:lnTo>
                  <a:lnTo>
                    <a:pt x="94" y="6"/>
                  </a:lnTo>
                  <a:lnTo>
                    <a:pt x="110" y="6"/>
                  </a:lnTo>
                  <a:lnTo>
                    <a:pt x="128" y="5"/>
                  </a:lnTo>
                  <a:lnTo>
                    <a:pt x="144" y="5"/>
                  </a:lnTo>
                  <a:lnTo>
                    <a:pt x="161" y="5"/>
                  </a:lnTo>
                  <a:lnTo>
                    <a:pt x="177" y="4"/>
                  </a:lnTo>
                  <a:lnTo>
                    <a:pt x="194" y="4"/>
                  </a:lnTo>
                  <a:lnTo>
                    <a:pt x="211" y="4"/>
                  </a:lnTo>
                  <a:lnTo>
                    <a:pt x="228" y="2"/>
                  </a:lnTo>
                  <a:lnTo>
                    <a:pt x="244" y="2"/>
                  </a:lnTo>
                  <a:lnTo>
                    <a:pt x="261" y="1"/>
                  </a:lnTo>
                  <a:lnTo>
                    <a:pt x="277" y="1"/>
                  </a:lnTo>
                  <a:lnTo>
                    <a:pt x="295" y="1"/>
                  </a:lnTo>
                  <a:lnTo>
                    <a:pt x="311" y="0"/>
                  </a:lnTo>
                  <a:lnTo>
                    <a:pt x="328" y="0"/>
                  </a:lnTo>
                  <a:lnTo>
                    <a:pt x="336" y="2"/>
                  </a:lnTo>
                  <a:lnTo>
                    <a:pt x="345" y="5"/>
                  </a:lnTo>
                  <a:lnTo>
                    <a:pt x="353" y="7"/>
                  </a:lnTo>
                  <a:lnTo>
                    <a:pt x="363" y="8"/>
                  </a:lnTo>
                  <a:lnTo>
                    <a:pt x="371" y="10"/>
                  </a:lnTo>
                  <a:lnTo>
                    <a:pt x="379" y="13"/>
                  </a:lnTo>
                  <a:lnTo>
                    <a:pt x="388" y="15"/>
                  </a:lnTo>
                  <a:lnTo>
                    <a:pt x="396" y="17"/>
                  </a:lnTo>
                  <a:lnTo>
                    <a:pt x="398" y="69"/>
                  </a:lnTo>
                  <a:lnTo>
                    <a:pt x="401" y="121"/>
                  </a:lnTo>
                  <a:lnTo>
                    <a:pt x="402" y="174"/>
                  </a:lnTo>
                  <a:lnTo>
                    <a:pt x="404" y="226"/>
                  </a:lnTo>
                  <a:lnTo>
                    <a:pt x="397" y="236"/>
                  </a:lnTo>
                  <a:lnTo>
                    <a:pt x="389" y="245"/>
                  </a:lnTo>
                  <a:lnTo>
                    <a:pt x="382" y="256"/>
                  </a:lnTo>
                  <a:lnTo>
                    <a:pt x="374" y="265"/>
                  </a:lnTo>
                  <a:lnTo>
                    <a:pt x="366" y="275"/>
                  </a:lnTo>
                  <a:lnTo>
                    <a:pt x="358" y="286"/>
                  </a:lnTo>
                  <a:lnTo>
                    <a:pt x="351" y="295"/>
                  </a:lnTo>
                  <a:lnTo>
                    <a:pt x="343" y="305"/>
                  </a:lnTo>
                  <a:lnTo>
                    <a:pt x="318" y="306"/>
                  </a:lnTo>
                  <a:lnTo>
                    <a:pt x="295" y="308"/>
                  </a:lnTo>
                  <a:lnTo>
                    <a:pt x="274" y="308"/>
                  </a:lnTo>
                  <a:lnTo>
                    <a:pt x="255" y="309"/>
                  </a:lnTo>
                  <a:lnTo>
                    <a:pt x="238" y="309"/>
                  </a:lnTo>
                  <a:lnTo>
                    <a:pt x="222" y="309"/>
                  </a:lnTo>
                  <a:lnTo>
                    <a:pt x="207" y="310"/>
                  </a:lnTo>
                  <a:lnTo>
                    <a:pt x="192" y="309"/>
                  </a:lnTo>
                  <a:lnTo>
                    <a:pt x="178" y="309"/>
                  </a:lnTo>
                  <a:lnTo>
                    <a:pt x="163" y="309"/>
                  </a:lnTo>
                  <a:lnTo>
                    <a:pt x="148" y="309"/>
                  </a:lnTo>
                  <a:lnTo>
                    <a:pt x="131" y="309"/>
                  </a:lnTo>
                  <a:lnTo>
                    <a:pt x="114" y="308"/>
                  </a:lnTo>
                  <a:lnTo>
                    <a:pt x="94" y="308"/>
                  </a:lnTo>
                  <a:lnTo>
                    <a:pt x="72" y="306"/>
                  </a:lnTo>
                  <a:lnTo>
                    <a:pt x="48" y="306"/>
                  </a:lnTo>
                  <a:lnTo>
                    <a:pt x="43" y="298"/>
                  </a:lnTo>
                  <a:lnTo>
                    <a:pt x="39" y="290"/>
                  </a:lnTo>
                  <a:lnTo>
                    <a:pt x="34" y="283"/>
                  </a:lnTo>
                  <a:lnTo>
                    <a:pt x="31" y="275"/>
                  </a:lnTo>
                  <a:lnTo>
                    <a:pt x="26" y="267"/>
                  </a:lnTo>
                  <a:lnTo>
                    <a:pt x="22" y="259"/>
                  </a:lnTo>
                  <a:lnTo>
                    <a:pt x="17" y="252"/>
                  </a:lnTo>
                  <a:lnTo>
                    <a:pt x="12" y="244"/>
                  </a:lnTo>
                  <a:lnTo>
                    <a:pt x="9" y="203"/>
                  </a:lnTo>
                  <a:lnTo>
                    <a:pt x="7" y="161"/>
                  </a:lnTo>
                  <a:lnTo>
                    <a:pt x="3" y="12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4982E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6" name="Freeform 58"/>
            <p:cNvSpPr>
              <a:spLocks/>
            </p:cNvSpPr>
            <p:nvPr/>
          </p:nvSpPr>
          <p:spPr bwMode="auto">
            <a:xfrm>
              <a:off x="1286" y="2936"/>
              <a:ext cx="176" cy="135"/>
            </a:xfrm>
            <a:custGeom>
              <a:avLst/>
              <a:gdLst>
                <a:gd name="T0" fmla="*/ 0 w 353"/>
                <a:gd name="T1" fmla="*/ 21 h 269"/>
                <a:gd name="T2" fmla="*/ 16 w 353"/>
                <a:gd name="T3" fmla="*/ 2 h 269"/>
                <a:gd name="T4" fmla="*/ 67 w 353"/>
                <a:gd name="T5" fmla="*/ 0 h 269"/>
                <a:gd name="T6" fmla="*/ 86 w 353"/>
                <a:gd name="T7" fmla="*/ 4 h 269"/>
                <a:gd name="T8" fmla="*/ 88 w 353"/>
                <a:gd name="T9" fmla="*/ 46 h 269"/>
                <a:gd name="T10" fmla="*/ 72 w 353"/>
                <a:gd name="T11" fmla="*/ 67 h 269"/>
                <a:gd name="T12" fmla="*/ 66 w 353"/>
                <a:gd name="T13" fmla="*/ 67 h 269"/>
                <a:gd name="T14" fmla="*/ 61 w 353"/>
                <a:gd name="T15" fmla="*/ 67 h 269"/>
                <a:gd name="T16" fmla="*/ 57 w 353"/>
                <a:gd name="T17" fmla="*/ 67 h 269"/>
                <a:gd name="T18" fmla="*/ 53 w 353"/>
                <a:gd name="T19" fmla="*/ 67 h 269"/>
                <a:gd name="T20" fmla="*/ 50 w 353"/>
                <a:gd name="T21" fmla="*/ 68 h 269"/>
                <a:gd name="T22" fmla="*/ 47 w 353"/>
                <a:gd name="T23" fmla="*/ 68 h 269"/>
                <a:gd name="T24" fmla="*/ 44 w 353"/>
                <a:gd name="T25" fmla="*/ 68 h 269"/>
                <a:gd name="T26" fmla="*/ 41 w 353"/>
                <a:gd name="T27" fmla="*/ 68 h 269"/>
                <a:gd name="T28" fmla="*/ 39 w 353"/>
                <a:gd name="T29" fmla="*/ 67 h 269"/>
                <a:gd name="T30" fmla="*/ 36 w 353"/>
                <a:gd name="T31" fmla="*/ 67 h 269"/>
                <a:gd name="T32" fmla="*/ 33 w 353"/>
                <a:gd name="T33" fmla="*/ 67 h 269"/>
                <a:gd name="T34" fmla="*/ 30 w 353"/>
                <a:gd name="T35" fmla="*/ 67 h 269"/>
                <a:gd name="T36" fmla="*/ 26 w 353"/>
                <a:gd name="T37" fmla="*/ 67 h 269"/>
                <a:gd name="T38" fmla="*/ 22 w 353"/>
                <a:gd name="T39" fmla="*/ 67 h 269"/>
                <a:gd name="T40" fmla="*/ 18 w 353"/>
                <a:gd name="T41" fmla="*/ 67 h 269"/>
                <a:gd name="T42" fmla="*/ 13 w 353"/>
                <a:gd name="T43" fmla="*/ 67 h 269"/>
                <a:gd name="T44" fmla="*/ 3 w 353"/>
                <a:gd name="T45" fmla="*/ 51 h 269"/>
                <a:gd name="T46" fmla="*/ 0 w 353"/>
                <a:gd name="T47" fmla="*/ 21 h 2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3"/>
                <a:gd name="T73" fmla="*/ 0 h 269"/>
                <a:gd name="T74" fmla="*/ 353 w 353"/>
                <a:gd name="T75" fmla="*/ 269 h 2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3" h="269">
                  <a:moveTo>
                    <a:pt x="0" y="83"/>
                  </a:moveTo>
                  <a:lnTo>
                    <a:pt x="65" y="7"/>
                  </a:lnTo>
                  <a:lnTo>
                    <a:pt x="270" y="0"/>
                  </a:lnTo>
                  <a:lnTo>
                    <a:pt x="345" y="15"/>
                  </a:lnTo>
                  <a:lnTo>
                    <a:pt x="353" y="181"/>
                  </a:lnTo>
                  <a:lnTo>
                    <a:pt x="288" y="266"/>
                  </a:lnTo>
                  <a:lnTo>
                    <a:pt x="266" y="267"/>
                  </a:lnTo>
                  <a:lnTo>
                    <a:pt x="247" y="268"/>
                  </a:lnTo>
                  <a:lnTo>
                    <a:pt x="229" y="268"/>
                  </a:lnTo>
                  <a:lnTo>
                    <a:pt x="214" y="268"/>
                  </a:lnTo>
                  <a:lnTo>
                    <a:pt x="201" y="269"/>
                  </a:lnTo>
                  <a:lnTo>
                    <a:pt x="189" y="269"/>
                  </a:lnTo>
                  <a:lnTo>
                    <a:pt x="178" y="269"/>
                  </a:lnTo>
                  <a:lnTo>
                    <a:pt x="167" y="269"/>
                  </a:lnTo>
                  <a:lnTo>
                    <a:pt x="157" y="268"/>
                  </a:lnTo>
                  <a:lnTo>
                    <a:pt x="147" y="268"/>
                  </a:lnTo>
                  <a:lnTo>
                    <a:pt x="135" y="268"/>
                  </a:lnTo>
                  <a:lnTo>
                    <a:pt x="122" y="268"/>
                  </a:lnTo>
                  <a:lnTo>
                    <a:pt x="107" y="267"/>
                  </a:lnTo>
                  <a:lnTo>
                    <a:pt x="91" y="267"/>
                  </a:lnTo>
                  <a:lnTo>
                    <a:pt x="73" y="266"/>
                  </a:lnTo>
                  <a:lnTo>
                    <a:pt x="52" y="266"/>
                  </a:lnTo>
                  <a:lnTo>
                    <a:pt x="14" y="20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5689F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7" name="Freeform 59"/>
            <p:cNvSpPr>
              <a:spLocks/>
            </p:cNvSpPr>
            <p:nvPr/>
          </p:nvSpPr>
          <p:spPr bwMode="auto">
            <a:xfrm>
              <a:off x="1073" y="3216"/>
              <a:ext cx="615" cy="23"/>
            </a:xfrm>
            <a:custGeom>
              <a:avLst/>
              <a:gdLst>
                <a:gd name="T0" fmla="*/ 9 w 1231"/>
                <a:gd name="T1" fmla="*/ 3 h 46"/>
                <a:gd name="T2" fmla="*/ 24 w 1231"/>
                <a:gd name="T3" fmla="*/ 4 h 46"/>
                <a:gd name="T4" fmla="*/ 38 w 1231"/>
                <a:gd name="T5" fmla="*/ 5 h 46"/>
                <a:gd name="T6" fmla="*/ 53 w 1231"/>
                <a:gd name="T7" fmla="*/ 6 h 46"/>
                <a:gd name="T8" fmla="*/ 67 w 1231"/>
                <a:gd name="T9" fmla="*/ 7 h 46"/>
                <a:gd name="T10" fmla="*/ 82 w 1231"/>
                <a:gd name="T11" fmla="*/ 7 h 46"/>
                <a:gd name="T12" fmla="*/ 96 w 1231"/>
                <a:gd name="T13" fmla="*/ 8 h 46"/>
                <a:gd name="T14" fmla="*/ 110 w 1231"/>
                <a:gd name="T15" fmla="*/ 8 h 46"/>
                <a:gd name="T16" fmla="*/ 124 w 1231"/>
                <a:gd name="T17" fmla="*/ 8 h 46"/>
                <a:gd name="T18" fmla="*/ 139 w 1231"/>
                <a:gd name="T19" fmla="*/ 8 h 46"/>
                <a:gd name="T20" fmla="*/ 153 w 1231"/>
                <a:gd name="T21" fmla="*/ 8 h 46"/>
                <a:gd name="T22" fmla="*/ 167 w 1231"/>
                <a:gd name="T23" fmla="*/ 7 h 46"/>
                <a:gd name="T24" fmla="*/ 182 w 1231"/>
                <a:gd name="T25" fmla="*/ 7 h 46"/>
                <a:gd name="T26" fmla="*/ 196 w 1231"/>
                <a:gd name="T27" fmla="*/ 7 h 46"/>
                <a:gd name="T28" fmla="*/ 211 w 1231"/>
                <a:gd name="T29" fmla="*/ 6 h 46"/>
                <a:gd name="T30" fmla="*/ 226 w 1231"/>
                <a:gd name="T31" fmla="*/ 6 h 46"/>
                <a:gd name="T32" fmla="*/ 307 w 1231"/>
                <a:gd name="T33" fmla="*/ 0 h 46"/>
                <a:gd name="T34" fmla="*/ 247 w 1231"/>
                <a:gd name="T35" fmla="*/ 9 h 46"/>
                <a:gd name="T36" fmla="*/ 232 w 1231"/>
                <a:gd name="T37" fmla="*/ 10 h 46"/>
                <a:gd name="T38" fmla="*/ 216 w 1231"/>
                <a:gd name="T39" fmla="*/ 11 h 46"/>
                <a:gd name="T40" fmla="*/ 200 w 1231"/>
                <a:gd name="T41" fmla="*/ 11 h 46"/>
                <a:gd name="T42" fmla="*/ 185 w 1231"/>
                <a:gd name="T43" fmla="*/ 12 h 46"/>
                <a:gd name="T44" fmla="*/ 170 w 1231"/>
                <a:gd name="T45" fmla="*/ 12 h 46"/>
                <a:gd name="T46" fmla="*/ 154 w 1231"/>
                <a:gd name="T47" fmla="*/ 12 h 46"/>
                <a:gd name="T48" fmla="*/ 139 w 1231"/>
                <a:gd name="T49" fmla="*/ 12 h 46"/>
                <a:gd name="T50" fmla="*/ 123 w 1231"/>
                <a:gd name="T51" fmla="*/ 12 h 46"/>
                <a:gd name="T52" fmla="*/ 108 w 1231"/>
                <a:gd name="T53" fmla="*/ 12 h 46"/>
                <a:gd name="T54" fmla="*/ 93 w 1231"/>
                <a:gd name="T55" fmla="*/ 11 h 46"/>
                <a:gd name="T56" fmla="*/ 77 w 1231"/>
                <a:gd name="T57" fmla="*/ 11 h 46"/>
                <a:gd name="T58" fmla="*/ 62 w 1231"/>
                <a:gd name="T59" fmla="*/ 10 h 46"/>
                <a:gd name="T60" fmla="*/ 47 w 1231"/>
                <a:gd name="T61" fmla="*/ 10 h 46"/>
                <a:gd name="T62" fmla="*/ 31 w 1231"/>
                <a:gd name="T63" fmla="*/ 10 h 46"/>
                <a:gd name="T64" fmla="*/ 15 w 1231"/>
                <a:gd name="T65" fmla="*/ 10 h 46"/>
                <a:gd name="T66" fmla="*/ 0 w 1231"/>
                <a:gd name="T67" fmla="*/ 10 h 46"/>
                <a:gd name="T68" fmla="*/ 0 w 1231"/>
                <a:gd name="T69" fmla="*/ 6 h 46"/>
                <a:gd name="T70" fmla="*/ 1 w 1231"/>
                <a:gd name="T71" fmla="*/ 2 h 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31"/>
                <a:gd name="T109" fmla="*/ 0 h 46"/>
                <a:gd name="T110" fmla="*/ 1231 w 1231"/>
                <a:gd name="T111" fmla="*/ 46 h 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31" h="46">
                  <a:moveTo>
                    <a:pt x="6" y="8"/>
                  </a:moveTo>
                  <a:lnTo>
                    <a:pt x="36" y="11"/>
                  </a:lnTo>
                  <a:lnTo>
                    <a:pt x="66" y="13"/>
                  </a:lnTo>
                  <a:lnTo>
                    <a:pt x="96" y="16"/>
                  </a:lnTo>
                  <a:lnTo>
                    <a:pt x="124" y="18"/>
                  </a:lnTo>
                  <a:lnTo>
                    <a:pt x="154" y="20"/>
                  </a:lnTo>
                  <a:lnTo>
                    <a:pt x="183" y="23"/>
                  </a:lnTo>
                  <a:lnTo>
                    <a:pt x="213" y="24"/>
                  </a:lnTo>
                  <a:lnTo>
                    <a:pt x="242" y="26"/>
                  </a:lnTo>
                  <a:lnTo>
                    <a:pt x="271" y="27"/>
                  </a:lnTo>
                  <a:lnTo>
                    <a:pt x="300" y="28"/>
                  </a:lnTo>
                  <a:lnTo>
                    <a:pt x="328" y="28"/>
                  </a:lnTo>
                  <a:lnTo>
                    <a:pt x="357" y="30"/>
                  </a:lnTo>
                  <a:lnTo>
                    <a:pt x="385" y="31"/>
                  </a:lnTo>
                  <a:lnTo>
                    <a:pt x="414" y="31"/>
                  </a:lnTo>
                  <a:lnTo>
                    <a:pt x="442" y="31"/>
                  </a:lnTo>
                  <a:lnTo>
                    <a:pt x="471" y="31"/>
                  </a:lnTo>
                  <a:lnTo>
                    <a:pt x="499" y="31"/>
                  </a:lnTo>
                  <a:lnTo>
                    <a:pt x="528" y="31"/>
                  </a:lnTo>
                  <a:lnTo>
                    <a:pt x="557" y="31"/>
                  </a:lnTo>
                  <a:lnTo>
                    <a:pt x="585" y="31"/>
                  </a:lnTo>
                  <a:lnTo>
                    <a:pt x="614" y="30"/>
                  </a:lnTo>
                  <a:lnTo>
                    <a:pt x="643" y="30"/>
                  </a:lnTo>
                  <a:lnTo>
                    <a:pt x="671" y="28"/>
                  </a:lnTo>
                  <a:lnTo>
                    <a:pt x="699" y="28"/>
                  </a:lnTo>
                  <a:lnTo>
                    <a:pt x="729" y="27"/>
                  </a:lnTo>
                  <a:lnTo>
                    <a:pt x="758" y="26"/>
                  </a:lnTo>
                  <a:lnTo>
                    <a:pt x="787" y="26"/>
                  </a:lnTo>
                  <a:lnTo>
                    <a:pt x="816" y="25"/>
                  </a:lnTo>
                  <a:lnTo>
                    <a:pt x="846" y="24"/>
                  </a:lnTo>
                  <a:lnTo>
                    <a:pt x="875" y="24"/>
                  </a:lnTo>
                  <a:lnTo>
                    <a:pt x="904" y="23"/>
                  </a:lnTo>
                  <a:lnTo>
                    <a:pt x="934" y="22"/>
                  </a:lnTo>
                  <a:lnTo>
                    <a:pt x="1231" y="0"/>
                  </a:lnTo>
                  <a:lnTo>
                    <a:pt x="1231" y="22"/>
                  </a:lnTo>
                  <a:lnTo>
                    <a:pt x="990" y="34"/>
                  </a:lnTo>
                  <a:lnTo>
                    <a:pt x="959" y="36"/>
                  </a:lnTo>
                  <a:lnTo>
                    <a:pt x="928" y="38"/>
                  </a:lnTo>
                  <a:lnTo>
                    <a:pt x="896" y="40"/>
                  </a:lnTo>
                  <a:lnTo>
                    <a:pt x="865" y="41"/>
                  </a:lnTo>
                  <a:lnTo>
                    <a:pt x="834" y="42"/>
                  </a:lnTo>
                  <a:lnTo>
                    <a:pt x="803" y="43"/>
                  </a:lnTo>
                  <a:lnTo>
                    <a:pt x="772" y="45"/>
                  </a:lnTo>
                  <a:lnTo>
                    <a:pt x="741" y="45"/>
                  </a:lnTo>
                  <a:lnTo>
                    <a:pt x="711" y="46"/>
                  </a:lnTo>
                  <a:lnTo>
                    <a:pt x="680" y="46"/>
                  </a:lnTo>
                  <a:lnTo>
                    <a:pt x="649" y="46"/>
                  </a:lnTo>
                  <a:lnTo>
                    <a:pt x="619" y="46"/>
                  </a:lnTo>
                  <a:lnTo>
                    <a:pt x="588" y="46"/>
                  </a:lnTo>
                  <a:lnTo>
                    <a:pt x="557" y="46"/>
                  </a:lnTo>
                  <a:lnTo>
                    <a:pt x="527" y="46"/>
                  </a:lnTo>
                  <a:lnTo>
                    <a:pt x="495" y="45"/>
                  </a:lnTo>
                  <a:lnTo>
                    <a:pt x="464" y="45"/>
                  </a:lnTo>
                  <a:lnTo>
                    <a:pt x="434" y="45"/>
                  </a:lnTo>
                  <a:lnTo>
                    <a:pt x="403" y="43"/>
                  </a:lnTo>
                  <a:lnTo>
                    <a:pt x="372" y="43"/>
                  </a:lnTo>
                  <a:lnTo>
                    <a:pt x="342" y="42"/>
                  </a:lnTo>
                  <a:lnTo>
                    <a:pt x="311" y="42"/>
                  </a:lnTo>
                  <a:lnTo>
                    <a:pt x="280" y="41"/>
                  </a:lnTo>
                  <a:lnTo>
                    <a:pt x="250" y="40"/>
                  </a:lnTo>
                  <a:lnTo>
                    <a:pt x="219" y="40"/>
                  </a:lnTo>
                  <a:lnTo>
                    <a:pt x="188" y="40"/>
                  </a:lnTo>
                  <a:lnTo>
                    <a:pt x="157" y="39"/>
                  </a:lnTo>
                  <a:lnTo>
                    <a:pt x="126" y="39"/>
                  </a:lnTo>
                  <a:lnTo>
                    <a:pt x="95" y="38"/>
                  </a:lnTo>
                  <a:lnTo>
                    <a:pt x="63" y="38"/>
                  </a:lnTo>
                  <a:lnTo>
                    <a:pt x="32" y="38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0" y="23"/>
                  </a:lnTo>
                  <a:lnTo>
                    <a:pt x="1" y="12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82758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8" name="Freeform 60"/>
            <p:cNvSpPr>
              <a:spLocks/>
            </p:cNvSpPr>
            <p:nvPr/>
          </p:nvSpPr>
          <p:spPr bwMode="auto">
            <a:xfrm>
              <a:off x="1128" y="3170"/>
              <a:ext cx="492" cy="29"/>
            </a:xfrm>
            <a:custGeom>
              <a:avLst/>
              <a:gdLst>
                <a:gd name="T0" fmla="*/ 0 w 984"/>
                <a:gd name="T1" fmla="*/ 11 h 59"/>
                <a:gd name="T2" fmla="*/ 16 w 984"/>
                <a:gd name="T3" fmla="*/ 12 h 59"/>
                <a:gd name="T4" fmla="*/ 32 w 984"/>
                <a:gd name="T5" fmla="*/ 13 h 59"/>
                <a:gd name="T6" fmla="*/ 49 w 984"/>
                <a:gd name="T7" fmla="*/ 13 h 59"/>
                <a:gd name="T8" fmla="*/ 65 w 984"/>
                <a:gd name="T9" fmla="*/ 14 h 59"/>
                <a:gd name="T10" fmla="*/ 82 w 984"/>
                <a:gd name="T11" fmla="*/ 14 h 59"/>
                <a:gd name="T12" fmla="*/ 98 w 984"/>
                <a:gd name="T13" fmla="*/ 14 h 59"/>
                <a:gd name="T14" fmla="*/ 115 w 984"/>
                <a:gd name="T15" fmla="*/ 14 h 59"/>
                <a:gd name="T16" fmla="*/ 131 w 984"/>
                <a:gd name="T17" fmla="*/ 14 h 59"/>
                <a:gd name="T18" fmla="*/ 147 w 984"/>
                <a:gd name="T19" fmla="*/ 14 h 59"/>
                <a:gd name="T20" fmla="*/ 163 w 984"/>
                <a:gd name="T21" fmla="*/ 14 h 59"/>
                <a:gd name="T22" fmla="*/ 178 w 984"/>
                <a:gd name="T23" fmla="*/ 13 h 59"/>
                <a:gd name="T24" fmla="*/ 193 w 984"/>
                <a:gd name="T25" fmla="*/ 12 h 59"/>
                <a:gd name="T26" fmla="*/ 207 w 984"/>
                <a:gd name="T27" fmla="*/ 11 h 59"/>
                <a:gd name="T28" fmla="*/ 221 w 984"/>
                <a:gd name="T29" fmla="*/ 10 h 59"/>
                <a:gd name="T30" fmla="*/ 234 w 984"/>
                <a:gd name="T31" fmla="*/ 9 h 59"/>
                <a:gd name="T32" fmla="*/ 246 w 984"/>
                <a:gd name="T33" fmla="*/ 7 h 59"/>
                <a:gd name="T34" fmla="*/ 234 w 984"/>
                <a:gd name="T35" fmla="*/ 4 h 59"/>
                <a:gd name="T36" fmla="*/ 221 w 984"/>
                <a:gd name="T37" fmla="*/ 5 h 59"/>
                <a:gd name="T38" fmla="*/ 208 w 984"/>
                <a:gd name="T39" fmla="*/ 6 h 59"/>
                <a:gd name="T40" fmla="*/ 195 w 984"/>
                <a:gd name="T41" fmla="*/ 6 h 59"/>
                <a:gd name="T42" fmla="*/ 181 w 984"/>
                <a:gd name="T43" fmla="*/ 7 h 59"/>
                <a:gd name="T44" fmla="*/ 167 w 984"/>
                <a:gd name="T45" fmla="*/ 7 h 59"/>
                <a:gd name="T46" fmla="*/ 154 w 984"/>
                <a:gd name="T47" fmla="*/ 7 h 59"/>
                <a:gd name="T48" fmla="*/ 139 w 984"/>
                <a:gd name="T49" fmla="*/ 7 h 59"/>
                <a:gd name="T50" fmla="*/ 125 w 984"/>
                <a:gd name="T51" fmla="*/ 7 h 59"/>
                <a:gd name="T52" fmla="*/ 111 w 984"/>
                <a:gd name="T53" fmla="*/ 7 h 59"/>
                <a:gd name="T54" fmla="*/ 97 w 984"/>
                <a:gd name="T55" fmla="*/ 7 h 59"/>
                <a:gd name="T56" fmla="*/ 82 w 984"/>
                <a:gd name="T57" fmla="*/ 7 h 59"/>
                <a:gd name="T58" fmla="*/ 68 w 984"/>
                <a:gd name="T59" fmla="*/ 7 h 59"/>
                <a:gd name="T60" fmla="*/ 54 w 984"/>
                <a:gd name="T61" fmla="*/ 6 h 59"/>
                <a:gd name="T62" fmla="*/ 39 w 984"/>
                <a:gd name="T63" fmla="*/ 6 h 59"/>
                <a:gd name="T64" fmla="*/ 25 w 984"/>
                <a:gd name="T65" fmla="*/ 6 h 59"/>
                <a:gd name="T66" fmla="*/ 11 w 984"/>
                <a:gd name="T67" fmla="*/ 6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84"/>
                <a:gd name="T103" fmla="*/ 0 h 59"/>
                <a:gd name="T104" fmla="*/ 984 w 984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84" h="59">
                  <a:moveTo>
                    <a:pt x="4" y="18"/>
                  </a:moveTo>
                  <a:lnTo>
                    <a:pt x="0" y="46"/>
                  </a:lnTo>
                  <a:lnTo>
                    <a:pt x="31" y="48"/>
                  </a:lnTo>
                  <a:lnTo>
                    <a:pt x="63" y="50"/>
                  </a:lnTo>
                  <a:lnTo>
                    <a:pt x="95" y="51"/>
                  </a:lnTo>
                  <a:lnTo>
                    <a:pt x="128" y="52"/>
                  </a:lnTo>
                  <a:lnTo>
                    <a:pt x="161" y="53"/>
                  </a:lnTo>
                  <a:lnTo>
                    <a:pt x="193" y="54"/>
                  </a:lnTo>
                  <a:lnTo>
                    <a:pt x="227" y="56"/>
                  </a:lnTo>
                  <a:lnTo>
                    <a:pt x="259" y="56"/>
                  </a:lnTo>
                  <a:lnTo>
                    <a:pt x="292" y="57"/>
                  </a:lnTo>
                  <a:lnTo>
                    <a:pt x="326" y="58"/>
                  </a:lnTo>
                  <a:lnTo>
                    <a:pt x="359" y="58"/>
                  </a:lnTo>
                  <a:lnTo>
                    <a:pt x="391" y="58"/>
                  </a:lnTo>
                  <a:lnTo>
                    <a:pt x="425" y="59"/>
                  </a:lnTo>
                  <a:lnTo>
                    <a:pt x="457" y="59"/>
                  </a:lnTo>
                  <a:lnTo>
                    <a:pt x="490" y="58"/>
                  </a:lnTo>
                  <a:lnTo>
                    <a:pt x="523" y="58"/>
                  </a:lnTo>
                  <a:lnTo>
                    <a:pt x="555" y="58"/>
                  </a:lnTo>
                  <a:lnTo>
                    <a:pt x="587" y="57"/>
                  </a:lnTo>
                  <a:lnTo>
                    <a:pt x="618" y="57"/>
                  </a:lnTo>
                  <a:lnTo>
                    <a:pt x="649" y="56"/>
                  </a:lnTo>
                  <a:lnTo>
                    <a:pt x="681" y="54"/>
                  </a:lnTo>
                  <a:lnTo>
                    <a:pt x="711" y="53"/>
                  </a:lnTo>
                  <a:lnTo>
                    <a:pt x="742" y="52"/>
                  </a:lnTo>
                  <a:lnTo>
                    <a:pt x="770" y="50"/>
                  </a:lnTo>
                  <a:lnTo>
                    <a:pt x="799" y="49"/>
                  </a:lnTo>
                  <a:lnTo>
                    <a:pt x="828" y="46"/>
                  </a:lnTo>
                  <a:lnTo>
                    <a:pt x="856" y="44"/>
                  </a:lnTo>
                  <a:lnTo>
                    <a:pt x="882" y="42"/>
                  </a:lnTo>
                  <a:lnTo>
                    <a:pt x="909" y="40"/>
                  </a:lnTo>
                  <a:lnTo>
                    <a:pt x="935" y="36"/>
                  </a:lnTo>
                  <a:lnTo>
                    <a:pt x="959" y="34"/>
                  </a:lnTo>
                  <a:lnTo>
                    <a:pt x="984" y="30"/>
                  </a:lnTo>
                  <a:lnTo>
                    <a:pt x="971" y="0"/>
                  </a:lnTo>
                  <a:lnTo>
                    <a:pt x="933" y="18"/>
                  </a:lnTo>
                  <a:lnTo>
                    <a:pt x="908" y="20"/>
                  </a:lnTo>
                  <a:lnTo>
                    <a:pt x="882" y="22"/>
                  </a:lnTo>
                  <a:lnTo>
                    <a:pt x="857" y="23"/>
                  </a:lnTo>
                  <a:lnTo>
                    <a:pt x="830" y="25"/>
                  </a:lnTo>
                  <a:lnTo>
                    <a:pt x="804" y="26"/>
                  </a:lnTo>
                  <a:lnTo>
                    <a:pt x="777" y="27"/>
                  </a:lnTo>
                  <a:lnTo>
                    <a:pt x="750" y="28"/>
                  </a:lnTo>
                  <a:lnTo>
                    <a:pt x="723" y="29"/>
                  </a:lnTo>
                  <a:lnTo>
                    <a:pt x="696" y="30"/>
                  </a:lnTo>
                  <a:lnTo>
                    <a:pt x="668" y="30"/>
                  </a:lnTo>
                  <a:lnTo>
                    <a:pt x="640" y="30"/>
                  </a:lnTo>
                  <a:lnTo>
                    <a:pt x="613" y="30"/>
                  </a:lnTo>
                  <a:lnTo>
                    <a:pt x="585" y="31"/>
                  </a:lnTo>
                  <a:lnTo>
                    <a:pt x="556" y="31"/>
                  </a:lnTo>
                  <a:lnTo>
                    <a:pt x="528" y="31"/>
                  </a:lnTo>
                  <a:lnTo>
                    <a:pt x="500" y="30"/>
                  </a:lnTo>
                  <a:lnTo>
                    <a:pt x="471" y="30"/>
                  </a:lnTo>
                  <a:lnTo>
                    <a:pt x="442" y="30"/>
                  </a:lnTo>
                  <a:lnTo>
                    <a:pt x="414" y="30"/>
                  </a:lnTo>
                  <a:lnTo>
                    <a:pt x="386" y="29"/>
                  </a:lnTo>
                  <a:lnTo>
                    <a:pt x="357" y="29"/>
                  </a:lnTo>
                  <a:lnTo>
                    <a:pt x="328" y="29"/>
                  </a:lnTo>
                  <a:lnTo>
                    <a:pt x="299" y="28"/>
                  </a:lnTo>
                  <a:lnTo>
                    <a:pt x="270" y="28"/>
                  </a:lnTo>
                  <a:lnTo>
                    <a:pt x="242" y="27"/>
                  </a:lnTo>
                  <a:lnTo>
                    <a:pt x="213" y="27"/>
                  </a:lnTo>
                  <a:lnTo>
                    <a:pt x="184" y="27"/>
                  </a:lnTo>
                  <a:lnTo>
                    <a:pt x="155" y="27"/>
                  </a:lnTo>
                  <a:lnTo>
                    <a:pt x="128" y="26"/>
                  </a:lnTo>
                  <a:lnTo>
                    <a:pt x="99" y="26"/>
                  </a:lnTo>
                  <a:lnTo>
                    <a:pt x="70" y="26"/>
                  </a:lnTo>
                  <a:lnTo>
                    <a:pt x="42" y="2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DBC4A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9" name="Freeform 61"/>
            <p:cNvSpPr>
              <a:spLocks/>
            </p:cNvSpPr>
            <p:nvPr/>
          </p:nvSpPr>
          <p:spPr bwMode="auto">
            <a:xfrm>
              <a:off x="1240" y="3232"/>
              <a:ext cx="276" cy="47"/>
            </a:xfrm>
            <a:custGeom>
              <a:avLst/>
              <a:gdLst>
                <a:gd name="T0" fmla="*/ 12 w 552"/>
                <a:gd name="T1" fmla="*/ 0 h 93"/>
                <a:gd name="T2" fmla="*/ 127 w 552"/>
                <a:gd name="T3" fmla="*/ 0 h 93"/>
                <a:gd name="T4" fmla="*/ 129 w 552"/>
                <a:gd name="T5" fmla="*/ 1 h 93"/>
                <a:gd name="T6" fmla="*/ 131 w 552"/>
                <a:gd name="T7" fmla="*/ 1 h 93"/>
                <a:gd name="T8" fmla="*/ 133 w 552"/>
                <a:gd name="T9" fmla="*/ 2 h 93"/>
                <a:gd name="T10" fmla="*/ 135 w 552"/>
                <a:gd name="T11" fmla="*/ 4 h 93"/>
                <a:gd name="T12" fmla="*/ 136 w 552"/>
                <a:gd name="T13" fmla="*/ 5 h 93"/>
                <a:gd name="T14" fmla="*/ 138 w 552"/>
                <a:gd name="T15" fmla="*/ 8 h 93"/>
                <a:gd name="T16" fmla="*/ 138 w 552"/>
                <a:gd name="T17" fmla="*/ 10 h 93"/>
                <a:gd name="T18" fmla="*/ 138 w 552"/>
                <a:gd name="T19" fmla="*/ 12 h 93"/>
                <a:gd name="T20" fmla="*/ 138 w 552"/>
                <a:gd name="T21" fmla="*/ 12 h 93"/>
                <a:gd name="T22" fmla="*/ 138 w 552"/>
                <a:gd name="T23" fmla="*/ 14 h 93"/>
                <a:gd name="T24" fmla="*/ 138 w 552"/>
                <a:gd name="T25" fmla="*/ 17 h 93"/>
                <a:gd name="T26" fmla="*/ 136 w 552"/>
                <a:gd name="T27" fmla="*/ 18 h 93"/>
                <a:gd name="T28" fmla="*/ 135 w 552"/>
                <a:gd name="T29" fmla="*/ 20 h 93"/>
                <a:gd name="T30" fmla="*/ 133 w 552"/>
                <a:gd name="T31" fmla="*/ 22 h 93"/>
                <a:gd name="T32" fmla="*/ 131 w 552"/>
                <a:gd name="T33" fmla="*/ 23 h 93"/>
                <a:gd name="T34" fmla="*/ 129 w 552"/>
                <a:gd name="T35" fmla="*/ 23 h 93"/>
                <a:gd name="T36" fmla="*/ 127 w 552"/>
                <a:gd name="T37" fmla="*/ 24 h 93"/>
                <a:gd name="T38" fmla="*/ 12 w 552"/>
                <a:gd name="T39" fmla="*/ 24 h 93"/>
                <a:gd name="T40" fmla="*/ 10 w 552"/>
                <a:gd name="T41" fmla="*/ 23 h 93"/>
                <a:gd name="T42" fmla="*/ 7 w 552"/>
                <a:gd name="T43" fmla="*/ 23 h 93"/>
                <a:gd name="T44" fmla="*/ 6 w 552"/>
                <a:gd name="T45" fmla="*/ 22 h 93"/>
                <a:gd name="T46" fmla="*/ 4 w 552"/>
                <a:gd name="T47" fmla="*/ 20 h 93"/>
                <a:gd name="T48" fmla="*/ 2 w 552"/>
                <a:gd name="T49" fmla="*/ 18 h 93"/>
                <a:gd name="T50" fmla="*/ 1 w 552"/>
                <a:gd name="T51" fmla="*/ 17 h 93"/>
                <a:gd name="T52" fmla="*/ 1 w 552"/>
                <a:gd name="T53" fmla="*/ 14 h 93"/>
                <a:gd name="T54" fmla="*/ 0 w 552"/>
                <a:gd name="T55" fmla="*/ 12 h 93"/>
                <a:gd name="T56" fmla="*/ 0 w 552"/>
                <a:gd name="T57" fmla="*/ 12 h 93"/>
                <a:gd name="T58" fmla="*/ 1 w 552"/>
                <a:gd name="T59" fmla="*/ 10 h 93"/>
                <a:gd name="T60" fmla="*/ 1 w 552"/>
                <a:gd name="T61" fmla="*/ 8 h 93"/>
                <a:gd name="T62" fmla="*/ 2 w 552"/>
                <a:gd name="T63" fmla="*/ 5 h 93"/>
                <a:gd name="T64" fmla="*/ 4 w 552"/>
                <a:gd name="T65" fmla="*/ 4 h 93"/>
                <a:gd name="T66" fmla="*/ 6 w 552"/>
                <a:gd name="T67" fmla="*/ 2 h 93"/>
                <a:gd name="T68" fmla="*/ 7 w 552"/>
                <a:gd name="T69" fmla="*/ 1 h 93"/>
                <a:gd name="T70" fmla="*/ 10 w 552"/>
                <a:gd name="T71" fmla="*/ 1 h 93"/>
                <a:gd name="T72" fmla="*/ 12 w 552"/>
                <a:gd name="T73" fmla="*/ 0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2"/>
                <a:gd name="T112" fmla="*/ 0 h 93"/>
                <a:gd name="T113" fmla="*/ 552 w 552"/>
                <a:gd name="T114" fmla="*/ 93 h 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2" h="93">
                  <a:moveTo>
                    <a:pt x="46" y="0"/>
                  </a:moveTo>
                  <a:lnTo>
                    <a:pt x="507" y="0"/>
                  </a:lnTo>
                  <a:lnTo>
                    <a:pt x="516" y="1"/>
                  </a:lnTo>
                  <a:lnTo>
                    <a:pt x="524" y="3"/>
                  </a:lnTo>
                  <a:lnTo>
                    <a:pt x="532" y="8"/>
                  </a:lnTo>
                  <a:lnTo>
                    <a:pt x="538" y="14"/>
                  </a:lnTo>
                  <a:lnTo>
                    <a:pt x="544" y="20"/>
                  </a:lnTo>
                  <a:lnTo>
                    <a:pt x="549" y="29"/>
                  </a:lnTo>
                  <a:lnTo>
                    <a:pt x="551" y="38"/>
                  </a:lnTo>
                  <a:lnTo>
                    <a:pt x="552" y="47"/>
                  </a:lnTo>
                  <a:lnTo>
                    <a:pt x="551" y="56"/>
                  </a:lnTo>
                  <a:lnTo>
                    <a:pt x="549" y="65"/>
                  </a:lnTo>
                  <a:lnTo>
                    <a:pt x="544" y="72"/>
                  </a:lnTo>
                  <a:lnTo>
                    <a:pt x="538" y="79"/>
                  </a:lnTo>
                  <a:lnTo>
                    <a:pt x="532" y="85"/>
                  </a:lnTo>
                  <a:lnTo>
                    <a:pt x="524" y="90"/>
                  </a:lnTo>
                  <a:lnTo>
                    <a:pt x="516" y="92"/>
                  </a:lnTo>
                  <a:lnTo>
                    <a:pt x="507" y="93"/>
                  </a:lnTo>
                  <a:lnTo>
                    <a:pt x="46" y="93"/>
                  </a:lnTo>
                  <a:lnTo>
                    <a:pt x="37" y="92"/>
                  </a:lnTo>
                  <a:lnTo>
                    <a:pt x="28" y="90"/>
                  </a:lnTo>
                  <a:lnTo>
                    <a:pt x="21" y="85"/>
                  </a:lnTo>
                  <a:lnTo>
                    <a:pt x="14" y="79"/>
                  </a:lnTo>
                  <a:lnTo>
                    <a:pt x="8" y="72"/>
                  </a:lnTo>
                  <a:lnTo>
                    <a:pt x="4" y="65"/>
                  </a:lnTo>
                  <a:lnTo>
                    <a:pt x="1" y="56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4" y="29"/>
                  </a:lnTo>
                  <a:lnTo>
                    <a:pt x="8" y="20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28" y="3"/>
                  </a:lnTo>
                  <a:lnTo>
                    <a:pt x="37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0" name="Freeform 62"/>
            <p:cNvSpPr>
              <a:spLocks/>
            </p:cNvSpPr>
            <p:nvPr/>
          </p:nvSpPr>
          <p:spPr bwMode="auto">
            <a:xfrm>
              <a:off x="1248" y="3237"/>
              <a:ext cx="276" cy="46"/>
            </a:xfrm>
            <a:custGeom>
              <a:avLst/>
              <a:gdLst>
                <a:gd name="T0" fmla="*/ 12 w 552"/>
                <a:gd name="T1" fmla="*/ 0 h 92"/>
                <a:gd name="T2" fmla="*/ 127 w 552"/>
                <a:gd name="T3" fmla="*/ 0 h 92"/>
                <a:gd name="T4" fmla="*/ 129 w 552"/>
                <a:gd name="T5" fmla="*/ 1 h 92"/>
                <a:gd name="T6" fmla="*/ 131 w 552"/>
                <a:gd name="T7" fmla="*/ 1 h 92"/>
                <a:gd name="T8" fmla="*/ 133 w 552"/>
                <a:gd name="T9" fmla="*/ 2 h 92"/>
                <a:gd name="T10" fmla="*/ 135 w 552"/>
                <a:gd name="T11" fmla="*/ 4 h 92"/>
                <a:gd name="T12" fmla="*/ 136 w 552"/>
                <a:gd name="T13" fmla="*/ 6 h 92"/>
                <a:gd name="T14" fmla="*/ 138 w 552"/>
                <a:gd name="T15" fmla="*/ 7 h 92"/>
                <a:gd name="T16" fmla="*/ 138 w 552"/>
                <a:gd name="T17" fmla="*/ 10 h 92"/>
                <a:gd name="T18" fmla="*/ 138 w 552"/>
                <a:gd name="T19" fmla="*/ 12 h 92"/>
                <a:gd name="T20" fmla="*/ 138 w 552"/>
                <a:gd name="T21" fmla="*/ 12 h 92"/>
                <a:gd name="T22" fmla="*/ 138 w 552"/>
                <a:gd name="T23" fmla="*/ 14 h 92"/>
                <a:gd name="T24" fmla="*/ 138 w 552"/>
                <a:gd name="T25" fmla="*/ 17 h 92"/>
                <a:gd name="T26" fmla="*/ 136 w 552"/>
                <a:gd name="T27" fmla="*/ 18 h 92"/>
                <a:gd name="T28" fmla="*/ 135 w 552"/>
                <a:gd name="T29" fmla="*/ 20 h 92"/>
                <a:gd name="T30" fmla="*/ 133 w 552"/>
                <a:gd name="T31" fmla="*/ 21 h 92"/>
                <a:gd name="T32" fmla="*/ 131 w 552"/>
                <a:gd name="T33" fmla="*/ 23 h 92"/>
                <a:gd name="T34" fmla="*/ 129 w 552"/>
                <a:gd name="T35" fmla="*/ 23 h 92"/>
                <a:gd name="T36" fmla="*/ 127 w 552"/>
                <a:gd name="T37" fmla="*/ 23 h 92"/>
                <a:gd name="T38" fmla="*/ 12 w 552"/>
                <a:gd name="T39" fmla="*/ 23 h 92"/>
                <a:gd name="T40" fmla="*/ 10 w 552"/>
                <a:gd name="T41" fmla="*/ 23 h 92"/>
                <a:gd name="T42" fmla="*/ 7 w 552"/>
                <a:gd name="T43" fmla="*/ 23 h 92"/>
                <a:gd name="T44" fmla="*/ 6 w 552"/>
                <a:gd name="T45" fmla="*/ 21 h 92"/>
                <a:gd name="T46" fmla="*/ 4 w 552"/>
                <a:gd name="T47" fmla="*/ 20 h 92"/>
                <a:gd name="T48" fmla="*/ 2 w 552"/>
                <a:gd name="T49" fmla="*/ 18 h 92"/>
                <a:gd name="T50" fmla="*/ 1 w 552"/>
                <a:gd name="T51" fmla="*/ 17 h 92"/>
                <a:gd name="T52" fmla="*/ 1 w 552"/>
                <a:gd name="T53" fmla="*/ 14 h 92"/>
                <a:gd name="T54" fmla="*/ 0 w 552"/>
                <a:gd name="T55" fmla="*/ 12 h 92"/>
                <a:gd name="T56" fmla="*/ 0 w 552"/>
                <a:gd name="T57" fmla="*/ 12 h 92"/>
                <a:gd name="T58" fmla="*/ 1 w 552"/>
                <a:gd name="T59" fmla="*/ 10 h 92"/>
                <a:gd name="T60" fmla="*/ 1 w 552"/>
                <a:gd name="T61" fmla="*/ 7 h 92"/>
                <a:gd name="T62" fmla="*/ 2 w 552"/>
                <a:gd name="T63" fmla="*/ 6 h 92"/>
                <a:gd name="T64" fmla="*/ 4 w 552"/>
                <a:gd name="T65" fmla="*/ 4 h 92"/>
                <a:gd name="T66" fmla="*/ 6 w 552"/>
                <a:gd name="T67" fmla="*/ 2 h 92"/>
                <a:gd name="T68" fmla="*/ 7 w 552"/>
                <a:gd name="T69" fmla="*/ 1 h 92"/>
                <a:gd name="T70" fmla="*/ 10 w 552"/>
                <a:gd name="T71" fmla="*/ 1 h 92"/>
                <a:gd name="T72" fmla="*/ 12 w 552"/>
                <a:gd name="T73" fmla="*/ 0 h 9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2"/>
                <a:gd name="T112" fmla="*/ 0 h 92"/>
                <a:gd name="T113" fmla="*/ 552 w 552"/>
                <a:gd name="T114" fmla="*/ 92 h 9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2" h="92">
                  <a:moveTo>
                    <a:pt x="46" y="0"/>
                  </a:moveTo>
                  <a:lnTo>
                    <a:pt x="506" y="0"/>
                  </a:lnTo>
                  <a:lnTo>
                    <a:pt x="515" y="1"/>
                  </a:lnTo>
                  <a:lnTo>
                    <a:pt x="524" y="4"/>
                  </a:lnTo>
                  <a:lnTo>
                    <a:pt x="531" y="8"/>
                  </a:lnTo>
                  <a:lnTo>
                    <a:pt x="538" y="14"/>
                  </a:lnTo>
                  <a:lnTo>
                    <a:pt x="544" y="21"/>
                  </a:lnTo>
                  <a:lnTo>
                    <a:pt x="549" y="28"/>
                  </a:lnTo>
                  <a:lnTo>
                    <a:pt x="551" y="37"/>
                  </a:lnTo>
                  <a:lnTo>
                    <a:pt x="552" y="46"/>
                  </a:lnTo>
                  <a:lnTo>
                    <a:pt x="551" y="55"/>
                  </a:lnTo>
                  <a:lnTo>
                    <a:pt x="549" y="65"/>
                  </a:lnTo>
                  <a:lnTo>
                    <a:pt x="544" y="71"/>
                  </a:lnTo>
                  <a:lnTo>
                    <a:pt x="538" y="78"/>
                  </a:lnTo>
                  <a:lnTo>
                    <a:pt x="531" y="84"/>
                  </a:lnTo>
                  <a:lnTo>
                    <a:pt x="524" y="89"/>
                  </a:lnTo>
                  <a:lnTo>
                    <a:pt x="515" y="91"/>
                  </a:lnTo>
                  <a:lnTo>
                    <a:pt x="506" y="92"/>
                  </a:lnTo>
                  <a:lnTo>
                    <a:pt x="46" y="92"/>
                  </a:lnTo>
                  <a:lnTo>
                    <a:pt x="37" y="91"/>
                  </a:lnTo>
                  <a:lnTo>
                    <a:pt x="28" y="89"/>
                  </a:lnTo>
                  <a:lnTo>
                    <a:pt x="21" y="84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4" y="65"/>
                  </a:lnTo>
                  <a:lnTo>
                    <a:pt x="1" y="55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28" y="4"/>
                  </a:lnTo>
                  <a:lnTo>
                    <a:pt x="37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473A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021" name="Rectangle 63"/>
          <p:cNvSpPr>
            <a:spLocks noChangeArrowheads="1"/>
          </p:cNvSpPr>
          <p:nvPr/>
        </p:nvSpPr>
        <p:spPr bwMode="auto">
          <a:xfrm>
            <a:off x="5013325" y="4891088"/>
            <a:ext cx="206375" cy="2000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6022" name="Text Box 64"/>
          <p:cNvSpPr txBox="1">
            <a:spLocks noChangeArrowheads="1"/>
          </p:cNvSpPr>
          <p:nvPr/>
        </p:nvSpPr>
        <p:spPr bwMode="auto">
          <a:xfrm>
            <a:off x="4913313" y="5124450"/>
            <a:ext cx="70643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3657600"/>
            <a:r>
              <a:rPr lang="en-US" sz="1800">
                <a:latin typeface="Tahoma" pitchFamily="-84" charset="0"/>
              </a:rPr>
              <a:t>target</a:t>
            </a:r>
          </a:p>
        </p:txBody>
      </p:sp>
      <p:sp>
        <p:nvSpPr>
          <p:cNvPr id="86023" name="Text Box 65"/>
          <p:cNvSpPr txBox="1">
            <a:spLocks noChangeArrowheads="1"/>
          </p:cNvSpPr>
          <p:nvPr/>
        </p:nvSpPr>
        <p:spPr bwMode="auto">
          <a:xfrm>
            <a:off x="2247900" y="3224213"/>
            <a:ext cx="542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 defTabSz="3657600"/>
            <a:r>
              <a:rPr lang="en-US" sz="1800">
                <a:latin typeface="Tahoma" pitchFamily="-84" charset="0"/>
              </a:rPr>
              <a:t>start</a:t>
            </a:r>
          </a:p>
        </p:txBody>
      </p:sp>
      <p:sp>
        <p:nvSpPr>
          <p:cNvPr id="86024" name="Line 66"/>
          <p:cNvSpPr>
            <a:spLocks noChangeShapeType="1"/>
          </p:cNvSpPr>
          <p:nvPr/>
        </p:nvSpPr>
        <p:spPr bwMode="auto">
          <a:xfrm>
            <a:off x="2971800" y="3502025"/>
            <a:ext cx="644525" cy="584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6025" name="Text Box 67"/>
          <p:cNvSpPr txBox="1">
            <a:spLocks noChangeArrowheads="1"/>
          </p:cNvSpPr>
          <p:nvPr/>
        </p:nvSpPr>
        <p:spPr bwMode="auto">
          <a:xfrm>
            <a:off x="7064375" y="2743200"/>
            <a:ext cx="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 defTabSz="3657600"/>
            <a:endParaRPr lang="de-DE" sz="2800">
              <a:latin typeface="Tahoma" pitchFamily="-84" charset="0"/>
            </a:endParaRPr>
          </a:p>
        </p:txBody>
      </p:sp>
      <p:sp>
        <p:nvSpPr>
          <p:cNvPr id="1025092" name="Freeform 68"/>
          <p:cNvSpPr>
            <a:spLocks noChangeAspect="1"/>
          </p:cNvSpPr>
          <p:nvPr/>
        </p:nvSpPr>
        <p:spPr bwMode="auto">
          <a:xfrm>
            <a:off x="3576638" y="4033838"/>
            <a:ext cx="287337" cy="538162"/>
          </a:xfrm>
          <a:custGeom>
            <a:avLst/>
            <a:gdLst>
              <a:gd name="T0" fmla="*/ 0 w 164"/>
              <a:gd name="T1" fmla="*/ 0 h 314"/>
              <a:gd name="T2" fmla="*/ 0 w 164"/>
              <a:gd name="T3" fmla="*/ 704981937 h 314"/>
              <a:gd name="T4" fmla="*/ 153485263 w 164"/>
              <a:gd name="T5" fmla="*/ 561047596 h 314"/>
              <a:gd name="T6" fmla="*/ 337666528 w 164"/>
              <a:gd name="T7" fmla="*/ 922351396 h 314"/>
              <a:gd name="T8" fmla="*/ 451245238 w 164"/>
              <a:gd name="T9" fmla="*/ 881228278 h 314"/>
              <a:gd name="T10" fmla="*/ 267063973 w 164"/>
              <a:gd name="T11" fmla="*/ 508174037 h 314"/>
              <a:gd name="T12" fmla="*/ 503430192 w 164"/>
              <a:gd name="T13" fmla="*/ 511111647 h 314"/>
              <a:gd name="T14" fmla="*/ 0 w 164"/>
              <a:gd name="T15" fmla="*/ 0 h 3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4"/>
              <a:gd name="T25" fmla="*/ 0 h 314"/>
              <a:gd name="T26" fmla="*/ 164 w 164"/>
              <a:gd name="T27" fmla="*/ 314 h 3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4" h="314">
                <a:moveTo>
                  <a:pt x="0" y="0"/>
                </a:moveTo>
                <a:lnTo>
                  <a:pt x="0" y="240"/>
                </a:lnTo>
                <a:lnTo>
                  <a:pt x="50" y="191"/>
                </a:lnTo>
                <a:lnTo>
                  <a:pt x="110" y="314"/>
                </a:lnTo>
                <a:lnTo>
                  <a:pt x="147" y="300"/>
                </a:lnTo>
                <a:lnTo>
                  <a:pt x="87" y="173"/>
                </a:lnTo>
                <a:lnTo>
                  <a:pt x="164" y="17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3598863" y="4062413"/>
            <a:ext cx="2619375" cy="1497012"/>
            <a:chOff x="2267" y="2559"/>
            <a:chExt cx="1650" cy="943"/>
          </a:xfrm>
        </p:grpSpPr>
        <p:grpSp>
          <p:nvGrpSpPr>
            <p:cNvPr id="5" name="Group 70"/>
            <p:cNvGrpSpPr>
              <a:grpSpLocks/>
            </p:cNvGrpSpPr>
            <p:nvPr/>
          </p:nvGrpSpPr>
          <p:grpSpPr bwMode="auto">
            <a:xfrm>
              <a:off x="2267" y="2559"/>
              <a:ext cx="1526" cy="654"/>
              <a:chOff x="2267" y="2559"/>
              <a:chExt cx="1526" cy="654"/>
            </a:xfrm>
          </p:grpSpPr>
          <p:sp>
            <p:nvSpPr>
              <p:cNvPr id="86030" name="Line 71"/>
              <p:cNvSpPr>
                <a:spLocks noChangeShapeType="1"/>
              </p:cNvSpPr>
              <p:nvPr/>
            </p:nvSpPr>
            <p:spPr bwMode="auto">
              <a:xfrm>
                <a:off x="3074" y="2566"/>
                <a:ext cx="719" cy="647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6031" name="Line 72"/>
              <p:cNvSpPr>
                <a:spLocks noChangeShapeType="1"/>
              </p:cNvSpPr>
              <p:nvPr/>
            </p:nvSpPr>
            <p:spPr bwMode="auto">
              <a:xfrm>
                <a:off x="2267" y="2559"/>
                <a:ext cx="82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prstDash val="sysDot"/>
                <a:round/>
                <a:headEnd/>
                <a:tailEnd type="none" w="sm" len="sm"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6029" name="Freeform 73"/>
            <p:cNvSpPr>
              <a:spLocks noChangeAspect="1"/>
            </p:cNvSpPr>
            <p:nvPr/>
          </p:nvSpPr>
          <p:spPr bwMode="auto">
            <a:xfrm>
              <a:off x="3736" y="3163"/>
              <a:ext cx="181" cy="339"/>
            </a:xfrm>
            <a:custGeom>
              <a:avLst/>
              <a:gdLst>
                <a:gd name="T0" fmla="*/ 0 w 164"/>
                <a:gd name="T1" fmla="*/ 0 h 314"/>
                <a:gd name="T2" fmla="*/ 0 w 164"/>
                <a:gd name="T3" fmla="*/ 280 h 314"/>
                <a:gd name="T4" fmla="*/ 61 w 164"/>
                <a:gd name="T5" fmla="*/ 222 h 314"/>
                <a:gd name="T6" fmla="*/ 134 w 164"/>
                <a:gd name="T7" fmla="*/ 366 h 314"/>
                <a:gd name="T8" fmla="*/ 179 w 164"/>
                <a:gd name="T9" fmla="*/ 350 h 314"/>
                <a:gd name="T10" fmla="*/ 106 w 164"/>
                <a:gd name="T11" fmla="*/ 202 h 314"/>
                <a:gd name="T12" fmla="*/ 200 w 164"/>
                <a:gd name="T13" fmla="*/ 203 h 314"/>
                <a:gd name="T14" fmla="*/ 0 w 164"/>
                <a:gd name="T15" fmla="*/ 0 h 3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4"/>
                <a:gd name="T25" fmla="*/ 0 h 314"/>
                <a:gd name="T26" fmla="*/ 164 w 164"/>
                <a:gd name="T27" fmla="*/ 314 h 3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4" h="314">
                  <a:moveTo>
                    <a:pt x="0" y="0"/>
                  </a:moveTo>
                  <a:lnTo>
                    <a:pt x="0" y="240"/>
                  </a:lnTo>
                  <a:lnTo>
                    <a:pt x="50" y="191"/>
                  </a:lnTo>
                  <a:lnTo>
                    <a:pt x="110" y="314"/>
                  </a:lnTo>
                  <a:lnTo>
                    <a:pt x="147" y="300"/>
                  </a:lnTo>
                  <a:lnTo>
                    <a:pt x="87" y="173"/>
                  </a:lnTo>
                  <a:lnTo>
                    <a:pt x="164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9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142"/>
          <p:cNvGrpSpPr>
            <a:grpSpLocks/>
          </p:cNvGrpSpPr>
          <p:nvPr/>
        </p:nvGrpSpPr>
        <p:grpSpPr bwMode="auto">
          <a:xfrm>
            <a:off x="810571" y="457200"/>
            <a:ext cx="7315200" cy="4643438"/>
            <a:chOff x="3489" y="2064"/>
            <a:chExt cx="1470" cy="933"/>
          </a:xfrm>
        </p:grpSpPr>
        <p:grpSp>
          <p:nvGrpSpPr>
            <p:cNvPr id="212" name="Group 143"/>
            <p:cNvGrpSpPr>
              <a:grpSpLocks/>
            </p:cNvGrpSpPr>
            <p:nvPr/>
          </p:nvGrpSpPr>
          <p:grpSpPr bwMode="auto">
            <a:xfrm>
              <a:off x="3489" y="2207"/>
              <a:ext cx="1470" cy="790"/>
              <a:chOff x="336" y="1440"/>
              <a:chExt cx="1155" cy="621"/>
            </a:xfrm>
          </p:grpSpPr>
          <p:grpSp>
            <p:nvGrpSpPr>
              <p:cNvPr id="220" name="Group 144"/>
              <p:cNvGrpSpPr>
                <a:grpSpLocks/>
              </p:cNvGrpSpPr>
              <p:nvPr/>
            </p:nvGrpSpPr>
            <p:grpSpPr bwMode="auto">
              <a:xfrm>
                <a:off x="336" y="1440"/>
                <a:ext cx="579" cy="525"/>
                <a:chOff x="1066" y="2751"/>
                <a:chExt cx="624" cy="564"/>
              </a:xfrm>
            </p:grpSpPr>
            <p:sp>
              <p:nvSpPr>
                <p:cNvPr id="251" name="Freeform 14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4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4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4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4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50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51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52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53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5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5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5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57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58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59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60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61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62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63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64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65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66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67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68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69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70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71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72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73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1" name="Group 174"/>
              <p:cNvGrpSpPr>
                <a:grpSpLocks/>
              </p:cNvGrpSpPr>
              <p:nvPr/>
            </p:nvGrpSpPr>
            <p:grpSpPr bwMode="auto">
              <a:xfrm>
                <a:off x="912" y="1536"/>
                <a:ext cx="579" cy="525"/>
                <a:chOff x="1066" y="2751"/>
                <a:chExt cx="624" cy="564"/>
              </a:xfrm>
            </p:grpSpPr>
            <p:sp>
              <p:nvSpPr>
                <p:cNvPr id="222" name="Freeform 17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17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17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17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17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180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181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182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183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18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18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18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187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188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189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190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91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92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93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94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95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96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97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98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99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200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201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202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203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13" name="Freeform 204"/>
            <p:cNvSpPr>
              <a:spLocks/>
            </p:cNvSpPr>
            <p:nvPr/>
          </p:nvSpPr>
          <p:spPr bwMode="auto">
            <a:xfrm>
              <a:off x="3806" y="2290"/>
              <a:ext cx="309" cy="129"/>
            </a:xfrm>
            <a:custGeom>
              <a:avLst/>
              <a:gdLst>
                <a:gd name="T0" fmla="*/ 0 w 130"/>
                <a:gd name="T1" fmla="*/ 0 h 54"/>
                <a:gd name="T2" fmla="*/ 295 w 130"/>
                <a:gd name="T3" fmla="*/ 0 h 54"/>
                <a:gd name="T4" fmla="*/ 734 w 130"/>
                <a:gd name="T5" fmla="*/ 177 h 54"/>
                <a:gd name="T6" fmla="*/ 734 w 130"/>
                <a:gd name="T7" fmla="*/ 308 h 54"/>
                <a:gd name="T8" fmla="*/ 0 w 130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54"/>
                <a:gd name="T17" fmla="*/ 130 w 130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54">
                  <a:moveTo>
                    <a:pt x="0" y="0"/>
                  </a:moveTo>
                  <a:lnTo>
                    <a:pt x="52" y="0"/>
                  </a:lnTo>
                  <a:lnTo>
                    <a:pt x="130" y="31"/>
                  </a:lnTo>
                  <a:lnTo>
                    <a:pt x="13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4" name="Freeform 205"/>
            <p:cNvSpPr>
              <a:spLocks/>
            </p:cNvSpPr>
            <p:nvPr/>
          </p:nvSpPr>
          <p:spPr bwMode="auto">
            <a:xfrm flipV="1">
              <a:off x="3810" y="2586"/>
              <a:ext cx="310" cy="128"/>
            </a:xfrm>
            <a:custGeom>
              <a:avLst/>
              <a:gdLst>
                <a:gd name="T0" fmla="*/ 0 w 130"/>
                <a:gd name="T1" fmla="*/ 0 h 54"/>
                <a:gd name="T2" fmla="*/ 296 w 130"/>
                <a:gd name="T3" fmla="*/ 0 h 54"/>
                <a:gd name="T4" fmla="*/ 739 w 130"/>
                <a:gd name="T5" fmla="*/ 173 h 54"/>
                <a:gd name="T6" fmla="*/ 739 w 130"/>
                <a:gd name="T7" fmla="*/ 303 h 54"/>
                <a:gd name="T8" fmla="*/ 0 w 130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54"/>
                <a:gd name="T17" fmla="*/ 130 w 130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54">
                  <a:moveTo>
                    <a:pt x="0" y="0"/>
                  </a:moveTo>
                  <a:lnTo>
                    <a:pt x="52" y="0"/>
                  </a:lnTo>
                  <a:lnTo>
                    <a:pt x="130" y="31"/>
                  </a:lnTo>
                  <a:lnTo>
                    <a:pt x="13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5" name="Freeform 206"/>
            <p:cNvSpPr>
              <a:spLocks/>
            </p:cNvSpPr>
            <p:nvPr/>
          </p:nvSpPr>
          <p:spPr bwMode="auto">
            <a:xfrm>
              <a:off x="4106" y="2369"/>
              <a:ext cx="334" cy="267"/>
            </a:xfrm>
            <a:custGeom>
              <a:avLst/>
              <a:gdLst>
                <a:gd name="T0" fmla="*/ 17 w 140"/>
                <a:gd name="T1" fmla="*/ 0 h 112"/>
                <a:gd name="T2" fmla="*/ 797 w 140"/>
                <a:gd name="T3" fmla="*/ 312 h 112"/>
                <a:gd name="T4" fmla="*/ 12 w 140"/>
                <a:gd name="T5" fmla="*/ 637 h 112"/>
                <a:gd name="T6" fmla="*/ 12 w 140"/>
                <a:gd name="T7" fmla="*/ 529 h 112"/>
                <a:gd name="T8" fmla="*/ 558 w 140"/>
                <a:gd name="T9" fmla="*/ 308 h 112"/>
                <a:gd name="T10" fmla="*/ 0 w 140"/>
                <a:gd name="T11" fmla="*/ 107 h 112"/>
                <a:gd name="T12" fmla="*/ 17 w 140"/>
                <a:gd name="T13" fmla="*/ 0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112"/>
                <a:gd name="T23" fmla="*/ 140 w 140"/>
                <a:gd name="T24" fmla="*/ 112 h 1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112">
                  <a:moveTo>
                    <a:pt x="3" y="0"/>
                  </a:moveTo>
                  <a:lnTo>
                    <a:pt x="140" y="55"/>
                  </a:lnTo>
                  <a:lnTo>
                    <a:pt x="2" y="112"/>
                  </a:lnTo>
                  <a:lnTo>
                    <a:pt x="2" y="93"/>
                  </a:lnTo>
                  <a:lnTo>
                    <a:pt x="98" y="54"/>
                  </a:lnTo>
                  <a:lnTo>
                    <a:pt x="0" y="19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6" name="Freeform 207"/>
            <p:cNvSpPr>
              <a:spLocks/>
            </p:cNvSpPr>
            <p:nvPr/>
          </p:nvSpPr>
          <p:spPr bwMode="auto">
            <a:xfrm>
              <a:off x="4320" y="2419"/>
              <a:ext cx="329" cy="217"/>
            </a:xfrm>
            <a:custGeom>
              <a:avLst/>
              <a:gdLst>
                <a:gd name="T0" fmla="*/ 296 w 138"/>
                <a:gd name="T1" fmla="*/ 5 h 91"/>
                <a:gd name="T2" fmla="*/ 784 w 138"/>
                <a:gd name="T3" fmla="*/ 193 h 91"/>
                <a:gd name="T4" fmla="*/ 0 w 138"/>
                <a:gd name="T5" fmla="*/ 517 h 91"/>
                <a:gd name="T6" fmla="*/ 0 w 138"/>
                <a:gd name="T7" fmla="*/ 410 h 91"/>
                <a:gd name="T8" fmla="*/ 546 w 138"/>
                <a:gd name="T9" fmla="*/ 188 h 91"/>
                <a:gd name="T10" fmla="*/ 17 w 138"/>
                <a:gd name="T11" fmla="*/ 0 h 91"/>
                <a:gd name="T12" fmla="*/ 296 w 138"/>
                <a:gd name="T13" fmla="*/ 5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1"/>
                <a:gd name="T23" fmla="*/ 138 w 138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1">
                  <a:moveTo>
                    <a:pt x="52" y="1"/>
                  </a:moveTo>
                  <a:lnTo>
                    <a:pt x="138" y="34"/>
                  </a:lnTo>
                  <a:lnTo>
                    <a:pt x="0" y="91"/>
                  </a:lnTo>
                  <a:lnTo>
                    <a:pt x="0" y="72"/>
                  </a:lnTo>
                  <a:lnTo>
                    <a:pt x="96" y="33"/>
                  </a:lnTo>
                  <a:lnTo>
                    <a:pt x="3" y="0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7" name="AutoShape 208"/>
            <p:cNvSpPr>
              <a:spLocks noChangeArrowheads="1"/>
            </p:cNvSpPr>
            <p:nvPr/>
          </p:nvSpPr>
          <p:spPr bwMode="auto">
            <a:xfrm rot="10800000">
              <a:off x="4466" y="2500"/>
              <a:ext cx="138" cy="321"/>
            </a:xfrm>
            <a:prstGeom prst="rightArrow">
              <a:avLst>
                <a:gd name="adj1" fmla="val 53574"/>
                <a:gd name="adj2" fmla="val 61806"/>
              </a:avLst>
            </a:prstGeom>
            <a:solidFill>
              <a:srgbClr val="DDDDDD"/>
            </a:solidFill>
            <a:ln w="381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pic>
          <p:nvPicPr>
            <p:cNvPr id="218" name="Picture 209" descr="Handcurso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49" y="2545"/>
              <a:ext cx="258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9" name="Text Box 210"/>
            <p:cNvSpPr txBox="1">
              <a:spLocks noChangeArrowheads="1"/>
            </p:cNvSpPr>
            <p:nvPr/>
          </p:nvSpPr>
          <p:spPr bwMode="auto">
            <a:xfrm>
              <a:off x="4311" y="2064"/>
              <a:ext cx="0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3657600"/>
              <a:endParaRPr lang="en-US" sz="5400" dirty="0"/>
            </a:p>
          </p:txBody>
        </p:sp>
      </p:grpSp>
      <p:sp>
        <p:nvSpPr>
          <p:cNvPr id="280" name="Text Placeholder 2"/>
          <p:cNvSpPr txBox="1">
            <a:spLocks/>
          </p:cNvSpPr>
          <p:nvPr/>
        </p:nvSpPr>
        <p:spPr bwMode="auto">
          <a:xfrm>
            <a:off x="0" y="4916269"/>
            <a:ext cx="9144000" cy="6463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calibration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[mouse ether 2003]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/Users/patrickbaudisch/Documents/Talks/Contents/#VideoSnippets/Snippet-MouseEther-33secs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calibration </a:t>
            </a:r>
            <a:r>
              <a:rPr dirty="0" smtClean="0"/>
              <a:t>[mouse ether 2003]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5" fill="hold"/>
                                        <p:tgtEl>
                                          <p:spTgt spid="88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8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8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806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traditional interaction with computers was (and is) </a:t>
            </a:r>
            <a:r>
              <a:rPr lang="en-US" b="1" dirty="0" smtClean="0">
                <a:solidFill>
                  <a:srgbClr val="FF9900"/>
                </a:solidFill>
              </a:rPr>
              <a:t>asymmetric…</a:t>
            </a:r>
            <a:br>
              <a:rPr lang="en-US" b="1" dirty="0" smtClean="0">
                <a:solidFill>
                  <a:srgbClr val="FF9900"/>
                </a:solidFill>
              </a:rPr>
            </a:br>
            <a:endParaRPr lang="en-US" b="1" dirty="0" smtClean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467600" cy="762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charset="-128"/>
                <a:cs typeface="ＭＳ Ｐゴシック" charset="-128"/>
              </a:rPr>
              <a:t>calibration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22325" y="1676400"/>
            <a:ext cx="7315200" cy="4692650"/>
            <a:chOff x="384" y="2064"/>
            <a:chExt cx="1470" cy="94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4" y="2216"/>
              <a:ext cx="1470" cy="791"/>
              <a:chOff x="336" y="1440"/>
              <a:chExt cx="1155" cy="621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336" y="1440"/>
                <a:ext cx="579" cy="525"/>
                <a:chOff x="1066" y="2751"/>
                <a:chExt cx="624" cy="564"/>
              </a:xfrm>
            </p:grpSpPr>
            <p:sp>
              <p:nvSpPr>
                <p:cNvPr id="89270" name="Freeform 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1" name="Freeform 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2" name="Freeform 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3" name="Freeform 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4" name="Freeform 10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5" name="Freeform 11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6" name="Freeform 12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7" name="Freeform 13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8" name="Freeform 1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79" name="Freeform 1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0" name="Freeform 1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1" name="Freeform 1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2" name="Freeform 18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3" name="Freeform 19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4" name="Freeform 20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5" name="Freeform 21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6" name="Freeform 22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7" name="Freeform 23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8" name="Freeform 24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89" name="Freeform 25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0" name="Freeform 26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1" name="Freeform 27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2" name="Freeform 28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3" name="Freeform 29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4" name="Freeform 30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5" name="Freeform 31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6" name="Freeform 32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7" name="Freeform 33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98" name="Freeform 34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35"/>
              <p:cNvGrpSpPr>
                <a:grpSpLocks/>
              </p:cNvGrpSpPr>
              <p:nvPr/>
            </p:nvGrpSpPr>
            <p:grpSpPr bwMode="auto">
              <a:xfrm>
                <a:off x="912" y="1536"/>
                <a:ext cx="579" cy="525"/>
                <a:chOff x="1066" y="2751"/>
                <a:chExt cx="624" cy="564"/>
              </a:xfrm>
            </p:grpSpPr>
            <p:sp>
              <p:nvSpPr>
                <p:cNvPr id="89241" name="Freeform 3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2" name="Freeform 3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3" name="Freeform 3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4" name="Freeform 3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5" name="Freeform 40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6" name="Freeform 41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7" name="Freeform 42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8" name="Freeform 43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49" name="Freeform 4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0" name="Freeform 4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1" name="Freeform 4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2" name="Freeform 4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3" name="Freeform 48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4" name="Freeform 49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5" name="Freeform 50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6" name="Freeform 51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7" name="Freeform 52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8" name="Freeform 53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59" name="Freeform 54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0" name="Freeform 55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1" name="Freeform 56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2" name="Freeform 57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3" name="Freeform 58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4" name="Freeform 59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5" name="Freeform 60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6" name="Freeform 61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7" name="Freeform 62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8" name="Freeform 63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69" name="Freeform 64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9233" name="Rectangle 65"/>
            <p:cNvSpPr>
              <a:spLocks noChangeArrowheads="1"/>
            </p:cNvSpPr>
            <p:nvPr/>
          </p:nvSpPr>
          <p:spPr bwMode="auto">
            <a:xfrm>
              <a:off x="718" y="2478"/>
              <a:ext cx="288" cy="4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234" name="Rectangle 66"/>
            <p:cNvSpPr>
              <a:spLocks noChangeArrowheads="1"/>
            </p:cNvSpPr>
            <p:nvPr/>
          </p:nvSpPr>
          <p:spPr bwMode="auto">
            <a:xfrm>
              <a:off x="1006" y="2478"/>
              <a:ext cx="496" cy="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235" name="Rectangle 67"/>
            <p:cNvSpPr>
              <a:spLocks noChangeArrowheads="1"/>
            </p:cNvSpPr>
            <p:nvPr/>
          </p:nvSpPr>
          <p:spPr bwMode="auto">
            <a:xfrm>
              <a:off x="1216" y="2645"/>
              <a:ext cx="288" cy="4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28164" name="AutoShape 68"/>
            <p:cNvSpPr>
              <a:spLocks noChangeArrowheads="1"/>
            </p:cNvSpPr>
            <p:nvPr/>
          </p:nvSpPr>
          <p:spPr bwMode="auto">
            <a:xfrm rot="16200000">
              <a:off x="1503" y="2453"/>
              <a:ext cx="138" cy="322"/>
            </a:xfrm>
            <a:prstGeom prst="rightArrow">
              <a:avLst>
                <a:gd name="adj1" fmla="val 53574"/>
                <a:gd name="adj2" fmla="val 61806"/>
              </a:avLst>
            </a:prstGeom>
            <a:solidFill>
              <a:srgbClr val="DDDDDD"/>
            </a:solidFill>
            <a:ln w="381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pic>
          <p:nvPicPr>
            <p:cNvPr id="89237" name="Picture 69" descr="Handcurso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32" y="2621"/>
              <a:ext cx="258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238" name="Text Box 70"/>
            <p:cNvSpPr txBox="1">
              <a:spLocks noChangeArrowheads="1"/>
            </p:cNvSpPr>
            <p:nvPr/>
          </p:nvSpPr>
          <p:spPr bwMode="auto">
            <a:xfrm>
              <a:off x="1206" y="2064"/>
              <a:ext cx="37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3657600"/>
              <a:r>
                <a:rPr lang="en-US" sz="5400"/>
                <a:t>step 1</a:t>
              </a:r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822325" y="1725613"/>
            <a:ext cx="7331075" cy="4643437"/>
            <a:chOff x="1935" y="2064"/>
            <a:chExt cx="1473" cy="933"/>
          </a:xfrm>
        </p:grpSpPr>
        <p:grpSp>
          <p:nvGrpSpPr>
            <p:cNvPr id="7" name="Group 72"/>
            <p:cNvGrpSpPr>
              <a:grpSpLocks/>
            </p:cNvGrpSpPr>
            <p:nvPr/>
          </p:nvGrpSpPr>
          <p:grpSpPr bwMode="auto">
            <a:xfrm>
              <a:off x="1935" y="2207"/>
              <a:ext cx="1473" cy="790"/>
              <a:chOff x="336" y="1440"/>
              <a:chExt cx="1155" cy="621"/>
            </a:xfrm>
          </p:grpSpPr>
          <p:grpSp>
            <p:nvGrpSpPr>
              <p:cNvPr id="8" name="Group 73"/>
              <p:cNvGrpSpPr>
                <a:grpSpLocks/>
              </p:cNvGrpSpPr>
              <p:nvPr/>
            </p:nvGrpSpPr>
            <p:grpSpPr bwMode="auto">
              <a:xfrm>
                <a:off x="336" y="1440"/>
                <a:ext cx="579" cy="525"/>
                <a:chOff x="1066" y="2751"/>
                <a:chExt cx="624" cy="564"/>
              </a:xfrm>
            </p:grpSpPr>
            <p:sp>
              <p:nvSpPr>
                <p:cNvPr id="89203" name="Freeform 7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4" name="Freeform 7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5" name="Freeform 7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6" name="Freeform 7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7" name="Freeform 7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8" name="Freeform 7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9" name="Freeform 80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0" name="Freeform 81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1" name="Freeform 82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2" name="Freeform 83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3" name="Freeform 8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4" name="Freeform 8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5" name="Freeform 86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6" name="Freeform 87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7" name="Freeform 88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8" name="Freeform 89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19" name="Freeform 90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0" name="Freeform 91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1" name="Freeform 92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2" name="Freeform 93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3" name="Freeform 94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4" name="Freeform 95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5" name="Freeform 96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6" name="Freeform 97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7" name="Freeform 98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8" name="Freeform 99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29" name="Freeform 100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30" name="Freeform 101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31" name="Freeform 102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03"/>
              <p:cNvGrpSpPr>
                <a:grpSpLocks/>
              </p:cNvGrpSpPr>
              <p:nvPr/>
            </p:nvGrpSpPr>
            <p:grpSpPr bwMode="auto">
              <a:xfrm>
                <a:off x="912" y="1536"/>
                <a:ext cx="579" cy="525"/>
                <a:chOff x="1066" y="2751"/>
                <a:chExt cx="624" cy="564"/>
              </a:xfrm>
            </p:grpSpPr>
            <p:sp>
              <p:nvSpPr>
                <p:cNvPr id="89174" name="Freeform 10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75" name="Freeform 10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76" name="Freeform 10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77" name="Freeform 10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78" name="Freeform 10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79" name="Freeform 10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0" name="Freeform 110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1" name="Freeform 111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2" name="Freeform 112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3" name="Freeform 113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4" name="Freeform 11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5" name="Freeform 11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6" name="Freeform 116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7" name="Freeform 117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8" name="Freeform 118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89" name="Freeform 119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0" name="Freeform 120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1" name="Freeform 121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2" name="Freeform 122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3" name="Freeform 123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4" name="Freeform 124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5" name="Freeform 125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6" name="Freeform 126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7" name="Freeform 127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8" name="Freeform 128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99" name="Freeform 129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0" name="Freeform 130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1" name="Freeform 131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02" name="Freeform 132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9163" name="Rectangle 133"/>
            <p:cNvSpPr>
              <a:spLocks noChangeArrowheads="1"/>
            </p:cNvSpPr>
            <p:nvPr/>
          </p:nvSpPr>
          <p:spPr bwMode="auto">
            <a:xfrm>
              <a:off x="2269" y="2457"/>
              <a:ext cx="288" cy="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164" name="Rectangle 134"/>
            <p:cNvSpPr>
              <a:spLocks noChangeArrowheads="1"/>
            </p:cNvSpPr>
            <p:nvPr/>
          </p:nvSpPr>
          <p:spPr bwMode="auto">
            <a:xfrm>
              <a:off x="2557" y="2457"/>
              <a:ext cx="205" cy="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165" name="Rectangle 135"/>
            <p:cNvSpPr>
              <a:spLocks noChangeArrowheads="1"/>
            </p:cNvSpPr>
            <p:nvPr/>
          </p:nvSpPr>
          <p:spPr bwMode="auto">
            <a:xfrm>
              <a:off x="2271" y="2593"/>
              <a:ext cx="289" cy="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166" name="Rectangle 136"/>
            <p:cNvSpPr>
              <a:spLocks noChangeArrowheads="1"/>
            </p:cNvSpPr>
            <p:nvPr/>
          </p:nvSpPr>
          <p:spPr bwMode="auto">
            <a:xfrm>
              <a:off x="2560" y="2593"/>
              <a:ext cx="495" cy="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167" name="Rectangle 137"/>
            <p:cNvSpPr>
              <a:spLocks noChangeAspect="1" noChangeArrowheads="1"/>
            </p:cNvSpPr>
            <p:nvPr/>
          </p:nvSpPr>
          <p:spPr bwMode="auto">
            <a:xfrm>
              <a:off x="2764" y="2455"/>
              <a:ext cx="398" cy="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168" name="Rectangle 138"/>
            <p:cNvSpPr>
              <a:spLocks noChangeAspect="1" noChangeArrowheads="1"/>
            </p:cNvSpPr>
            <p:nvPr/>
          </p:nvSpPr>
          <p:spPr bwMode="auto">
            <a:xfrm>
              <a:off x="2769" y="2676"/>
              <a:ext cx="398" cy="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28235" name="AutoShape 139"/>
            <p:cNvSpPr>
              <a:spLocks noChangeArrowheads="1"/>
            </p:cNvSpPr>
            <p:nvPr/>
          </p:nvSpPr>
          <p:spPr bwMode="auto">
            <a:xfrm rot="16200000">
              <a:off x="3078" y="2458"/>
              <a:ext cx="138" cy="322"/>
            </a:xfrm>
            <a:prstGeom prst="rightArrow">
              <a:avLst>
                <a:gd name="adj1" fmla="val 53574"/>
                <a:gd name="adj2" fmla="val 61806"/>
              </a:avLst>
            </a:prstGeom>
            <a:solidFill>
              <a:srgbClr val="DDDDDD"/>
            </a:solidFill>
            <a:ln w="381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pic>
          <p:nvPicPr>
            <p:cNvPr id="89170" name="Picture 140" descr="Handcurso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07" y="2626"/>
              <a:ext cx="258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71" name="Text Box 141"/>
            <p:cNvSpPr txBox="1">
              <a:spLocks noChangeArrowheads="1"/>
            </p:cNvSpPr>
            <p:nvPr/>
          </p:nvSpPr>
          <p:spPr bwMode="auto">
            <a:xfrm>
              <a:off x="2757" y="2064"/>
              <a:ext cx="37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3657600"/>
              <a:r>
                <a:rPr lang="en-US" sz="5400"/>
                <a:t>step 2</a:t>
              </a:r>
            </a:p>
          </p:txBody>
        </p:sp>
      </p:grpSp>
      <p:grpSp>
        <p:nvGrpSpPr>
          <p:cNvPr id="10" name="Group 142"/>
          <p:cNvGrpSpPr>
            <a:grpSpLocks/>
          </p:cNvGrpSpPr>
          <p:nvPr/>
        </p:nvGrpSpPr>
        <p:grpSpPr bwMode="auto">
          <a:xfrm>
            <a:off x="822325" y="1676400"/>
            <a:ext cx="7315200" cy="4643438"/>
            <a:chOff x="3489" y="2064"/>
            <a:chExt cx="1470" cy="933"/>
          </a:xfrm>
        </p:grpSpPr>
        <p:grpSp>
          <p:nvGrpSpPr>
            <p:cNvPr id="11" name="Group 143"/>
            <p:cNvGrpSpPr>
              <a:grpSpLocks/>
            </p:cNvGrpSpPr>
            <p:nvPr/>
          </p:nvGrpSpPr>
          <p:grpSpPr bwMode="auto">
            <a:xfrm>
              <a:off x="3489" y="2207"/>
              <a:ext cx="1470" cy="790"/>
              <a:chOff x="336" y="1440"/>
              <a:chExt cx="1155" cy="621"/>
            </a:xfrm>
          </p:grpSpPr>
          <p:grpSp>
            <p:nvGrpSpPr>
              <p:cNvPr id="12" name="Group 144"/>
              <p:cNvGrpSpPr>
                <a:grpSpLocks/>
              </p:cNvGrpSpPr>
              <p:nvPr/>
            </p:nvGrpSpPr>
            <p:grpSpPr bwMode="auto">
              <a:xfrm>
                <a:off x="336" y="1440"/>
                <a:ext cx="579" cy="525"/>
                <a:chOff x="1066" y="2751"/>
                <a:chExt cx="624" cy="564"/>
              </a:xfrm>
            </p:grpSpPr>
            <p:sp>
              <p:nvSpPr>
                <p:cNvPr id="89133" name="Freeform 14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4" name="Freeform 14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5" name="Freeform 14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6" name="Freeform 14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7" name="Freeform 14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8" name="Freeform 150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9" name="Freeform 151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0" name="Freeform 152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1" name="Freeform 153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2" name="Freeform 15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3" name="Freeform 15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4" name="Freeform 15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5" name="Freeform 157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6" name="Freeform 158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7" name="Freeform 159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8" name="Freeform 160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49" name="Freeform 161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0" name="Freeform 162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1" name="Freeform 163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2" name="Freeform 164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3" name="Freeform 165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4" name="Freeform 166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5" name="Freeform 167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6" name="Freeform 168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7" name="Freeform 169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8" name="Freeform 170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59" name="Freeform 171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60" name="Freeform 172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61" name="Freeform 173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74"/>
              <p:cNvGrpSpPr>
                <a:grpSpLocks/>
              </p:cNvGrpSpPr>
              <p:nvPr/>
            </p:nvGrpSpPr>
            <p:grpSpPr bwMode="auto">
              <a:xfrm>
                <a:off x="912" y="1536"/>
                <a:ext cx="579" cy="525"/>
                <a:chOff x="1066" y="2751"/>
                <a:chExt cx="624" cy="564"/>
              </a:xfrm>
            </p:grpSpPr>
            <p:sp>
              <p:nvSpPr>
                <p:cNvPr id="89104" name="Freeform 17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24" cy="564"/>
                </a:xfrm>
                <a:custGeom>
                  <a:avLst/>
                  <a:gdLst>
                    <a:gd name="T0" fmla="*/ 0 w 1248"/>
                    <a:gd name="T1" fmla="*/ 270 h 1130"/>
                    <a:gd name="T2" fmla="*/ 15 w 1248"/>
                    <a:gd name="T3" fmla="*/ 272 h 1130"/>
                    <a:gd name="T4" fmla="*/ 31 w 1248"/>
                    <a:gd name="T5" fmla="*/ 274 h 1130"/>
                    <a:gd name="T6" fmla="*/ 50 w 1248"/>
                    <a:gd name="T7" fmla="*/ 276 h 1130"/>
                    <a:gd name="T8" fmla="*/ 70 w 1248"/>
                    <a:gd name="T9" fmla="*/ 278 h 1130"/>
                    <a:gd name="T10" fmla="*/ 91 w 1248"/>
                    <a:gd name="T11" fmla="*/ 279 h 1130"/>
                    <a:gd name="T12" fmla="*/ 113 w 1248"/>
                    <a:gd name="T13" fmla="*/ 281 h 1130"/>
                    <a:gd name="T14" fmla="*/ 136 w 1248"/>
                    <a:gd name="T15" fmla="*/ 282 h 1130"/>
                    <a:gd name="T16" fmla="*/ 159 w 1248"/>
                    <a:gd name="T17" fmla="*/ 282 h 1130"/>
                    <a:gd name="T18" fmla="*/ 182 w 1248"/>
                    <a:gd name="T19" fmla="*/ 282 h 1130"/>
                    <a:gd name="T20" fmla="*/ 205 w 1248"/>
                    <a:gd name="T21" fmla="*/ 281 h 1130"/>
                    <a:gd name="T22" fmla="*/ 227 w 1248"/>
                    <a:gd name="T23" fmla="*/ 280 h 1130"/>
                    <a:gd name="T24" fmla="*/ 247 w 1248"/>
                    <a:gd name="T25" fmla="*/ 278 h 1130"/>
                    <a:gd name="T26" fmla="*/ 267 w 1248"/>
                    <a:gd name="T27" fmla="*/ 276 h 1130"/>
                    <a:gd name="T28" fmla="*/ 284 w 1248"/>
                    <a:gd name="T29" fmla="*/ 273 h 1130"/>
                    <a:gd name="T30" fmla="*/ 299 w 1248"/>
                    <a:gd name="T31" fmla="*/ 269 h 1130"/>
                    <a:gd name="T32" fmla="*/ 312 w 1248"/>
                    <a:gd name="T33" fmla="*/ 265 h 1130"/>
                    <a:gd name="T34" fmla="*/ 312 w 1248"/>
                    <a:gd name="T35" fmla="*/ 8 h 1130"/>
                    <a:gd name="T36" fmla="*/ 311 w 1248"/>
                    <a:gd name="T37" fmla="*/ 3 h 1130"/>
                    <a:gd name="T38" fmla="*/ 309 w 1248"/>
                    <a:gd name="T39" fmla="*/ 1 h 1130"/>
                    <a:gd name="T40" fmla="*/ 305 w 1248"/>
                    <a:gd name="T41" fmla="*/ 0 h 1130"/>
                    <a:gd name="T42" fmla="*/ 299 w 1248"/>
                    <a:gd name="T43" fmla="*/ 0 h 1130"/>
                    <a:gd name="T44" fmla="*/ 294 w 1248"/>
                    <a:gd name="T45" fmla="*/ 0 h 1130"/>
                    <a:gd name="T46" fmla="*/ 287 w 1248"/>
                    <a:gd name="T47" fmla="*/ 0 h 1130"/>
                    <a:gd name="T48" fmla="*/ 276 w 1248"/>
                    <a:gd name="T49" fmla="*/ 0 h 1130"/>
                    <a:gd name="T50" fmla="*/ 261 w 1248"/>
                    <a:gd name="T51" fmla="*/ 0 h 1130"/>
                    <a:gd name="T52" fmla="*/ 245 w 1248"/>
                    <a:gd name="T53" fmla="*/ 0 h 1130"/>
                    <a:gd name="T54" fmla="*/ 227 w 1248"/>
                    <a:gd name="T55" fmla="*/ 0 h 1130"/>
                    <a:gd name="T56" fmla="*/ 207 w 1248"/>
                    <a:gd name="T57" fmla="*/ 0 h 1130"/>
                    <a:gd name="T58" fmla="*/ 186 w 1248"/>
                    <a:gd name="T59" fmla="*/ 1 h 1130"/>
                    <a:gd name="T60" fmla="*/ 165 w 1248"/>
                    <a:gd name="T61" fmla="*/ 1 h 1130"/>
                    <a:gd name="T62" fmla="*/ 143 w 1248"/>
                    <a:gd name="T63" fmla="*/ 2 h 1130"/>
                    <a:gd name="T64" fmla="*/ 121 w 1248"/>
                    <a:gd name="T65" fmla="*/ 3 h 1130"/>
                    <a:gd name="T66" fmla="*/ 100 w 1248"/>
                    <a:gd name="T67" fmla="*/ 5 h 1130"/>
                    <a:gd name="T68" fmla="*/ 78 w 1248"/>
                    <a:gd name="T69" fmla="*/ 6 h 1130"/>
                    <a:gd name="T70" fmla="*/ 59 w 1248"/>
                    <a:gd name="T71" fmla="*/ 7 h 1130"/>
                    <a:gd name="T72" fmla="*/ 40 w 1248"/>
                    <a:gd name="T73" fmla="*/ 9 h 1130"/>
                    <a:gd name="T74" fmla="*/ 23 w 1248"/>
                    <a:gd name="T75" fmla="*/ 10 h 1130"/>
                    <a:gd name="T76" fmla="*/ 8 w 1248"/>
                    <a:gd name="T77" fmla="*/ 12 h 113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48"/>
                    <a:gd name="T118" fmla="*/ 0 h 1130"/>
                    <a:gd name="T119" fmla="*/ 1248 w 1248"/>
                    <a:gd name="T120" fmla="*/ 1130 h 113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48" h="1130">
                      <a:moveTo>
                        <a:pt x="4" y="53"/>
                      </a:moveTo>
                      <a:lnTo>
                        <a:pt x="0" y="1081"/>
                      </a:lnTo>
                      <a:lnTo>
                        <a:pt x="28" y="1086"/>
                      </a:lnTo>
                      <a:lnTo>
                        <a:pt x="58" y="1091"/>
                      </a:lnTo>
                      <a:lnTo>
                        <a:pt x="89" y="1095"/>
                      </a:lnTo>
                      <a:lnTo>
                        <a:pt x="123" y="1100"/>
                      </a:lnTo>
                      <a:lnTo>
                        <a:pt x="159" y="1103"/>
                      </a:lnTo>
                      <a:lnTo>
                        <a:pt x="197" y="1108"/>
                      </a:lnTo>
                      <a:lnTo>
                        <a:pt x="236" y="1111"/>
                      </a:lnTo>
                      <a:lnTo>
                        <a:pt x="278" y="1115"/>
                      </a:lnTo>
                      <a:lnTo>
                        <a:pt x="319" y="1118"/>
                      </a:lnTo>
                      <a:lnTo>
                        <a:pt x="363" y="1120"/>
                      </a:lnTo>
                      <a:lnTo>
                        <a:pt x="407" y="1123"/>
                      </a:lnTo>
                      <a:lnTo>
                        <a:pt x="452" y="1125"/>
                      </a:lnTo>
                      <a:lnTo>
                        <a:pt x="498" y="1127"/>
                      </a:lnTo>
                      <a:lnTo>
                        <a:pt x="543" y="1129"/>
                      </a:lnTo>
                      <a:lnTo>
                        <a:pt x="590" y="1130"/>
                      </a:lnTo>
                      <a:lnTo>
                        <a:pt x="636" y="1130"/>
                      </a:lnTo>
                      <a:lnTo>
                        <a:pt x="682" y="1130"/>
                      </a:lnTo>
                      <a:lnTo>
                        <a:pt x="727" y="1130"/>
                      </a:lnTo>
                      <a:lnTo>
                        <a:pt x="773" y="1129"/>
                      </a:lnTo>
                      <a:lnTo>
                        <a:pt x="818" y="1127"/>
                      </a:lnTo>
                      <a:lnTo>
                        <a:pt x="862" y="1125"/>
                      </a:lnTo>
                      <a:lnTo>
                        <a:pt x="906" y="1123"/>
                      </a:lnTo>
                      <a:lnTo>
                        <a:pt x="947" y="1120"/>
                      </a:lnTo>
                      <a:lnTo>
                        <a:pt x="988" y="1116"/>
                      </a:lnTo>
                      <a:lnTo>
                        <a:pt x="1028" y="1111"/>
                      </a:lnTo>
                      <a:lnTo>
                        <a:pt x="1065" y="1107"/>
                      </a:lnTo>
                      <a:lnTo>
                        <a:pt x="1101" y="1101"/>
                      </a:lnTo>
                      <a:lnTo>
                        <a:pt x="1135" y="1094"/>
                      </a:lnTo>
                      <a:lnTo>
                        <a:pt x="1167" y="1087"/>
                      </a:lnTo>
                      <a:lnTo>
                        <a:pt x="1196" y="1079"/>
                      </a:lnTo>
                      <a:lnTo>
                        <a:pt x="1224" y="1070"/>
                      </a:lnTo>
                      <a:lnTo>
                        <a:pt x="1248" y="1061"/>
                      </a:lnTo>
                      <a:lnTo>
                        <a:pt x="1248" y="40"/>
                      </a:lnTo>
                      <a:lnTo>
                        <a:pt x="1248" y="35"/>
                      </a:lnTo>
                      <a:lnTo>
                        <a:pt x="1247" y="25"/>
                      </a:lnTo>
                      <a:lnTo>
                        <a:pt x="1242" y="15"/>
                      </a:lnTo>
                      <a:lnTo>
                        <a:pt x="1236" y="6"/>
                      </a:lnTo>
                      <a:lnTo>
                        <a:pt x="1234" y="5"/>
                      </a:lnTo>
                      <a:lnTo>
                        <a:pt x="1228" y="3"/>
                      </a:lnTo>
                      <a:lnTo>
                        <a:pt x="1219" y="3"/>
                      </a:lnTo>
                      <a:lnTo>
                        <a:pt x="1208" y="2"/>
                      </a:lnTo>
                      <a:lnTo>
                        <a:pt x="1196" y="2"/>
                      </a:lnTo>
                      <a:lnTo>
                        <a:pt x="1185" y="2"/>
                      </a:lnTo>
                      <a:lnTo>
                        <a:pt x="1174" y="2"/>
                      </a:lnTo>
                      <a:lnTo>
                        <a:pt x="1167" y="2"/>
                      </a:lnTo>
                      <a:lnTo>
                        <a:pt x="1148" y="1"/>
                      </a:lnTo>
                      <a:lnTo>
                        <a:pt x="1126" y="1"/>
                      </a:lnTo>
                      <a:lnTo>
                        <a:pt x="1101" y="0"/>
                      </a:lnTo>
                      <a:lnTo>
                        <a:pt x="1073" y="0"/>
                      </a:lnTo>
                      <a:lnTo>
                        <a:pt x="1043" y="0"/>
                      </a:lnTo>
                      <a:lnTo>
                        <a:pt x="1011" y="0"/>
                      </a:lnTo>
                      <a:lnTo>
                        <a:pt x="977" y="0"/>
                      </a:lnTo>
                      <a:lnTo>
                        <a:pt x="942" y="0"/>
                      </a:lnTo>
                      <a:lnTo>
                        <a:pt x="905" y="1"/>
                      </a:lnTo>
                      <a:lnTo>
                        <a:pt x="865" y="1"/>
                      </a:lnTo>
                      <a:lnTo>
                        <a:pt x="826" y="2"/>
                      </a:lnTo>
                      <a:lnTo>
                        <a:pt x="785" y="3"/>
                      </a:lnTo>
                      <a:lnTo>
                        <a:pt x="743" y="5"/>
                      </a:lnTo>
                      <a:lnTo>
                        <a:pt x="701" y="6"/>
                      </a:lnTo>
                      <a:lnTo>
                        <a:pt x="658" y="7"/>
                      </a:lnTo>
                      <a:lnTo>
                        <a:pt x="614" y="9"/>
                      </a:lnTo>
                      <a:lnTo>
                        <a:pt x="571" y="10"/>
                      </a:lnTo>
                      <a:lnTo>
                        <a:pt x="527" y="13"/>
                      </a:lnTo>
                      <a:lnTo>
                        <a:pt x="483" y="15"/>
                      </a:lnTo>
                      <a:lnTo>
                        <a:pt x="439" y="17"/>
                      </a:lnTo>
                      <a:lnTo>
                        <a:pt x="397" y="20"/>
                      </a:lnTo>
                      <a:lnTo>
                        <a:pt x="354" y="22"/>
                      </a:lnTo>
                      <a:lnTo>
                        <a:pt x="312" y="24"/>
                      </a:lnTo>
                      <a:lnTo>
                        <a:pt x="272" y="28"/>
                      </a:lnTo>
                      <a:lnTo>
                        <a:pt x="233" y="30"/>
                      </a:lnTo>
                      <a:lnTo>
                        <a:pt x="195" y="33"/>
                      </a:lnTo>
                      <a:lnTo>
                        <a:pt x="158" y="36"/>
                      </a:lnTo>
                      <a:lnTo>
                        <a:pt x="123" y="39"/>
                      </a:lnTo>
                      <a:lnTo>
                        <a:pt x="90" y="43"/>
                      </a:lnTo>
                      <a:lnTo>
                        <a:pt x="59" y="46"/>
                      </a:lnTo>
                      <a:lnTo>
                        <a:pt x="30" y="50"/>
                      </a:lnTo>
                      <a:lnTo>
                        <a:pt x="4" y="53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05" name="Freeform 17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603" cy="524"/>
                </a:xfrm>
                <a:custGeom>
                  <a:avLst/>
                  <a:gdLst>
                    <a:gd name="T0" fmla="*/ 0 w 1207"/>
                    <a:gd name="T1" fmla="*/ 71 h 1049"/>
                    <a:gd name="T2" fmla="*/ 0 w 1207"/>
                    <a:gd name="T3" fmla="*/ 188 h 1049"/>
                    <a:gd name="T4" fmla="*/ 6 w 1207"/>
                    <a:gd name="T5" fmla="*/ 248 h 1049"/>
                    <a:gd name="T6" fmla="*/ 20 w 1207"/>
                    <a:gd name="T7" fmla="*/ 251 h 1049"/>
                    <a:gd name="T8" fmla="*/ 36 w 1207"/>
                    <a:gd name="T9" fmla="*/ 253 h 1049"/>
                    <a:gd name="T10" fmla="*/ 54 w 1207"/>
                    <a:gd name="T11" fmla="*/ 255 h 1049"/>
                    <a:gd name="T12" fmla="*/ 72 w 1207"/>
                    <a:gd name="T13" fmla="*/ 257 h 1049"/>
                    <a:gd name="T14" fmla="*/ 92 w 1207"/>
                    <a:gd name="T15" fmla="*/ 259 h 1049"/>
                    <a:gd name="T16" fmla="*/ 113 w 1207"/>
                    <a:gd name="T17" fmla="*/ 260 h 1049"/>
                    <a:gd name="T18" fmla="*/ 134 w 1207"/>
                    <a:gd name="T19" fmla="*/ 261 h 1049"/>
                    <a:gd name="T20" fmla="*/ 155 w 1207"/>
                    <a:gd name="T21" fmla="*/ 262 h 1049"/>
                    <a:gd name="T22" fmla="*/ 175 w 1207"/>
                    <a:gd name="T23" fmla="*/ 262 h 1049"/>
                    <a:gd name="T24" fmla="*/ 196 w 1207"/>
                    <a:gd name="T25" fmla="*/ 261 h 1049"/>
                    <a:gd name="T26" fmla="*/ 215 w 1207"/>
                    <a:gd name="T27" fmla="*/ 260 h 1049"/>
                    <a:gd name="T28" fmla="*/ 233 w 1207"/>
                    <a:gd name="T29" fmla="*/ 259 h 1049"/>
                    <a:gd name="T30" fmla="*/ 250 w 1207"/>
                    <a:gd name="T31" fmla="*/ 257 h 1049"/>
                    <a:gd name="T32" fmla="*/ 265 w 1207"/>
                    <a:gd name="T33" fmla="*/ 254 h 1049"/>
                    <a:gd name="T34" fmla="*/ 278 w 1207"/>
                    <a:gd name="T35" fmla="*/ 251 h 1049"/>
                    <a:gd name="T36" fmla="*/ 285 w 1207"/>
                    <a:gd name="T37" fmla="*/ 220 h 1049"/>
                    <a:gd name="T38" fmla="*/ 289 w 1207"/>
                    <a:gd name="T39" fmla="*/ 162 h 1049"/>
                    <a:gd name="T40" fmla="*/ 295 w 1207"/>
                    <a:gd name="T41" fmla="*/ 104 h 1049"/>
                    <a:gd name="T42" fmla="*/ 300 w 1207"/>
                    <a:gd name="T43" fmla="*/ 46 h 1049"/>
                    <a:gd name="T44" fmla="*/ 301 w 1207"/>
                    <a:gd name="T45" fmla="*/ 13 h 1049"/>
                    <a:gd name="T46" fmla="*/ 300 w 1207"/>
                    <a:gd name="T47" fmla="*/ 5 h 1049"/>
                    <a:gd name="T48" fmla="*/ 297 w 1207"/>
                    <a:gd name="T49" fmla="*/ 1 h 1049"/>
                    <a:gd name="T50" fmla="*/ 290 w 1207"/>
                    <a:gd name="T51" fmla="*/ 0 h 1049"/>
                    <a:gd name="T52" fmla="*/ 279 w 1207"/>
                    <a:gd name="T53" fmla="*/ 0 h 1049"/>
                    <a:gd name="T54" fmla="*/ 270 w 1207"/>
                    <a:gd name="T55" fmla="*/ 0 h 1049"/>
                    <a:gd name="T56" fmla="*/ 261 w 1207"/>
                    <a:gd name="T57" fmla="*/ 0 h 1049"/>
                    <a:gd name="T58" fmla="*/ 251 w 1207"/>
                    <a:gd name="T59" fmla="*/ 0 h 1049"/>
                    <a:gd name="T60" fmla="*/ 237 w 1207"/>
                    <a:gd name="T61" fmla="*/ 0 h 1049"/>
                    <a:gd name="T62" fmla="*/ 222 w 1207"/>
                    <a:gd name="T63" fmla="*/ 0 h 1049"/>
                    <a:gd name="T64" fmla="*/ 206 w 1207"/>
                    <a:gd name="T65" fmla="*/ 0 h 1049"/>
                    <a:gd name="T66" fmla="*/ 188 w 1207"/>
                    <a:gd name="T67" fmla="*/ 0 h 1049"/>
                    <a:gd name="T68" fmla="*/ 169 w 1207"/>
                    <a:gd name="T69" fmla="*/ 1 h 1049"/>
                    <a:gd name="T70" fmla="*/ 149 w 1207"/>
                    <a:gd name="T71" fmla="*/ 2 h 1049"/>
                    <a:gd name="T72" fmla="*/ 130 w 1207"/>
                    <a:gd name="T73" fmla="*/ 2 h 1049"/>
                    <a:gd name="T74" fmla="*/ 110 w 1207"/>
                    <a:gd name="T75" fmla="*/ 3 h 1049"/>
                    <a:gd name="T76" fmla="*/ 90 w 1207"/>
                    <a:gd name="T77" fmla="*/ 4 h 1049"/>
                    <a:gd name="T78" fmla="*/ 71 w 1207"/>
                    <a:gd name="T79" fmla="*/ 5 h 1049"/>
                    <a:gd name="T80" fmla="*/ 53 w 1207"/>
                    <a:gd name="T81" fmla="*/ 7 h 1049"/>
                    <a:gd name="T82" fmla="*/ 36 w 1207"/>
                    <a:gd name="T83" fmla="*/ 8 h 1049"/>
                    <a:gd name="T84" fmla="*/ 20 w 1207"/>
                    <a:gd name="T85" fmla="*/ 10 h 1049"/>
                    <a:gd name="T86" fmla="*/ 7 w 1207"/>
                    <a:gd name="T87" fmla="*/ 11 h 10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07"/>
                    <a:gd name="T133" fmla="*/ 0 h 1049"/>
                    <a:gd name="T134" fmla="*/ 1207 w 1207"/>
                    <a:gd name="T135" fmla="*/ 1049 h 10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07" h="1049">
                      <a:moveTo>
                        <a:pt x="4" y="50"/>
                      </a:moveTo>
                      <a:lnTo>
                        <a:pt x="3" y="284"/>
                      </a:lnTo>
                      <a:lnTo>
                        <a:pt x="1" y="519"/>
                      </a:lnTo>
                      <a:lnTo>
                        <a:pt x="0" y="754"/>
                      </a:lnTo>
                      <a:lnTo>
                        <a:pt x="0" y="989"/>
                      </a:lnTo>
                      <a:lnTo>
                        <a:pt x="26" y="994"/>
                      </a:lnTo>
                      <a:lnTo>
                        <a:pt x="52" y="1000"/>
                      </a:lnTo>
                      <a:lnTo>
                        <a:pt x="81" y="1004"/>
                      </a:lnTo>
                      <a:lnTo>
                        <a:pt x="112" y="1009"/>
                      </a:lnTo>
                      <a:lnTo>
                        <a:pt x="145" y="1013"/>
                      </a:lnTo>
                      <a:lnTo>
                        <a:pt x="180" y="1018"/>
                      </a:lnTo>
                      <a:lnTo>
                        <a:pt x="216" y="1023"/>
                      </a:lnTo>
                      <a:lnTo>
                        <a:pt x="253" y="1026"/>
                      </a:lnTo>
                      <a:lnTo>
                        <a:pt x="291" y="1030"/>
                      </a:lnTo>
                      <a:lnTo>
                        <a:pt x="330" y="1033"/>
                      </a:lnTo>
                      <a:lnTo>
                        <a:pt x="370" y="1036"/>
                      </a:lnTo>
                      <a:lnTo>
                        <a:pt x="410" y="1040"/>
                      </a:lnTo>
                      <a:lnTo>
                        <a:pt x="452" y="1042"/>
                      </a:lnTo>
                      <a:lnTo>
                        <a:pt x="494" y="1044"/>
                      </a:lnTo>
                      <a:lnTo>
                        <a:pt x="536" y="1046"/>
                      </a:lnTo>
                      <a:lnTo>
                        <a:pt x="577" y="1047"/>
                      </a:lnTo>
                      <a:lnTo>
                        <a:pt x="620" y="1048"/>
                      </a:lnTo>
                      <a:lnTo>
                        <a:pt x="662" y="1049"/>
                      </a:lnTo>
                      <a:lnTo>
                        <a:pt x="703" y="1049"/>
                      </a:lnTo>
                      <a:lnTo>
                        <a:pt x="743" y="1048"/>
                      </a:lnTo>
                      <a:lnTo>
                        <a:pt x="784" y="1047"/>
                      </a:lnTo>
                      <a:lnTo>
                        <a:pt x="823" y="1046"/>
                      </a:lnTo>
                      <a:lnTo>
                        <a:pt x="861" y="1043"/>
                      </a:lnTo>
                      <a:lnTo>
                        <a:pt x="898" y="1041"/>
                      </a:lnTo>
                      <a:lnTo>
                        <a:pt x="933" y="1038"/>
                      </a:lnTo>
                      <a:lnTo>
                        <a:pt x="968" y="1034"/>
                      </a:lnTo>
                      <a:lnTo>
                        <a:pt x="1000" y="1030"/>
                      </a:lnTo>
                      <a:lnTo>
                        <a:pt x="1031" y="1025"/>
                      </a:lnTo>
                      <a:lnTo>
                        <a:pt x="1060" y="1019"/>
                      </a:lnTo>
                      <a:lnTo>
                        <a:pt x="1087" y="1012"/>
                      </a:lnTo>
                      <a:lnTo>
                        <a:pt x="1112" y="1005"/>
                      </a:lnTo>
                      <a:lnTo>
                        <a:pt x="1134" y="997"/>
                      </a:lnTo>
                      <a:lnTo>
                        <a:pt x="1141" y="882"/>
                      </a:lnTo>
                      <a:lnTo>
                        <a:pt x="1150" y="767"/>
                      </a:lnTo>
                      <a:lnTo>
                        <a:pt x="1159" y="651"/>
                      </a:lnTo>
                      <a:lnTo>
                        <a:pt x="1171" y="534"/>
                      </a:lnTo>
                      <a:lnTo>
                        <a:pt x="1181" y="418"/>
                      </a:lnTo>
                      <a:lnTo>
                        <a:pt x="1192" y="302"/>
                      </a:lnTo>
                      <a:lnTo>
                        <a:pt x="1200" y="185"/>
                      </a:lnTo>
                      <a:lnTo>
                        <a:pt x="1207" y="68"/>
                      </a:lnTo>
                      <a:lnTo>
                        <a:pt x="1207" y="55"/>
                      </a:lnTo>
                      <a:lnTo>
                        <a:pt x="1205" y="39"/>
                      </a:lnTo>
                      <a:lnTo>
                        <a:pt x="1202" y="22"/>
                      </a:lnTo>
                      <a:lnTo>
                        <a:pt x="1196" y="6"/>
                      </a:lnTo>
                      <a:lnTo>
                        <a:pt x="1189" y="5"/>
                      </a:lnTo>
                      <a:lnTo>
                        <a:pt x="1177" y="3"/>
                      </a:lnTo>
                      <a:lnTo>
                        <a:pt x="1160" y="3"/>
                      </a:lnTo>
                      <a:lnTo>
                        <a:pt x="1141" y="2"/>
                      </a:lnTo>
                      <a:lnTo>
                        <a:pt x="1119" y="2"/>
                      </a:lnTo>
                      <a:lnTo>
                        <a:pt x="1098" y="2"/>
                      </a:lnTo>
                      <a:lnTo>
                        <a:pt x="1080" y="2"/>
                      </a:lnTo>
                      <a:lnTo>
                        <a:pt x="1065" y="2"/>
                      </a:lnTo>
                      <a:lnTo>
                        <a:pt x="1046" y="1"/>
                      </a:lnTo>
                      <a:lnTo>
                        <a:pt x="1026" y="1"/>
                      </a:lnTo>
                      <a:lnTo>
                        <a:pt x="1004" y="0"/>
                      </a:lnTo>
                      <a:lnTo>
                        <a:pt x="978" y="0"/>
                      </a:lnTo>
                      <a:lnTo>
                        <a:pt x="951" y="0"/>
                      </a:lnTo>
                      <a:lnTo>
                        <a:pt x="922" y="0"/>
                      </a:lnTo>
                      <a:lnTo>
                        <a:pt x="891" y="0"/>
                      </a:lnTo>
                      <a:lnTo>
                        <a:pt x="859" y="1"/>
                      </a:lnTo>
                      <a:lnTo>
                        <a:pt x="824" y="1"/>
                      </a:lnTo>
                      <a:lnTo>
                        <a:pt x="789" y="2"/>
                      </a:lnTo>
                      <a:lnTo>
                        <a:pt x="753" y="2"/>
                      </a:lnTo>
                      <a:lnTo>
                        <a:pt x="716" y="3"/>
                      </a:lnTo>
                      <a:lnTo>
                        <a:pt x="678" y="5"/>
                      </a:lnTo>
                      <a:lnTo>
                        <a:pt x="639" y="6"/>
                      </a:lnTo>
                      <a:lnTo>
                        <a:pt x="599" y="8"/>
                      </a:lnTo>
                      <a:lnTo>
                        <a:pt x="560" y="9"/>
                      </a:lnTo>
                      <a:lnTo>
                        <a:pt x="520" y="10"/>
                      </a:lnTo>
                      <a:lnTo>
                        <a:pt x="480" y="13"/>
                      </a:lnTo>
                      <a:lnTo>
                        <a:pt x="440" y="15"/>
                      </a:lnTo>
                      <a:lnTo>
                        <a:pt x="401" y="16"/>
                      </a:lnTo>
                      <a:lnTo>
                        <a:pt x="362" y="18"/>
                      </a:lnTo>
                      <a:lnTo>
                        <a:pt x="323" y="21"/>
                      </a:lnTo>
                      <a:lnTo>
                        <a:pt x="285" y="23"/>
                      </a:lnTo>
                      <a:lnTo>
                        <a:pt x="248" y="25"/>
                      </a:lnTo>
                      <a:lnTo>
                        <a:pt x="212" y="29"/>
                      </a:lnTo>
                      <a:lnTo>
                        <a:pt x="178" y="31"/>
                      </a:lnTo>
                      <a:lnTo>
                        <a:pt x="144" y="33"/>
                      </a:lnTo>
                      <a:lnTo>
                        <a:pt x="113" y="37"/>
                      </a:lnTo>
                      <a:lnTo>
                        <a:pt x="82" y="40"/>
                      </a:lnTo>
                      <a:lnTo>
                        <a:pt x="54" y="43"/>
                      </a:lnTo>
                      <a:lnTo>
                        <a:pt x="28" y="46"/>
                      </a:lnTo>
                      <a:lnTo>
                        <a:pt x="4" y="50"/>
                      </a:lnTo>
                      <a:close/>
                    </a:path>
                  </a:pathLst>
                </a:custGeom>
                <a:solidFill>
                  <a:srgbClr val="9B77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06" name="Freeform 177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83" cy="484"/>
                </a:xfrm>
                <a:custGeom>
                  <a:avLst/>
                  <a:gdLst>
                    <a:gd name="T0" fmla="*/ 1 w 1165"/>
                    <a:gd name="T1" fmla="*/ 65 h 968"/>
                    <a:gd name="T2" fmla="*/ 0 w 1165"/>
                    <a:gd name="T3" fmla="*/ 171 h 968"/>
                    <a:gd name="T4" fmla="*/ 6 w 1165"/>
                    <a:gd name="T5" fmla="*/ 226 h 968"/>
                    <a:gd name="T6" fmla="*/ 19 w 1165"/>
                    <a:gd name="T7" fmla="*/ 229 h 968"/>
                    <a:gd name="T8" fmla="*/ 33 w 1165"/>
                    <a:gd name="T9" fmla="*/ 231 h 968"/>
                    <a:gd name="T10" fmla="*/ 49 w 1165"/>
                    <a:gd name="T11" fmla="*/ 234 h 968"/>
                    <a:gd name="T12" fmla="*/ 66 w 1165"/>
                    <a:gd name="T13" fmla="*/ 236 h 968"/>
                    <a:gd name="T14" fmla="*/ 84 w 1165"/>
                    <a:gd name="T15" fmla="*/ 238 h 968"/>
                    <a:gd name="T16" fmla="*/ 102 w 1165"/>
                    <a:gd name="T17" fmla="*/ 239 h 968"/>
                    <a:gd name="T18" fmla="*/ 121 w 1165"/>
                    <a:gd name="T19" fmla="*/ 241 h 968"/>
                    <a:gd name="T20" fmla="*/ 140 w 1165"/>
                    <a:gd name="T21" fmla="*/ 242 h 968"/>
                    <a:gd name="T22" fmla="*/ 159 w 1165"/>
                    <a:gd name="T23" fmla="*/ 242 h 968"/>
                    <a:gd name="T24" fmla="*/ 177 w 1165"/>
                    <a:gd name="T25" fmla="*/ 242 h 968"/>
                    <a:gd name="T26" fmla="*/ 194 w 1165"/>
                    <a:gd name="T27" fmla="*/ 242 h 968"/>
                    <a:gd name="T28" fmla="*/ 211 w 1165"/>
                    <a:gd name="T29" fmla="*/ 241 h 968"/>
                    <a:gd name="T30" fmla="*/ 226 w 1165"/>
                    <a:gd name="T31" fmla="*/ 240 h 968"/>
                    <a:gd name="T32" fmla="*/ 239 w 1165"/>
                    <a:gd name="T33" fmla="*/ 238 h 968"/>
                    <a:gd name="T34" fmla="*/ 251 w 1165"/>
                    <a:gd name="T35" fmla="*/ 235 h 968"/>
                    <a:gd name="T36" fmla="*/ 259 w 1165"/>
                    <a:gd name="T37" fmla="*/ 208 h 968"/>
                    <a:gd name="T38" fmla="*/ 268 w 1165"/>
                    <a:gd name="T39" fmla="*/ 156 h 968"/>
                    <a:gd name="T40" fmla="*/ 279 w 1165"/>
                    <a:gd name="T41" fmla="*/ 104 h 968"/>
                    <a:gd name="T42" fmla="*/ 288 w 1165"/>
                    <a:gd name="T43" fmla="*/ 51 h 968"/>
                    <a:gd name="T44" fmla="*/ 292 w 1165"/>
                    <a:gd name="T45" fmla="*/ 19 h 968"/>
                    <a:gd name="T46" fmla="*/ 290 w 1165"/>
                    <a:gd name="T47" fmla="*/ 8 h 968"/>
                    <a:gd name="T48" fmla="*/ 288 w 1165"/>
                    <a:gd name="T49" fmla="*/ 2 h 968"/>
                    <a:gd name="T50" fmla="*/ 284 w 1165"/>
                    <a:gd name="T51" fmla="*/ 1 h 968"/>
                    <a:gd name="T52" fmla="*/ 279 w 1165"/>
                    <a:gd name="T53" fmla="*/ 1 h 968"/>
                    <a:gd name="T54" fmla="*/ 272 w 1165"/>
                    <a:gd name="T55" fmla="*/ 1 h 968"/>
                    <a:gd name="T56" fmla="*/ 265 w 1165"/>
                    <a:gd name="T57" fmla="*/ 1 h 968"/>
                    <a:gd name="T58" fmla="*/ 257 w 1165"/>
                    <a:gd name="T59" fmla="*/ 1 h 968"/>
                    <a:gd name="T60" fmla="*/ 250 w 1165"/>
                    <a:gd name="T61" fmla="*/ 1 h 968"/>
                    <a:gd name="T62" fmla="*/ 244 w 1165"/>
                    <a:gd name="T63" fmla="*/ 1 h 968"/>
                    <a:gd name="T64" fmla="*/ 237 w 1165"/>
                    <a:gd name="T65" fmla="*/ 1 h 968"/>
                    <a:gd name="T66" fmla="*/ 227 w 1165"/>
                    <a:gd name="T67" fmla="*/ 1 h 968"/>
                    <a:gd name="T68" fmla="*/ 215 w 1165"/>
                    <a:gd name="T69" fmla="*/ 0 h 968"/>
                    <a:gd name="T70" fmla="*/ 202 w 1165"/>
                    <a:gd name="T71" fmla="*/ 1 h 968"/>
                    <a:gd name="T72" fmla="*/ 187 w 1165"/>
                    <a:gd name="T73" fmla="*/ 1 h 968"/>
                    <a:gd name="T74" fmla="*/ 171 w 1165"/>
                    <a:gd name="T75" fmla="*/ 1 h 968"/>
                    <a:gd name="T76" fmla="*/ 154 w 1165"/>
                    <a:gd name="T77" fmla="*/ 2 h 968"/>
                    <a:gd name="T78" fmla="*/ 136 w 1165"/>
                    <a:gd name="T79" fmla="*/ 2 h 968"/>
                    <a:gd name="T80" fmla="*/ 118 w 1165"/>
                    <a:gd name="T81" fmla="*/ 3 h 968"/>
                    <a:gd name="T82" fmla="*/ 100 w 1165"/>
                    <a:gd name="T83" fmla="*/ 4 h 968"/>
                    <a:gd name="T84" fmla="*/ 82 w 1165"/>
                    <a:gd name="T85" fmla="*/ 5 h 968"/>
                    <a:gd name="T86" fmla="*/ 65 w 1165"/>
                    <a:gd name="T87" fmla="*/ 6 h 968"/>
                    <a:gd name="T88" fmla="*/ 49 w 1165"/>
                    <a:gd name="T89" fmla="*/ 7 h 968"/>
                    <a:gd name="T90" fmla="*/ 33 w 1165"/>
                    <a:gd name="T91" fmla="*/ 8 h 968"/>
                    <a:gd name="T92" fmla="*/ 19 w 1165"/>
                    <a:gd name="T93" fmla="*/ 10 h 968"/>
                    <a:gd name="T94" fmla="*/ 7 w 1165"/>
                    <a:gd name="T95" fmla="*/ 11 h 9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65"/>
                    <a:gd name="T145" fmla="*/ 0 h 968"/>
                    <a:gd name="T146" fmla="*/ 1165 w 1165"/>
                    <a:gd name="T147" fmla="*/ 968 h 9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65" h="968">
                      <a:moveTo>
                        <a:pt x="5" y="47"/>
                      </a:moveTo>
                      <a:lnTo>
                        <a:pt x="3" y="259"/>
                      </a:lnTo>
                      <a:lnTo>
                        <a:pt x="1" y="472"/>
                      </a:lnTo>
                      <a:lnTo>
                        <a:pt x="0" y="684"/>
                      </a:lnTo>
                      <a:lnTo>
                        <a:pt x="0" y="897"/>
                      </a:lnTo>
                      <a:lnTo>
                        <a:pt x="22" y="903"/>
                      </a:lnTo>
                      <a:lnTo>
                        <a:pt x="47" y="909"/>
                      </a:lnTo>
                      <a:lnTo>
                        <a:pt x="73" y="913"/>
                      </a:lnTo>
                      <a:lnTo>
                        <a:pt x="100" y="919"/>
                      </a:lnTo>
                      <a:lnTo>
                        <a:pt x="130" y="924"/>
                      </a:lnTo>
                      <a:lnTo>
                        <a:pt x="162" y="928"/>
                      </a:lnTo>
                      <a:lnTo>
                        <a:pt x="194" y="933"/>
                      </a:lnTo>
                      <a:lnTo>
                        <a:pt x="227" y="937"/>
                      </a:lnTo>
                      <a:lnTo>
                        <a:pt x="262" y="942"/>
                      </a:lnTo>
                      <a:lnTo>
                        <a:pt x="297" y="947"/>
                      </a:lnTo>
                      <a:lnTo>
                        <a:pt x="333" y="950"/>
                      </a:lnTo>
                      <a:lnTo>
                        <a:pt x="370" y="954"/>
                      </a:lnTo>
                      <a:lnTo>
                        <a:pt x="407" y="956"/>
                      </a:lnTo>
                      <a:lnTo>
                        <a:pt x="445" y="959"/>
                      </a:lnTo>
                      <a:lnTo>
                        <a:pt x="483" y="962"/>
                      </a:lnTo>
                      <a:lnTo>
                        <a:pt x="521" y="964"/>
                      </a:lnTo>
                      <a:lnTo>
                        <a:pt x="558" y="965"/>
                      </a:lnTo>
                      <a:lnTo>
                        <a:pt x="596" y="967"/>
                      </a:lnTo>
                      <a:lnTo>
                        <a:pt x="633" y="967"/>
                      </a:lnTo>
                      <a:lnTo>
                        <a:pt x="670" y="968"/>
                      </a:lnTo>
                      <a:lnTo>
                        <a:pt x="705" y="968"/>
                      </a:lnTo>
                      <a:lnTo>
                        <a:pt x="741" y="967"/>
                      </a:lnTo>
                      <a:lnTo>
                        <a:pt x="776" y="966"/>
                      </a:lnTo>
                      <a:lnTo>
                        <a:pt x="809" y="965"/>
                      </a:lnTo>
                      <a:lnTo>
                        <a:pt x="841" y="963"/>
                      </a:lnTo>
                      <a:lnTo>
                        <a:pt x="872" y="960"/>
                      </a:lnTo>
                      <a:lnTo>
                        <a:pt x="901" y="958"/>
                      </a:lnTo>
                      <a:lnTo>
                        <a:pt x="929" y="954"/>
                      </a:lnTo>
                      <a:lnTo>
                        <a:pt x="955" y="950"/>
                      </a:lnTo>
                      <a:lnTo>
                        <a:pt x="980" y="944"/>
                      </a:lnTo>
                      <a:lnTo>
                        <a:pt x="1001" y="939"/>
                      </a:lnTo>
                      <a:lnTo>
                        <a:pt x="1021" y="933"/>
                      </a:lnTo>
                      <a:lnTo>
                        <a:pt x="1034" y="829"/>
                      </a:lnTo>
                      <a:lnTo>
                        <a:pt x="1051" y="726"/>
                      </a:lnTo>
                      <a:lnTo>
                        <a:pt x="1072" y="622"/>
                      </a:lnTo>
                      <a:lnTo>
                        <a:pt x="1092" y="518"/>
                      </a:lnTo>
                      <a:lnTo>
                        <a:pt x="1114" y="413"/>
                      </a:lnTo>
                      <a:lnTo>
                        <a:pt x="1134" y="309"/>
                      </a:lnTo>
                      <a:lnTo>
                        <a:pt x="1151" y="203"/>
                      </a:lnTo>
                      <a:lnTo>
                        <a:pt x="1165" y="97"/>
                      </a:lnTo>
                      <a:lnTo>
                        <a:pt x="1165" y="76"/>
                      </a:lnTo>
                      <a:lnTo>
                        <a:pt x="1164" y="53"/>
                      </a:lnTo>
                      <a:lnTo>
                        <a:pt x="1160" y="29"/>
                      </a:lnTo>
                      <a:lnTo>
                        <a:pt x="1156" y="6"/>
                      </a:lnTo>
                      <a:lnTo>
                        <a:pt x="1151" y="5"/>
                      </a:lnTo>
                      <a:lnTo>
                        <a:pt x="1144" y="5"/>
                      </a:lnTo>
                      <a:lnTo>
                        <a:pt x="1136" y="3"/>
                      </a:lnTo>
                      <a:lnTo>
                        <a:pt x="1126" y="3"/>
                      </a:lnTo>
                      <a:lnTo>
                        <a:pt x="1114" y="3"/>
                      </a:lnTo>
                      <a:lnTo>
                        <a:pt x="1102" y="2"/>
                      </a:lnTo>
                      <a:lnTo>
                        <a:pt x="1088" y="2"/>
                      </a:lnTo>
                      <a:lnTo>
                        <a:pt x="1073" y="2"/>
                      </a:lnTo>
                      <a:lnTo>
                        <a:pt x="1058" y="2"/>
                      </a:lnTo>
                      <a:lnTo>
                        <a:pt x="1043" y="2"/>
                      </a:lnTo>
                      <a:lnTo>
                        <a:pt x="1028" y="2"/>
                      </a:lnTo>
                      <a:lnTo>
                        <a:pt x="1013" y="2"/>
                      </a:lnTo>
                      <a:lnTo>
                        <a:pt x="999" y="2"/>
                      </a:lnTo>
                      <a:lnTo>
                        <a:pt x="985" y="2"/>
                      </a:lnTo>
                      <a:lnTo>
                        <a:pt x="973" y="2"/>
                      </a:lnTo>
                      <a:lnTo>
                        <a:pt x="962" y="2"/>
                      </a:lnTo>
                      <a:lnTo>
                        <a:pt x="946" y="1"/>
                      </a:lnTo>
                      <a:lnTo>
                        <a:pt x="928" y="1"/>
                      </a:lnTo>
                      <a:lnTo>
                        <a:pt x="907" y="1"/>
                      </a:lnTo>
                      <a:lnTo>
                        <a:pt x="884" y="0"/>
                      </a:lnTo>
                      <a:lnTo>
                        <a:pt x="860" y="0"/>
                      </a:lnTo>
                      <a:lnTo>
                        <a:pt x="833" y="0"/>
                      </a:lnTo>
                      <a:lnTo>
                        <a:pt x="806" y="1"/>
                      </a:lnTo>
                      <a:lnTo>
                        <a:pt x="777" y="1"/>
                      </a:lnTo>
                      <a:lnTo>
                        <a:pt x="746" y="1"/>
                      </a:lnTo>
                      <a:lnTo>
                        <a:pt x="715" y="2"/>
                      </a:lnTo>
                      <a:lnTo>
                        <a:pt x="681" y="3"/>
                      </a:lnTo>
                      <a:lnTo>
                        <a:pt x="648" y="3"/>
                      </a:lnTo>
                      <a:lnTo>
                        <a:pt x="613" y="5"/>
                      </a:lnTo>
                      <a:lnTo>
                        <a:pt x="579" y="6"/>
                      </a:lnTo>
                      <a:lnTo>
                        <a:pt x="543" y="7"/>
                      </a:lnTo>
                      <a:lnTo>
                        <a:pt x="507" y="9"/>
                      </a:lnTo>
                      <a:lnTo>
                        <a:pt x="471" y="10"/>
                      </a:lnTo>
                      <a:lnTo>
                        <a:pt x="435" y="12"/>
                      </a:lnTo>
                      <a:lnTo>
                        <a:pt x="399" y="14"/>
                      </a:lnTo>
                      <a:lnTo>
                        <a:pt x="363" y="16"/>
                      </a:lnTo>
                      <a:lnTo>
                        <a:pt x="327" y="17"/>
                      </a:lnTo>
                      <a:lnTo>
                        <a:pt x="293" y="20"/>
                      </a:lnTo>
                      <a:lnTo>
                        <a:pt x="259" y="22"/>
                      </a:lnTo>
                      <a:lnTo>
                        <a:pt x="226" y="24"/>
                      </a:lnTo>
                      <a:lnTo>
                        <a:pt x="194" y="27"/>
                      </a:lnTo>
                      <a:lnTo>
                        <a:pt x="162" y="30"/>
                      </a:lnTo>
                      <a:lnTo>
                        <a:pt x="132" y="32"/>
                      </a:lnTo>
                      <a:lnTo>
                        <a:pt x="103" y="35"/>
                      </a:lnTo>
                      <a:lnTo>
                        <a:pt x="76" y="38"/>
                      </a:lnTo>
                      <a:lnTo>
                        <a:pt x="51" y="41"/>
                      </a:lnTo>
                      <a:lnTo>
                        <a:pt x="27" y="44"/>
                      </a:lnTo>
                      <a:lnTo>
                        <a:pt x="5" y="47"/>
                      </a:lnTo>
                      <a:close/>
                    </a:path>
                  </a:pathLst>
                </a:custGeom>
                <a:solidFill>
                  <a:srgbClr val="A37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07" name="Freeform 178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62" cy="445"/>
                </a:xfrm>
                <a:custGeom>
                  <a:avLst/>
                  <a:gdLst>
                    <a:gd name="T0" fmla="*/ 1 w 1124"/>
                    <a:gd name="T1" fmla="*/ 59 h 889"/>
                    <a:gd name="T2" fmla="*/ 0 w 1124"/>
                    <a:gd name="T3" fmla="*/ 154 h 889"/>
                    <a:gd name="T4" fmla="*/ 5 w 1124"/>
                    <a:gd name="T5" fmla="*/ 203 h 889"/>
                    <a:gd name="T6" fmla="*/ 17 w 1124"/>
                    <a:gd name="T7" fmla="*/ 206 h 889"/>
                    <a:gd name="T8" fmla="*/ 30 w 1124"/>
                    <a:gd name="T9" fmla="*/ 209 h 889"/>
                    <a:gd name="T10" fmla="*/ 43 w 1124"/>
                    <a:gd name="T11" fmla="*/ 211 h 889"/>
                    <a:gd name="T12" fmla="*/ 59 w 1124"/>
                    <a:gd name="T13" fmla="*/ 213 h 889"/>
                    <a:gd name="T14" fmla="*/ 74 w 1124"/>
                    <a:gd name="T15" fmla="*/ 216 h 889"/>
                    <a:gd name="T16" fmla="*/ 91 w 1124"/>
                    <a:gd name="T17" fmla="*/ 218 h 889"/>
                    <a:gd name="T18" fmla="*/ 108 w 1124"/>
                    <a:gd name="T19" fmla="*/ 220 h 889"/>
                    <a:gd name="T20" fmla="*/ 125 w 1124"/>
                    <a:gd name="T21" fmla="*/ 221 h 889"/>
                    <a:gd name="T22" fmla="*/ 141 w 1124"/>
                    <a:gd name="T23" fmla="*/ 222 h 889"/>
                    <a:gd name="T24" fmla="*/ 157 w 1124"/>
                    <a:gd name="T25" fmla="*/ 222 h 889"/>
                    <a:gd name="T26" fmla="*/ 173 w 1124"/>
                    <a:gd name="T27" fmla="*/ 223 h 889"/>
                    <a:gd name="T28" fmla="*/ 187 w 1124"/>
                    <a:gd name="T29" fmla="*/ 222 h 889"/>
                    <a:gd name="T30" fmla="*/ 201 w 1124"/>
                    <a:gd name="T31" fmla="*/ 222 h 889"/>
                    <a:gd name="T32" fmla="*/ 212 w 1124"/>
                    <a:gd name="T33" fmla="*/ 220 h 889"/>
                    <a:gd name="T34" fmla="*/ 223 w 1124"/>
                    <a:gd name="T35" fmla="*/ 219 h 889"/>
                    <a:gd name="T36" fmla="*/ 229 w 1124"/>
                    <a:gd name="T37" fmla="*/ 206 h 889"/>
                    <a:gd name="T38" fmla="*/ 235 w 1124"/>
                    <a:gd name="T39" fmla="*/ 183 h 889"/>
                    <a:gd name="T40" fmla="*/ 242 w 1124"/>
                    <a:gd name="T41" fmla="*/ 160 h 889"/>
                    <a:gd name="T42" fmla="*/ 250 w 1124"/>
                    <a:gd name="T43" fmla="*/ 137 h 889"/>
                    <a:gd name="T44" fmla="*/ 258 w 1124"/>
                    <a:gd name="T45" fmla="*/ 114 h 889"/>
                    <a:gd name="T46" fmla="*/ 266 w 1124"/>
                    <a:gd name="T47" fmla="*/ 91 h 889"/>
                    <a:gd name="T48" fmla="*/ 273 w 1124"/>
                    <a:gd name="T49" fmla="*/ 67 h 889"/>
                    <a:gd name="T50" fmla="*/ 279 w 1124"/>
                    <a:gd name="T51" fmla="*/ 43 h 889"/>
                    <a:gd name="T52" fmla="*/ 281 w 1124"/>
                    <a:gd name="T53" fmla="*/ 24 h 889"/>
                    <a:gd name="T54" fmla="*/ 280 w 1124"/>
                    <a:gd name="T55" fmla="*/ 9 h 889"/>
                    <a:gd name="T56" fmla="*/ 278 w 1124"/>
                    <a:gd name="T57" fmla="*/ 1 h 889"/>
                    <a:gd name="T58" fmla="*/ 272 w 1124"/>
                    <a:gd name="T59" fmla="*/ 1 h 889"/>
                    <a:gd name="T60" fmla="*/ 265 w 1124"/>
                    <a:gd name="T61" fmla="*/ 1 h 889"/>
                    <a:gd name="T62" fmla="*/ 256 w 1124"/>
                    <a:gd name="T63" fmla="*/ 1 h 889"/>
                    <a:gd name="T64" fmla="*/ 247 w 1124"/>
                    <a:gd name="T65" fmla="*/ 1 h 889"/>
                    <a:gd name="T66" fmla="*/ 237 w 1124"/>
                    <a:gd name="T67" fmla="*/ 1 h 889"/>
                    <a:gd name="T68" fmla="*/ 227 w 1124"/>
                    <a:gd name="T69" fmla="*/ 1 h 889"/>
                    <a:gd name="T70" fmla="*/ 219 w 1124"/>
                    <a:gd name="T71" fmla="*/ 1 h 889"/>
                    <a:gd name="T72" fmla="*/ 212 w 1124"/>
                    <a:gd name="T73" fmla="*/ 0 h 889"/>
                    <a:gd name="T74" fmla="*/ 203 w 1124"/>
                    <a:gd name="T75" fmla="*/ 0 h 889"/>
                    <a:gd name="T76" fmla="*/ 193 w 1124"/>
                    <a:gd name="T77" fmla="*/ 0 h 889"/>
                    <a:gd name="T78" fmla="*/ 180 w 1124"/>
                    <a:gd name="T79" fmla="*/ 0 h 889"/>
                    <a:gd name="T80" fmla="*/ 167 w 1124"/>
                    <a:gd name="T81" fmla="*/ 1 h 889"/>
                    <a:gd name="T82" fmla="*/ 153 w 1124"/>
                    <a:gd name="T83" fmla="*/ 1 h 889"/>
                    <a:gd name="T84" fmla="*/ 138 w 1124"/>
                    <a:gd name="T85" fmla="*/ 1 h 889"/>
                    <a:gd name="T86" fmla="*/ 122 w 1124"/>
                    <a:gd name="T87" fmla="*/ 2 h 889"/>
                    <a:gd name="T88" fmla="*/ 106 w 1124"/>
                    <a:gd name="T89" fmla="*/ 2 h 889"/>
                    <a:gd name="T90" fmla="*/ 90 w 1124"/>
                    <a:gd name="T91" fmla="*/ 3 h 889"/>
                    <a:gd name="T92" fmla="*/ 74 w 1124"/>
                    <a:gd name="T93" fmla="*/ 4 h 889"/>
                    <a:gd name="T94" fmla="*/ 59 w 1124"/>
                    <a:gd name="T95" fmla="*/ 5 h 889"/>
                    <a:gd name="T96" fmla="*/ 44 w 1124"/>
                    <a:gd name="T97" fmla="*/ 6 h 889"/>
                    <a:gd name="T98" fmla="*/ 30 w 1124"/>
                    <a:gd name="T99" fmla="*/ 8 h 889"/>
                    <a:gd name="T100" fmla="*/ 18 w 1124"/>
                    <a:gd name="T101" fmla="*/ 9 h 889"/>
                    <a:gd name="T102" fmla="*/ 6 w 1124"/>
                    <a:gd name="T103" fmla="*/ 10 h 88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24"/>
                    <a:gd name="T157" fmla="*/ 0 h 889"/>
                    <a:gd name="T158" fmla="*/ 1124 w 1124"/>
                    <a:gd name="T159" fmla="*/ 889 h 88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24" h="889">
                      <a:moveTo>
                        <a:pt x="5" y="43"/>
                      </a:moveTo>
                      <a:lnTo>
                        <a:pt x="3" y="233"/>
                      </a:lnTo>
                      <a:lnTo>
                        <a:pt x="1" y="423"/>
                      </a:lnTo>
                      <a:lnTo>
                        <a:pt x="0" y="614"/>
                      </a:lnTo>
                      <a:lnTo>
                        <a:pt x="0" y="804"/>
                      </a:lnTo>
                      <a:lnTo>
                        <a:pt x="20" y="810"/>
                      </a:lnTo>
                      <a:lnTo>
                        <a:pt x="42" y="815"/>
                      </a:lnTo>
                      <a:lnTo>
                        <a:pt x="65" y="821"/>
                      </a:lnTo>
                      <a:lnTo>
                        <a:pt x="90" y="827"/>
                      </a:lnTo>
                      <a:lnTo>
                        <a:pt x="117" y="833"/>
                      </a:lnTo>
                      <a:lnTo>
                        <a:pt x="143" y="837"/>
                      </a:lnTo>
                      <a:lnTo>
                        <a:pt x="172" y="843"/>
                      </a:lnTo>
                      <a:lnTo>
                        <a:pt x="202" y="848"/>
                      </a:lnTo>
                      <a:lnTo>
                        <a:pt x="233" y="852"/>
                      </a:lnTo>
                      <a:lnTo>
                        <a:pt x="264" y="857"/>
                      </a:lnTo>
                      <a:lnTo>
                        <a:pt x="296" y="862"/>
                      </a:lnTo>
                      <a:lnTo>
                        <a:pt x="329" y="866"/>
                      </a:lnTo>
                      <a:lnTo>
                        <a:pt x="362" y="870"/>
                      </a:lnTo>
                      <a:lnTo>
                        <a:pt x="395" y="873"/>
                      </a:lnTo>
                      <a:lnTo>
                        <a:pt x="429" y="877"/>
                      </a:lnTo>
                      <a:lnTo>
                        <a:pt x="462" y="879"/>
                      </a:lnTo>
                      <a:lnTo>
                        <a:pt x="497" y="882"/>
                      </a:lnTo>
                      <a:lnTo>
                        <a:pt x="529" y="885"/>
                      </a:lnTo>
                      <a:lnTo>
                        <a:pt x="562" y="886"/>
                      </a:lnTo>
                      <a:lnTo>
                        <a:pt x="595" y="888"/>
                      </a:lnTo>
                      <a:lnTo>
                        <a:pt x="627" y="888"/>
                      </a:lnTo>
                      <a:lnTo>
                        <a:pt x="658" y="889"/>
                      </a:lnTo>
                      <a:lnTo>
                        <a:pt x="689" y="889"/>
                      </a:lnTo>
                      <a:lnTo>
                        <a:pt x="719" y="889"/>
                      </a:lnTo>
                      <a:lnTo>
                        <a:pt x="747" y="888"/>
                      </a:lnTo>
                      <a:lnTo>
                        <a:pt x="774" y="887"/>
                      </a:lnTo>
                      <a:lnTo>
                        <a:pt x="801" y="886"/>
                      </a:lnTo>
                      <a:lnTo>
                        <a:pt x="825" y="883"/>
                      </a:lnTo>
                      <a:lnTo>
                        <a:pt x="848" y="880"/>
                      </a:lnTo>
                      <a:lnTo>
                        <a:pt x="870" y="877"/>
                      </a:lnTo>
                      <a:lnTo>
                        <a:pt x="890" y="873"/>
                      </a:lnTo>
                      <a:lnTo>
                        <a:pt x="907" y="868"/>
                      </a:lnTo>
                      <a:lnTo>
                        <a:pt x="916" y="822"/>
                      </a:lnTo>
                      <a:lnTo>
                        <a:pt x="927" y="777"/>
                      </a:lnTo>
                      <a:lnTo>
                        <a:pt x="939" y="731"/>
                      </a:lnTo>
                      <a:lnTo>
                        <a:pt x="953" y="685"/>
                      </a:lnTo>
                      <a:lnTo>
                        <a:pt x="968" y="639"/>
                      </a:lnTo>
                      <a:lnTo>
                        <a:pt x="983" y="593"/>
                      </a:lnTo>
                      <a:lnTo>
                        <a:pt x="999" y="547"/>
                      </a:lnTo>
                      <a:lnTo>
                        <a:pt x="1015" y="501"/>
                      </a:lnTo>
                      <a:lnTo>
                        <a:pt x="1031" y="455"/>
                      </a:lnTo>
                      <a:lnTo>
                        <a:pt x="1048" y="408"/>
                      </a:lnTo>
                      <a:lnTo>
                        <a:pt x="1062" y="361"/>
                      </a:lnTo>
                      <a:lnTo>
                        <a:pt x="1077" y="313"/>
                      </a:lnTo>
                      <a:lnTo>
                        <a:pt x="1091" y="266"/>
                      </a:lnTo>
                      <a:lnTo>
                        <a:pt x="1104" y="219"/>
                      </a:lnTo>
                      <a:lnTo>
                        <a:pt x="1114" y="172"/>
                      </a:lnTo>
                      <a:lnTo>
                        <a:pt x="1124" y="123"/>
                      </a:lnTo>
                      <a:lnTo>
                        <a:pt x="1124" y="96"/>
                      </a:lnTo>
                      <a:lnTo>
                        <a:pt x="1122" y="66"/>
                      </a:lnTo>
                      <a:lnTo>
                        <a:pt x="1119" y="35"/>
                      </a:lnTo>
                      <a:lnTo>
                        <a:pt x="1115" y="5"/>
                      </a:lnTo>
                      <a:lnTo>
                        <a:pt x="1109" y="4"/>
                      </a:lnTo>
                      <a:lnTo>
                        <a:pt x="1099" y="4"/>
                      </a:lnTo>
                      <a:lnTo>
                        <a:pt x="1088" y="2"/>
                      </a:lnTo>
                      <a:lnTo>
                        <a:pt x="1075" y="2"/>
                      </a:lnTo>
                      <a:lnTo>
                        <a:pt x="1059" y="2"/>
                      </a:lnTo>
                      <a:lnTo>
                        <a:pt x="1043" y="1"/>
                      </a:lnTo>
                      <a:lnTo>
                        <a:pt x="1024" y="1"/>
                      </a:lnTo>
                      <a:lnTo>
                        <a:pt x="1005" y="1"/>
                      </a:lnTo>
                      <a:lnTo>
                        <a:pt x="985" y="1"/>
                      </a:lnTo>
                      <a:lnTo>
                        <a:pt x="966" y="1"/>
                      </a:lnTo>
                      <a:lnTo>
                        <a:pt x="946" y="1"/>
                      </a:lnTo>
                      <a:lnTo>
                        <a:pt x="927" y="1"/>
                      </a:lnTo>
                      <a:lnTo>
                        <a:pt x="908" y="1"/>
                      </a:lnTo>
                      <a:lnTo>
                        <a:pt x="891" y="1"/>
                      </a:lnTo>
                      <a:lnTo>
                        <a:pt x="875" y="1"/>
                      </a:lnTo>
                      <a:lnTo>
                        <a:pt x="860" y="1"/>
                      </a:lnTo>
                      <a:lnTo>
                        <a:pt x="845" y="0"/>
                      </a:lnTo>
                      <a:lnTo>
                        <a:pt x="829" y="0"/>
                      </a:lnTo>
                      <a:lnTo>
                        <a:pt x="810" y="0"/>
                      </a:lnTo>
                      <a:lnTo>
                        <a:pt x="791" y="0"/>
                      </a:lnTo>
                      <a:lnTo>
                        <a:pt x="769" y="0"/>
                      </a:lnTo>
                      <a:lnTo>
                        <a:pt x="744" y="0"/>
                      </a:lnTo>
                      <a:lnTo>
                        <a:pt x="720" y="0"/>
                      </a:lnTo>
                      <a:lnTo>
                        <a:pt x="694" y="0"/>
                      </a:lnTo>
                      <a:lnTo>
                        <a:pt x="667" y="1"/>
                      </a:lnTo>
                      <a:lnTo>
                        <a:pt x="639" y="1"/>
                      </a:lnTo>
                      <a:lnTo>
                        <a:pt x="610" y="2"/>
                      </a:lnTo>
                      <a:lnTo>
                        <a:pt x="580" y="2"/>
                      </a:lnTo>
                      <a:lnTo>
                        <a:pt x="549" y="4"/>
                      </a:lnTo>
                      <a:lnTo>
                        <a:pt x="518" y="5"/>
                      </a:lnTo>
                      <a:lnTo>
                        <a:pt x="485" y="6"/>
                      </a:lnTo>
                      <a:lnTo>
                        <a:pt x="454" y="7"/>
                      </a:lnTo>
                      <a:lnTo>
                        <a:pt x="422" y="8"/>
                      </a:lnTo>
                      <a:lnTo>
                        <a:pt x="390" y="11"/>
                      </a:lnTo>
                      <a:lnTo>
                        <a:pt x="357" y="12"/>
                      </a:lnTo>
                      <a:lnTo>
                        <a:pt x="326" y="14"/>
                      </a:lnTo>
                      <a:lnTo>
                        <a:pt x="294" y="15"/>
                      </a:lnTo>
                      <a:lnTo>
                        <a:pt x="263" y="17"/>
                      </a:lnTo>
                      <a:lnTo>
                        <a:pt x="233" y="20"/>
                      </a:lnTo>
                      <a:lnTo>
                        <a:pt x="203" y="22"/>
                      </a:lnTo>
                      <a:lnTo>
                        <a:pt x="174" y="24"/>
                      </a:lnTo>
                      <a:lnTo>
                        <a:pt x="145" y="27"/>
                      </a:lnTo>
                      <a:lnTo>
                        <a:pt x="119" y="29"/>
                      </a:lnTo>
                      <a:lnTo>
                        <a:pt x="94" y="31"/>
                      </a:lnTo>
                      <a:lnTo>
                        <a:pt x="69" y="34"/>
                      </a:lnTo>
                      <a:lnTo>
                        <a:pt x="46" y="37"/>
                      </a:lnTo>
                      <a:lnTo>
                        <a:pt x="24" y="39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AA89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08" name="Freeform 179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41" cy="407"/>
                </a:xfrm>
                <a:custGeom>
                  <a:avLst/>
                  <a:gdLst>
                    <a:gd name="T0" fmla="*/ 1 w 1082"/>
                    <a:gd name="T1" fmla="*/ 52 h 813"/>
                    <a:gd name="T2" fmla="*/ 0 w 1082"/>
                    <a:gd name="T3" fmla="*/ 136 h 813"/>
                    <a:gd name="T4" fmla="*/ 5 w 1082"/>
                    <a:gd name="T5" fmla="*/ 180 h 813"/>
                    <a:gd name="T6" fmla="*/ 15 w 1082"/>
                    <a:gd name="T7" fmla="*/ 183 h 813"/>
                    <a:gd name="T8" fmla="*/ 26 w 1082"/>
                    <a:gd name="T9" fmla="*/ 186 h 813"/>
                    <a:gd name="T10" fmla="*/ 38 w 1082"/>
                    <a:gd name="T11" fmla="*/ 189 h 813"/>
                    <a:gd name="T12" fmla="*/ 51 w 1082"/>
                    <a:gd name="T13" fmla="*/ 192 h 813"/>
                    <a:gd name="T14" fmla="*/ 65 w 1082"/>
                    <a:gd name="T15" fmla="*/ 194 h 813"/>
                    <a:gd name="T16" fmla="*/ 80 w 1082"/>
                    <a:gd name="T17" fmla="*/ 196 h 813"/>
                    <a:gd name="T18" fmla="*/ 94 w 1082"/>
                    <a:gd name="T19" fmla="*/ 198 h 813"/>
                    <a:gd name="T20" fmla="*/ 109 w 1082"/>
                    <a:gd name="T21" fmla="*/ 200 h 813"/>
                    <a:gd name="T22" fmla="*/ 124 w 1082"/>
                    <a:gd name="T23" fmla="*/ 202 h 813"/>
                    <a:gd name="T24" fmla="*/ 138 w 1082"/>
                    <a:gd name="T25" fmla="*/ 203 h 813"/>
                    <a:gd name="T26" fmla="*/ 151 w 1082"/>
                    <a:gd name="T27" fmla="*/ 203 h 813"/>
                    <a:gd name="T28" fmla="*/ 164 w 1082"/>
                    <a:gd name="T29" fmla="*/ 204 h 813"/>
                    <a:gd name="T30" fmla="*/ 176 w 1082"/>
                    <a:gd name="T31" fmla="*/ 204 h 813"/>
                    <a:gd name="T32" fmla="*/ 186 w 1082"/>
                    <a:gd name="T33" fmla="*/ 203 h 813"/>
                    <a:gd name="T34" fmla="*/ 195 w 1082"/>
                    <a:gd name="T35" fmla="*/ 202 h 813"/>
                    <a:gd name="T36" fmla="*/ 202 w 1082"/>
                    <a:gd name="T37" fmla="*/ 192 h 813"/>
                    <a:gd name="T38" fmla="*/ 210 w 1082"/>
                    <a:gd name="T39" fmla="*/ 172 h 813"/>
                    <a:gd name="T40" fmla="*/ 219 w 1082"/>
                    <a:gd name="T41" fmla="*/ 152 h 813"/>
                    <a:gd name="T42" fmla="*/ 229 w 1082"/>
                    <a:gd name="T43" fmla="*/ 132 h 813"/>
                    <a:gd name="T44" fmla="*/ 240 w 1082"/>
                    <a:gd name="T45" fmla="*/ 111 h 813"/>
                    <a:gd name="T46" fmla="*/ 250 w 1082"/>
                    <a:gd name="T47" fmla="*/ 91 h 813"/>
                    <a:gd name="T48" fmla="*/ 260 w 1082"/>
                    <a:gd name="T49" fmla="*/ 70 h 813"/>
                    <a:gd name="T50" fmla="*/ 268 w 1082"/>
                    <a:gd name="T51" fmla="*/ 49 h 813"/>
                    <a:gd name="T52" fmla="*/ 271 w 1082"/>
                    <a:gd name="T53" fmla="*/ 29 h 813"/>
                    <a:gd name="T54" fmla="*/ 270 w 1082"/>
                    <a:gd name="T55" fmla="*/ 10 h 813"/>
                    <a:gd name="T56" fmla="*/ 267 w 1082"/>
                    <a:gd name="T57" fmla="*/ 1 h 813"/>
                    <a:gd name="T58" fmla="*/ 260 w 1082"/>
                    <a:gd name="T59" fmla="*/ 1 h 813"/>
                    <a:gd name="T60" fmla="*/ 251 w 1082"/>
                    <a:gd name="T61" fmla="*/ 1 h 813"/>
                    <a:gd name="T62" fmla="*/ 241 w 1082"/>
                    <a:gd name="T63" fmla="*/ 1 h 813"/>
                    <a:gd name="T64" fmla="*/ 229 w 1082"/>
                    <a:gd name="T65" fmla="*/ 1 h 813"/>
                    <a:gd name="T66" fmla="*/ 217 w 1082"/>
                    <a:gd name="T67" fmla="*/ 1 h 813"/>
                    <a:gd name="T68" fmla="*/ 205 w 1082"/>
                    <a:gd name="T69" fmla="*/ 1 h 813"/>
                    <a:gd name="T70" fmla="*/ 195 w 1082"/>
                    <a:gd name="T71" fmla="*/ 1 h 813"/>
                    <a:gd name="T72" fmla="*/ 187 w 1082"/>
                    <a:gd name="T73" fmla="*/ 1 h 813"/>
                    <a:gd name="T74" fmla="*/ 179 w 1082"/>
                    <a:gd name="T75" fmla="*/ 0 h 813"/>
                    <a:gd name="T76" fmla="*/ 170 w 1082"/>
                    <a:gd name="T77" fmla="*/ 0 h 813"/>
                    <a:gd name="T78" fmla="*/ 159 w 1082"/>
                    <a:gd name="T79" fmla="*/ 0 h 813"/>
                    <a:gd name="T80" fmla="*/ 148 w 1082"/>
                    <a:gd name="T81" fmla="*/ 1 h 813"/>
                    <a:gd name="T82" fmla="*/ 135 w 1082"/>
                    <a:gd name="T83" fmla="*/ 1 h 813"/>
                    <a:gd name="T84" fmla="*/ 121 w 1082"/>
                    <a:gd name="T85" fmla="*/ 1 h 813"/>
                    <a:gd name="T86" fmla="*/ 108 w 1082"/>
                    <a:gd name="T87" fmla="*/ 2 h 813"/>
                    <a:gd name="T88" fmla="*/ 93 w 1082"/>
                    <a:gd name="T89" fmla="*/ 2 h 813"/>
                    <a:gd name="T90" fmla="*/ 79 w 1082"/>
                    <a:gd name="T91" fmla="*/ 3 h 813"/>
                    <a:gd name="T92" fmla="*/ 66 w 1082"/>
                    <a:gd name="T93" fmla="*/ 4 h 813"/>
                    <a:gd name="T94" fmla="*/ 52 w 1082"/>
                    <a:gd name="T95" fmla="*/ 5 h 813"/>
                    <a:gd name="T96" fmla="*/ 39 w 1082"/>
                    <a:gd name="T97" fmla="*/ 6 h 813"/>
                    <a:gd name="T98" fmla="*/ 27 w 1082"/>
                    <a:gd name="T99" fmla="*/ 7 h 813"/>
                    <a:gd name="T100" fmla="*/ 16 w 1082"/>
                    <a:gd name="T101" fmla="*/ 8 h 813"/>
                    <a:gd name="T102" fmla="*/ 6 w 1082"/>
                    <a:gd name="T103" fmla="*/ 10 h 81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082"/>
                    <a:gd name="T157" fmla="*/ 0 h 813"/>
                    <a:gd name="T158" fmla="*/ 1082 w 1082"/>
                    <a:gd name="T159" fmla="*/ 813 h 81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082" h="813">
                      <a:moveTo>
                        <a:pt x="6" y="39"/>
                      </a:moveTo>
                      <a:lnTo>
                        <a:pt x="4" y="207"/>
                      </a:lnTo>
                      <a:lnTo>
                        <a:pt x="1" y="376"/>
                      </a:lnTo>
                      <a:lnTo>
                        <a:pt x="0" y="544"/>
                      </a:lnTo>
                      <a:lnTo>
                        <a:pt x="0" y="712"/>
                      </a:lnTo>
                      <a:lnTo>
                        <a:pt x="17" y="719"/>
                      </a:lnTo>
                      <a:lnTo>
                        <a:pt x="36" y="725"/>
                      </a:lnTo>
                      <a:lnTo>
                        <a:pt x="57" y="730"/>
                      </a:lnTo>
                      <a:lnTo>
                        <a:pt x="79" y="737"/>
                      </a:lnTo>
                      <a:lnTo>
                        <a:pt x="102" y="743"/>
                      </a:lnTo>
                      <a:lnTo>
                        <a:pt x="126" y="749"/>
                      </a:lnTo>
                      <a:lnTo>
                        <a:pt x="151" y="754"/>
                      </a:lnTo>
                      <a:lnTo>
                        <a:pt x="176" y="759"/>
                      </a:lnTo>
                      <a:lnTo>
                        <a:pt x="204" y="765"/>
                      </a:lnTo>
                      <a:lnTo>
                        <a:pt x="232" y="771"/>
                      </a:lnTo>
                      <a:lnTo>
                        <a:pt x="259" y="775"/>
                      </a:lnTo>
                      <a:lnTo>
                        <a:pt x="288" y="780"/>
                      </a:lnTo>
                      <a:lnTo>
                        <a:pt x="317" y="784"/>
                      </a:lnTo>
                      <a:lnTo>
                        <a:pt x="347" y="788"/>
                      </a:lnTo>
                      <a:lnTo>
                        <a:pt x="376" y="792"/>
                      </a:lnTo>
                      <a:lnTo>
                        <a:pt x="406" y="796"/>
                      </a:lnTo>
                      <a:lnTo>
                        <a:pt x="435" y="799"/>
                      </a:lnTo>
                      <a:lnTo>
                        <a:pt x="465" y="803"/>
                      </a:lnTo>
                      <a:lnTo>
                        <a:pt x="493" y="805"/>
                      </a:lnTo>
                      <a:lnTo>
                        <a:pt x="522" y="807"/>
                      </a:lnTo>
                      <a:lnTo>
                        <a:pt x="550" y="810"/>
                      </a:lnTo>
                      <a:lnTo>
                        <a:pt x="577" y="811"/>
                      </a:lnTo>
                      <a:lnTo>
                        <a:pt x="604" y="812"/>
                      </a:lnTo>
                      <a:lnTo>
                        <a:pt x="630" y="813"/>
                      </a:lnTo>
                      <a:lnTo>
                        <a:pt x="655" y="813"/>
                      </a:lnTo>
                      <a:lnTo>
                        <a:pt x="679" y="813"/>
                      </a:lnTo>
                      <a:lnTo>
                        <a:pt x="702" y="813"/>
                      </a:lnTo>
                      <a:lnTo>
                        <a:pt x="724" y="812"/>
                      </a:lnTo>
                      <a:lnTo>
                        <a:pt x="743" y="811"/>
                      </a:lnTo>
                      <a:lnTo>
                        <a:pt x="763" y="810"/>
                      </a:lnTo>
                      <a:lnTo>
                        <a:pt x="780" y="806"/>
                      </a:lnTo>
                      <a:lnTo>
                        <a:pt x="795" y="804"/>
                      </a:lnTo>
                      <a:lnTo>
                        <a:pt x="807" y="765"/>
                      </a:lnTo>
                      <a:lnTo>
                        <a:pt x="821" y="726"/>
                      </a:lnTo>
                      <a:lnTo>
                        <a:pt x="838" y="685"/>
                      </a:lnTo>
                      <a:lnTo>
                        <a:pt x="855" y="646"/>
                      </a:lnTo>
                      <a:lnTo>
                        <a:pt x="875" y="606"/>
                      </a:lnTo>
                      <a:lnTo>
                        <a:pt x="895" y="566"/>
                      </a:lnTo>
                      <a:lnTo>
                        <a:pt x="916" y="525"/>
                      </a:lnTo>
                      <a:lnTo>
                        <a:pt x="938" y="485"/>
                      </a:lnTo>
                      <a:lnTo>
                        <a:pt x="959" y="444"/>
                      </a:lnTo>
                      <a:lnTo>
                        <a:pt x="981" y="403"/>
                      </a:lnTo>
                      <a:lnTo>
                        <a:pt x="1000" y="362"/>
                      </a:lnTo>
                      <a:lnTo>
                        <a:pt x="1020" y="320"/>
                      </a:lnTo>
                      <a:lnTo>
                        <a:pt x="1038" y="279"/>
                      </a:lnTo>
                      <a:lnTo>
                        <a:pt x="1054" y="236"/>
                      </a:lnTo>
                      <a:lnTo>
                        <a:pt x="1069" y="194"/>
                      </a:lnTo>
                      <a:lnTo>
                        <a:pt x="1081" y="151"/>
                      </a:lnTo>
                      <a:lnTo>
                        <a:pt x="1082" y="116"/>
                      </a:lnTo>
                      <a:lnTo>
                        <a:pt x="1081" y="78"/>
                      </a:lnTo>
                      <a:lnTo>
                        <a:pt x="1077" y="40"/>
                      </a:lnTo>
                      <a:lnTo>
                        <a:pt x="1074" y="4"/>
                      </a:lnTo>
                      <a:lnTo>
                        <a:pt x="1066" y="4"/>
                      </a:lnTo>
                      <a:lnTo>
                        <a:pt x="1054" y="2"/>
                      </a:lnTo>
                      <a:lnTo>
                        <a:pt x="1039" y="2"/>
                      </a:lnTo>
                      <a:lnTo>
                        <a:pt x="1023" y="2"/>
                      </a:lnTo>
                      <a:lnTo>
                        <a:pt x="1004" y="2"/>
                      </a:lnTo>
                      <a:lnTo>
                        <a:pt x="983" y="1"/>
                      </a:lnTo>
                      <a:lnTo>
                        <a:pt x="961" y="1"/>
                      </a:lnTo>
                      <a:lnTo>
                        <a:pt x="938" y="1"/>
                      </a:lnTo>
                      <a:lnTo>
                        <a:pt x="914" y="1"/>
                      </a:lnTo>
                      <a:lnTo>
                        <a:pt x="890" y="1"/>
                      </a:lnTo>
                      <a:lnTo>
                        <a:pt x="867" y="1"/>
                      </a:lnTo>
                      <a:lnTo>
                        <a:pt x="842" y="1"/>
                      </a:lnTo>
                      <a:lnTo>
                        <a:pt x="819" y="1"/>
                      </a:lnTo>
                      <a:lnTo>
                        <a:pt x="799" y="1"/>
                      </a:lnTo>
                      <a:lnTo>
                        <a:pt x="779" y="1"/>
                      </a:lnTo>
                      <a:lnTo>
                        <a:pt x="761" y="1"/>
                      </a:lnTo>
                      <a:lnTo>
                        <a:pt x="748" y="1"/>
                      </a:lnTo>
                      <a:lnTo>
                        <a:pt x="733" y="0"/>
                      </a:lnTo>
                      <a:lnTo>
                        <a:pt x="716" y="0"/>
                      </a:lnTo>
                      <a:lnTo>
                        <a:pt x="698" y="0"/>
                      </a:lnTo>
                      <a:lnTo>
                        <a:pt x="679" y="0"/>
                      </a:lnTo>
                      <a:lnTo>
                        <a:pt x="658" y="0"/>
                      </a:lnTo>
                      <a:lnTo>
                        <a:pt x="636" y="0"/>
                      </a:lnTo>
                      <a:lnTo>
                        <a:pt x="613" y="1"/>
                      </a:lnTo>
                      <a:lnTo>
                        <a:pt x="589" y="1"/>
                      </a:lnTo>
                      <a:lnTo>
                        <a:pt x="564" y="1"/>
                      </a:lnTo>
                      <a:lnTo>
                        <a:pt x="538" y="2"/>
                      </a:lnTo>
                      <a:lnTo>
                        <a:pt x="512" y="4"/>
                      </a:lnTo>
                      <a:lnTo>
                        <a:pt x="484" y="4"/>
                      </a:lnTo>
                      <a:lnTo>
                        <a:pt x="456" y="5"/>
                      </a:lnTo>
                      <a:lnTo>
                        <a:pt x="429" y="6"/>
                      </a:lnTo>
                      <a:lnTo>
                        <a:pt x="401" y="7"/>
                      </a:lnTo>
                      <a:lnTo>
                        <a:pt x="372" y="8"/>
                      </a:lnTo>
                      <a:lnTo>
                        <a:pt x="345" y="11"/>
                      </a:lnTo>
                      <a:lnTo>
                        <a:pt x="316" y="12"/>
                      </a:lnTo>
                      <a:lnTo>
                        <a:pt x="288" y="13"/>
                      </a:lnTo>
                      <a:lnTo>
                        <a:pt x="261" y="15"/>
                      </a:lnTo>
                      <a:lnTo>
                        <a:pt x="233" y="16"/>
                      </a:lnTo>
                      <a:lnTo>
                        <a:pt x="206" y="19"/>
                      </a:lnTo>
                      <a:lnTo>
                        <a:pt x="180" y="21"/>
                      </a:lnTo>
                      <a:lnTo>
                        <a:pt x="155" y="22"/>
                      </a:lnTo>
                      <a:lnTo>
                        <a:pt x="130" y="24"/>
                      </a:lnTo>
                      <a:lnTo>
                        <a:pt x="106" y="27"/>
                      </a:lnTo>
                      <a:lnTo>
                        <a:pt x="84" y="29"/>
                      </a:lnTo>
                      <a:lnTo>
                        <a:pt x="62" y="31"/>
                      </a:lnTo>
                      <a:lnTo>
                        <a:pt x="42" y="34"/>
                      </a:lnTo>
                      <a:lnTo>
                        <a:pt x="23" y="37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B291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09" name="Freeform 180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520" cy="371"/>
                </a:xfrm>
                <a:custGeom>
                  <a:avLst/>
                  <a:gdLst>
                    <a:gd name="T0" fmla="*/ 1 w 1039"/>
                    <a:gd name="T1" fmla="*/ 46 h 742"/>
                    <a:gd name="T2" fmla="*/ 0 w 1039"/>
                    <a:gd name="T3" fmla="*/ 119 h 742"/>
                    <a:gd name="T4" fmla="*/ 8 w 1039"/>
                    <a:gd name="T5" fmla="*/ 159 h 742"/>
                    <a:gd name="T6" fmla="*/ 27 w 1039"/>
                    <a:gd name="T7" fmla="*/ 165 h 742"/>
                    <a:gd name="T8" fmla="*/ 50 w 1039"/>
                    <a:gd name="T9" fmla="*/ 171 h 742"/>
                    <a:gd name="T10" fmla="*/ 74 w 1039"/>
                    <a:gd name="T11" fmla="*/ 176 h 742"/>
                    <a:gd name="T12" fmla="*/ 100 w 1039"/>
                    <a:gd name="T13" fmla="*/ 180 h 742"/>
                    <a:gd name="T14" fmla="*/ 124 w 1039"/>
                    <a:gd name="T15" fmla="*/ 184 h 742"/>
                    <a:gd name="T16" fmla="*/ 146 w 1039"/>
                    <a:gd name="T17" fmla="*/ 186 h 742"/>
                    <a:gd name="T18" fmla="*/ 164 w 1039"/>
                    <a:gd name="T19" fmla="*/ 186 h 742"/>
                    <a:gd name="T20" fmla="*/ 175 w 1039"/>
                    <a:gd name="T21" fmla="*/ 177 h 742"/>
                    <a:gd name="T22" fmla="*/ 184 w 1039"/>
                    <a:gd name="T23" fmla="*/ 160 h 742"/>
                    <a:gd name="T24" fmla="*/ 196 w 1039"/>
                    <a:gd name="T25" fmla="*/ 144 h 742"/>
                    <a:gd name="T26" fmla="*/ 209 w 1039"/>
                    <a:gd name="T27" fmla="*/ 126 h 742"/>
                    <a:gd name="T28" fmla="*/ 222 w 1039"/>
                    <a:gd name="T29" fmla="*/ 109 h 742"/>
                    <a:gd name="T30" fmla="*/ 235 w 1039"/>
                    <a:gd name="T31" fmla="*/ 91 h 742"/>
                    <a:gd name="T32" fmla="*/ 247 w 1039"/>
                    <a:gd name="T33" fmla="*/ 73 h 742"/>
                    <a:gd name="T34" fmla="*/ 256 w 1039"/>
                    <a:gd name="T35" fmla="*/ 55 h 742"/>
                    <a:gd name="T36" fmla="*/ 260 w 1039"/>
                    <a:gd name="T37" fmla="*/ 34 h 742"/>
                    <a:gd name="T38" fmla="*/ 260 w 1039"/>
                    <a:gd name="T39" fmla="*/ 12 h 742"/>
                    <a:gd name="T40" fmla="*/ 256 w 1039"/>
                    <a:gd name="T41" fmla="*/ 1 h 742"/>
                    <a:gd name="T42" fmla="*/ 248 w 1039"/>
                    <a:gd name="T43" fmla="*/ 1 h 742"/>
                    <a:gd name="T44" fmla="*/ 238 w 1039"/>
                    <a:gd name="T45" fmla="*/ 1 h 742"/>
                    <a:gd name="T46" fmla="*/ 225 w 1039"/>
                    <a:gd name="T47" fmla="*/ 1 h 742"/>
                    <a:gd name="T48" fmla="*/ 211 w 1039"/>
                    <a:gd name="T49" fmla="*/ 1 h 742"/>
                    <a:gd name="T50" fmla="*/ 197 w 1039"/>
                    <a:gd name="T51" fmla="*/ 1 h 742"/>
                    <a:gd name="T52" fmla="*/ 183 w 1039"/>
                    <a:gd name="T53" fmla="*/ 1 h 742"/>
                    <a:gd name="T54" fmla="*/ 170 w 1039"/>
                    <a:gd name="T55" fmla="*/ 1 h 742"/>
                    <a:gd name="T56" fmla="*/ 159 w 1039"/>
                    <a:gd name="T57" fmla="*/ 0 h 742"/>
                    <a:gd name="T58" fmla="*/ 143 w 1039"/>
                    <a:gd name="T59" fmla="*/ 0 h 742"/>
                    <a:gd name="T60" fmla="*/ 122 w 1039"/>
                    <a:gd name="T61" fmla="*/ 1 h 742"/>
                    <a:gd name="T62" fmla="*/ 99 w 1039"/>
                    <a:gd name="T63" fmla="*/ 2 h 742"/>
                    <a:gd name="T64" fmla="*/ 75 w 1039"/>
                    <a:gd name="T65" fmla="*/ 3 h 742"/>
                    <a:gd name="T66" fmla="*/ 51 w 1039"/>
                    <a:gd name="T67" fmla="*/ 4 h 742"/>
                    <a:gd name="T68" fmla="*/ 29 w 1039"/>
                    <a:gd name="T69" fmla="*/ 6 h 742"/>
                    <a:gd name="T70" fmla="*/ 10 w 1039"/>
                    <a:gd name="T71" fmla="*/ 8 h 7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39"/>
                    <a:gd name="T109" fmla="*/ 0 h 742"/>
                    <a:gd name="T110" fmla="*/ 1039 w 1039"/>
                    <a:gd name="T111" fmla="*/ 742 h 74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39" h="742">
                      <a:moveTo>
                        <a:pt x="6" y="37"/>
                      </a:moveTo>
                      <a:lnTo>
                        <a:pt x="3" y="182"/>
                      </a:lnTo>
                      <a:lnTo>
                        <a:pt x="1" y="328"/>
                      </a:lnTo>
                      <a:lnTo>
                        <a:pt x="0" y="473"/>
                      </a:lnTo>
                      <a:lnTo>
                        <a:pt x="0" y="620"/>
                      </a:lnTo>
                      <a:lnTo>
                        <a:pt x="31" y="634"/>
                      </a:lnTo>
                      <a:lnTo>
                        <a:pt x="67" y="646"/>
                      </a:lnTo>
                      <a:lnTo>
                        <a:pt x="107" y="659"/>
                      </a:lnTo>
                      <a:lnTo>
                        <a:pt x="151" y="670"/>
                      </a:lnTo>
                      <a:lnTo>
                        <a:pt x="198" y="682"/>
                      </a:lnTo>
                      <a:lnTo>
                        <a:pt x="247" y="693"/>
                      </a:lnTo>
                      <a:lnTo>
                        <a:pt x="296" y="703"/>
                      </a:lnTo>
                      <a:lnTo>
                        <a:pt x="347" y="712"/>
                      </a:lnTo>
                      <a:lnTo>
                        <a:pt x="398" y="720"/>
                      </a:lnTo>
                      <a:lnTo>
                        <a:pt x="447" y="727"/>
                      </a:lnTo>
                      <a:lnTo>
                        <a:pt x="494" y="733"/>
                      </a:lnTo>
                      <a:lnTo>
                        <a:pt x="541" y="737"/>
                      </a:lnTo>
                      <a:lnTo>
                        <a:pt x="582" y="741"/>
                      </a:lnTo>
                      <a:lnTo>
                        <a:pt x="620" y="742"/>
                      </a:lnTo>
                      <a:lnTo>
                        <a:pt x="655" y="742"/>
                      </a:lnTo>
                      <a:lnTo>
                        <a:pt x="682" y="741"/>
                      </a:lnTo>
                      <a:lnTo>
                        <a:pt x="697" y="707"/>
                      </a:lnTo>
                      <a:lnTo>
                        <a:pt x="715" y="674"/>
                      </a:lnTo>
                      <a:lnTo>
                        <a:pt x="735" y="639"/>
                      </a:lnTo>
                      <a:lnTo>
                        <a:pt x="758" y="606"/>
                      </a:lnTo>
                      <a:lnTo>
                        <a:pt x="783" y="573"/>
                      </a:lnTo>
                      <a:lnTo>
                        <a:pt x="808" y="538"/>
                      </a:lnTo>
                      <a:lnTo>
                        <a:pt x="834" y="503"/>
                      </a:lnTo>
                      <a:lnTo>
                        <a:pt x="861" y="469"/>
                      </a:lnTo>
                      <a:lnTo>
                        <a:pt x="887" y="434"/>
                      </a:lnTo>
                      <a:lnTo>
                        <a:pt x="914" y="399"/>
                      </a:lnTo>
                      <a:lnTo>
                        <a:pt x="939" y="363"/>
                      </a:lnTo>
                      <a:lnTo>
                        <a:pt x="963" y="327"/>
                      </a:lnTo>
                      <a:lnTo>
                        <a:pt x="986" y="290"/>
                      </a:lnTo>
                      <a:lnTo>
                        <a:pt x="1007" y="254"/>
                      </a:lnTo>
                      <a:lnTo>
                        <a:pt x="1024" y="217"/>
                      </a:lnTo>
                      <a:lnTo>
                        <a:pt x="1039" y="179"/>
                      </a:lnTo>
                      <a:lnTo>
                        <a:pt x="1039" y="136"/>
                      </a:lnTo>
                      <a:lnTo>
                        <a:pt x="1038" y="92"/>
                      </a:lnTo>
                      <a:lnTo>
                        <a:pt x="1037" y="47"/>
                      </a:lnTo>
                      <a:lnTo>
                        <a:pt x="1034" y="4"/>
                      </a:lnTo>
                      <a:lnTo>
                        <a:pt x="1023" y="4"/>
                      </a:lnTo>
                      <a:lnTo>
                        <a:pt x="1009" y="2"/>
                      </a:lnTo>
                      <a:lnTo>
                        <a:pt x="992" y="2"/>
                      </a:lnTo>
                      <a:lnTo>
                        <a:pt x="973" y="2"/>
                      </a:lnTo>
                      <a:lnTo>
                        <a:pt x="950" y="1"/>
                      </a:lnTo>
                      <a:lnTo>
                        <a:pt x="924" y="1"/>
                      </a:lnTo>
                      <a:lnTo>
                        <a:pt x="899" y="1"/>
                      </a:lnTo>
                      <a:lnTo>
                        <a:pt x="871" y="1"/>
                      </a:lnTo>
                      <a:lnTo>
                        <a:pt x="842" y="1"/>
                      </a:lnTo>
                      <a:lnTo>
                        <a:pt x="814" y="1"/>
                      </a:lnTo>
                      <a:lnTo>
                        <a:pt x="785" y="1"/>
                      </a:lnTo>
                      <a:lnTo>
                        <a:pt x="757" y="1"/>
                      </a:lnTo>
                      <a:lnTo>
                        <a:pt x="730" y="1"/>
                      </a:lnTo>
                      <a:lnTo>
                        <a:pt x="704" y="1"/>
                      </a:lnTo>
                      <a:lnTo>
                        <a:pt x="680" y="1"/>
                      </a:lnTo>
                      <a:lnTo>
                        <a:pt x="658" y="1"/>
                      </a:lnTo>
                      <a:lnTo>
                        <a:pt x="634" y="0"/>
                      </a:lnTo>
                      <a:lnTo>
                        <a:pt x="604" y="0"/>
                      </a:lnTo>
                      <a:lnTo>
                        <a:pt x="569" y="0"/>
                      </a:lnTo>
                      <a:lnTo>
                        <a:pt x="530" y="1"/>
                      </a:lnTo>
                      <a:lnTo>
                        <a:pt x="488" y="2"/>
                      </a:lnTo>
                      <a:lnTo>
                        <a:pt x="443" y="4"/>
                      </a:lnTo>
                      <a:lnTo>
                        <a:pt x="395" y="5"/>
                      </a:lnTo>
                      <a:lnTo>
                        <a:pt x="348" y="7"/>
                      </a:lnTo>
                      <a:lnTo>
                        <a:pt x="299" y="9"/>
                      </a:lnTo>
                      <a:lnTo>
                        <a:pt x="250" y="13"/>
                      </a:lnTo>
                      <a:lnTo>
                        <a:pt x="203" y="15"/>
                      </a:lnTo>
                      <a:lnTo>
                        <a:pt x="157" y="19"/>
                      </a:lnTo>
                      <a:lnTo>
                        <a:pt x="114" y="23"/>
                      </a:lnTo>
                      <a:lnTo>
                        <a:pt x="74" y="28"/>
                      </a:lnTo>
                      <a:lnTo>
                        <a:pt x="37" y="32"/>
                      </a:lnTo>
                      <a:lnTo>
                        <a:pt x="6" y="37"/>
                      </a:lnTo>
                      <a:close/>
                    </a:path>
                  </a:pathLst>
                </a:custGeom>
                <a:solidFill>
                  <a:srgbClr val="B799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0" name="Freeform 181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500" cy="337"/>
                </a:xfrm>
                <a:custGeom>
                  <a:avLst/>
                  <a:gdLst>
                    <a:gd name="T0" fmla="*/ 1 w 999"/>
                    <a:gd name="T1" fmla="*/ 39 h 675"/>
                    <a:gd name="T2" fmla="*/ 0 w 999"/>
                    <a:gd name="T3" fmla="*/ 100 h 675"/>
                    <a:gd name="T4" fmla="*/ 7 w 999"/>
                    <a:gd name="T5" fmla="*/ 135 h 675"/>
                    <a:gd name="T6" fmla="*/ 23 w 999"/>
                    <a:gd name="T7" fmla="*/ 142 h 675"/>
                    <a:gd name="T8" fmla="*/ 42 w 999"/>
                    <a:gd name="T9" fmla="*/ 148 h 675"/>
                    <a:gd name="T10" fmla="*/ 62 w 999"/>
                    <a:gd name="T11" fmla="*/ 154 h 675"/>
                    <a:gd name="T12" fmla="*/ 83 w 999"/>
                    <a:gd name="T13" fmla="*/ 159 h 675"/>
                    <a:gd name="T14" fmla="*/ 104 w 999"/>
                    <a:gd name="T15" fmla="*/ 163 h 675"/>
                    <a:gd name="T16" fmla="*/ 122 w 999"/>
                    <a:gd name="T17" fmla="*/ 166 h 675"/>
                    <a:gd name="T18" fmla="*/ 137 w 999"/>
                    <a:gd name="T19" fmla="*/ 168 h 675"/>
                    <a:gd name="T20" fmla="*/ 147 w 999"/>
                    <a:gd name="T21" fmla="*/ 162 h 675"/>
                    <a:gd name="T22" fmla="*/ 159 w 999"/>
                    <a:gd name="T23" fmla="*/ 148 h 675"/>
                    <a:gd name="T24" fmla="*/ 173 w 999"/>
                    <a:gd name="T25" fmla="*/ 134 h 675"/>
                    <a:gd name="T26" fmla="*/ 188 w 999"/>
                    <a:gd name="T27" fmla="*/ 120 h 675"/>
                    <a:gd name="T28" fmla="*/ 204 w 999"/>
                    <a:gd name="T29" fmla="*/ 105 h 675"/>
                    <a:gd name="T30" fmla="*/ 220 w 999"/>
                    <a:gd name="T31" fmla="*/ 90 h 675"/>
                    <a:gd name="T32" fmla="*/ 234 w 999"/>
                    <a:gd name="T33" fmla="*/ 75 h 675"/>
                    <a:gd name="T34" fmla="*/ 246 w 999"/>
                    <a:gd name="T35" fmla="*/ 59 h 675"/>
                    <a:gd name="T36" fmla="*/ 250 w 999"/>
                    <a:gd name="T37" fmla="*/ 39 h 675"/>
                    <a:gd name="T38" fmla="*/ 249 w 999"/>
                    <a:gd name="T39" fmla="*/ 13 h 675"/>
                    <a:gd name="T40" fmla="*/ 246 w 999"/>
                    <a:gd name="T41" fmla="*/ 0 h 675"/>
                    <a:gd name="T42" fmla="*/ 237 w 999"/>
                    <a:gd name="T43" fmla="*/ 0 h 675"/>
                    <a:gd name="T44" fmla="*/ 224 w 999"/>
                    <a:gd name="T45" fmla="*/ 0 h 675"/>
                    <a:gd name="T46" fmla="*/ 209 w 999"/>
                    <a:gd name="T47" fmla="*/ 0 h 675"/>
                    <a:gd name="T48" fmla="*/ 193 w 999"/>
                    <a:gd name="T49" fmla="*/ 0 h 675"/>
                    <a:gd name="T50" fmla="*/ 176 w 999"/>
                    <a:gd name="T51" fmla="*/ 0 h 675"/>
                    <a:gd name="T52" fmla="*/ 160 w 999"/>
                    <a:gd name="T53" fmla="*/ 0 h 675"/>
                    <a:gd name="T54" fmla="*/ 146 w 999"/>
                    <a:gd name="T55" fmla="*/ 0 h 675"/>
                    <a:gd name="T56" fmla="*/ 134 w 999"/>
                    <a:gd name="T57" fmla="*/ 0 h 675"/>
                    <a:gd name="T58" fmla="*/ 121 w 999"/>
                    <a:gd name="T59" fmla="*/ 0 h 675"/>
                    <a:gd name="T60" fmla="*/ 103 w 999"/>
                    <a:gd name="T61" fmla="*/ 0 h 675"/>
                    <a:gd name="T62" fmla="*/ 84 w 999"/>
                    <a:gd name="T63" fmla="*/ 1 h 675"/>
                    <a:gd name="T64" fmla="*/ 64 w 999"/>
                    <a:gd name="T65" fmla="*/ 1 h 675"/>
                    <a:gd name="T66" fmla="*/ 44 w 999"/>
                    <a:gd name="T67" fmla="*/ 3 h 675"/>
                    <a:gd name="T68" fmla="*/ 25 w 999"/>
                    <a:gd name="T69" fmla="*/ 5 h 675"/>
                    <a:gd name="T70" fmla="*/ 9 w 999"/>
                    <a:gd name="T71" fmla="*/ 7 h 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99"/>
                    <a:gd name="T109" fmla="*/ 0 h 675"/>
                    <a:gd name="T110" fmla="*/ 999 w 999"/>
                    <a:gd name="T111" fmla="*/ 675 h 6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99" h="675">
                      <a:moveTo>
                        <a:pt x="7" y="33"/>
                      </a:moveTo>
                      <a:lnTo>
                        <a:pt x="4" y="156"/>
                      </a:lnTo>
                      <a:lnTo>
                        <a:pt x="1" y="279"/>
                      </a:lnTo>
                      <a:lnTo>
                        <a:pt x="0" y="403"/>
                      </a:lnTo>
                      <a:lnTo>
                        <a:pt x="0" y="527"/>
                      </a:lnTo>
                      <a:lnTo>
                        <a:pt x="26" y="540"/>
                      </a:lnTo>
                      <a:lnTo>
                        <a:pt x="57" y="554"/>
                      </a:lnTo>
                      <a:lnTo>
                        <a:pt x="90" y="568"/>
                      </a:lnTo>
                      <a:lnTo>
                        <a:pt x="126" y="582"/>
                      </a:lnTo>
                      <a:lnTo>
                        <a:pt x="165" y="595"/>
                      </a:lnTo>
                      <a:lnTo>
                        <a:pt x="205" y="606"/>
                      </a:lnTo>
                      <a:lnTo>
                        <a:pt x="248" y="618"/>
                      </a:lnTo>
                      <a:lnTo>
                        <a:pt x="289" y="628"/>
                      </a:lnTo>
                      <a:lnTo>
                        <a:pt x="332" y="638"/>
                      </a:lnTo>
                      <a:lnTo>
                        <a:pt x="372" y="646"/>
                      </a:lnTo>
                      <a:lnTo>
                        <a:pt x="413" y="654"/>
                      </a:lnTo>
                      <a:lnTo>
                        <a:pt x="451" y="661"/>
                      </a:lnTo>
                      <a:lnTo>
                        <a:pt x="485" y="667"/>
                      </a:lnTo>
                      <a:lnTo>
                        <a:pt x="518" y="671"/>
                      </a:lnTo>
                      <a:lnTo>
                        <a:pt x="545" y="674"/>
                      </a:lnTo>
                      <a:lnTo>
                        <a:pt x="569" y="675"/>
                      </a:lnTo>
                      <a:lnTo>
                        <a:pt x="587" y="648"/>
                      </a:lnTo>
                      <a:lnTo>
                        <a:pt x="609" y="621"/>
                      </a:lnTo>
                      <a:lnTo>
                        <a:pt x="633" y="593"/>
                      </a:lnTo>
                      <a:lnTo>
                        <a:pt x="660" y="565"/>
                      </a:lnTo>
                      <a:lnTo>
                        <a:pt x="689" y="537"/>
                      </a:lnTo>
                      <a:lnTo>
                        <a:pt x="719" y="509"/>
                      </a:lnTo>
                      <a:lnTo>
                        <a:pt x="751" y="481"/>
                      </a:lnTo>
                      <a:lnTo>
                        <a:pt x="784" y="452"/>
                      </a:lnTo>
                      <a:lnTo>
                        <a:pt x="816" y="423"/>
                      </a:lnTo>
                      <a:lnTo>
                        <a:pt x="847" y="393"/>
                      </a:lnTo>
                      <a:lnTo>
                        <a:pt x="878" y="363"/>
                      </a:lnTo>
                      <a:lnTo>
                        <a:pt x="907" y="333"/>
                      </a:lnTo>
                      <a:lnTo>
                        <a:pt x="935" y="302"/>
                      </a:lnTo>
                      <a:lnTo>
                        <a:pt x="959" y="271"/>
                      </a:lnTo>
                      <a:lnTo>
                        <a:pt x="981" y="239"/>
                      </a:lnTo>
                      <a:lnTo>
                        <a:pt x="999" y="206"/>
                      </a:lnTo>
                      <a:lnTo>
                        <a:pt x="999" y="157"/>
                      </a:lnTo>
                      <a:lnTo>
                        <a:pt x="998" y="105"/>
                      </a:lnTo>
                      <a:lnTo>
                        <a:pt x="996" y="53"/>
                      </a:lnTo>
                      <a:lnTo>
                        <a:pt x="993" y="3"/>
                      </a:lnTo>
                      <a:lnTo>
                        <a:pt x="981" y="3"/>
                      </a:lnTo>
                      <a:lnTo>
                        <a:pt x="965" y="1"/>
                      </a:lnTo>
                      <a:lnTo>
                        <a:pt x="945" y="1"/>
                      </a:lnTo>
                      <a:lnTo>
                        <a:pt x="921" y="1"/>
                      </a:lnTo>
                      <a:lnTo>
                        <a:pt x="894" y="0"/>
                      </a:lnTo>
                      <a:lnTo>
                        <a:pt x="865" y="0"/>
                      </a:lnTo>
                      <a:lnTo>
                        <a:pt x="836" y="0"/>
                      </a:lnTo>
                      <a:lnTo>
                        <a:pt x="803" y="0"/>
                      </a:lnTo>
                      <a:lnTo>
                        <a:pt x="771" y="0"/>
                      </a:lnTo>
                      <a:lnTo>
                        <a:pt x="738" y="0"/>
                      </a:lnTo>
                      <a:lnTo>
                        <a:pt x="704" y="0"/>
                      </a:lnTo>
                      <a:lnTo>
                        <a:pt x="672" y="0"/>
                      </a:lnTo>
                      <a:lnTo>
                        <a:pt x="640" y="0"/>
                      </a:lnTo>
                      <a:lnTo>
                        <a:pt x="610" y="0"/>
                      </a:lnTo>
                      <a:lnTo>
                        <a:pt x="581" y="1"/>
                      </a:lnTo>
                      <a:lnTo>
                        <a:pt x="556" y="1"/>
                      </a:lnTo>
                      <a:lnTo>
                        <a:pt x="535" y="0"/>
                      </a:lnTo>
                      <a:lnTo>
                        <a:pt x="509" y="0"/>
                      </a:lnTo>
                      <a:lnTo>
                        <a:pt x="481" y="0"/>
                      </a:lnTo>
                      <a:lnTo>
                        <a:pt x="447" y="0"/>
                      </a:lnTo>
                      <a:lnTo>
                        <a:pt x="412" y="1"/>
                      </a:lnTo>
                      <a:lnTo>
                        <a:pt x="374" y="3"/>
                      </a:lnTo>
                      <a:lnTo>
                        <a:pt x="334" y="4"/>
                      </a:lnTo>
                      <a:lnTo>
                        <a:pt x="294" y="5"/>
                      </a:lnTo>
                      <a:lnTo>
                        <a:pt x="253" y="7"/>
                      </a:lnTo>
                      <a:lnTo>
                        <a:pt x="212" y="10"/>
                      </a:lnTo>
                      <a:lnTo>
                        <a:pt x="173" y="13"/>
                      </a:lnTo>
                      <a:lnTo>
                        <a:pt x="134" y="16"/>
                      </a:lnTo>
                      <a:lnTo>
                        <a:pt x="98" y="20"/>
                      </a:lnTo>
                      <a:lnTo>
                        <a:pt x="64" y="23"/>
                      </a:lnTo>
                      <a:lnTo>
                        <a:pt x="34" y="28"/>
                      </a:lnTo>
                      <a:lnTo>
                        <a:pt x="7" y="33"/>
                      </a:lnTo>
                      <a:close/>
                    </a:path>
                  </a:pathLst>
                </a:custGeom>
                <a:solidFill>
                  <a:srgbClr val="BFA0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1" name="Freeform 182"/>
                <p:cNvSpPr>
                  <a:spLocks/>
                </p:cNvSpPr>
                <p:nvPr/>
              </p:nvSpPr>
              <p:spPr bwMode="auto">
                <a:xfrm>
                  <a:off x="1066" y="2752"/>
                  <a:ext cx="478" cy="305"/>
                </a:xfrm>
                <a:custGeom>
                  <a:avLst/>
                  <a:gdLst>
                    <a:gd name="T0" fmla="*/ 1 w 956"/>
                    <a:gd name="T1" fmla="*/ 32 h 612"/>
                    <a:gd name="T2" fmla="*/ 0 w 956"/>
                    <a:gd name="T3" fmla="*/ 83 h 612"/>
                    <a:gd name="T4" fmla="*/ 6 w 956"/>
                    <a:gd name="T5" fmla="*/ 112 h 612"/>
                    <a:gd name="T6" fmla="*/ 18 w 956"/>
                    <a:gd name="T7" fmla="*/ 119 h 612"/>
                    <a:gd name="T8" fmla="*/ 33 w 956"/>
                    <a:gd name="T9" fmla="*/ 126 h 612"/>
                    <a:gd name="T10" fmla="*/ 50 w 956"/>
                    <a:gd name="T11" fmla="*/ 132 h 612"/>
                    <a:gd name="T12" fmla="*/ 66 w 956"/>
                    <a:gd name="T13" fmla="*/ 138 h 612"/>
                    <a:gd name="T14" fmla="*/ 83 w 956"/>
                    <a:gd name="T15" fmla="*/ 143 h 612"/>
                    <a:gd name="T16" fmla="*/ 97 w 956"/>
                    <a:gd name="T17" fmla="*/ 148 h 612"/>
                    <a:gd name="T18" fmla="*/ 109 w 956"/>
                    <a:gd name="T19" fmla="*/ 151 h 612"/>
                    <a:gd name="T20" fmla="*/ 119 w 956"/>
                    <a:gd name="T21" fmla="*/ 147 h 612"/>
                    <a:gd name="T22" fmla="*/ 133 w 956"/>
                    <a:gd name="T23" fmla="*/ 136 h 612"/>
                    <a:gd name="T24" fmla="*/ 149 w 956"/>
                    <a:gd name="T25" fmla="*/ 125 h 612"/>
                    <a:gd name="T26" fmla="*/ 167 w 956"/>
                    <a:gd name="T27" fmla="*/ 114 h 612"/>
                    <a:gd name="T28" fmla="*/ 186 w 956"/>
                    <a:gd name="T29" fmla="*/ 102 h 612"/>
                    <a:gd name="T30" fmla="*/ 204 w 956"/>
                    <a:gd name="T31" fmla="*/ 90 h 612"/>
                    <a:gd name="T32" fmla="*/ 221 w 956"/>
                    <a:gd name="T33" fmla="*/ 78 h 612"/>
                    <a:gd name="T34" fmla="*/ 234 w 956"/>
                    <a:gd name="T35" fmla="*/ 65 h 612"/>
                    <a:gd name="T36" fmla="*/ 239 w 956"/>
                    <a:gd name="T37" fmla="*/ 44 h 612"/>
                    <a:gd name="T38" fmla="*/ 239 w 956"/>
                    <a:gd name="T39" fmla="*/ 15 h 612"/>
                    <a:gd name="T40" fmla="*/ 235 w 956"/>
                    <a:gd name="T41" fmla="*/ 0 h 612"/>
                    <a:gd name="T42" fmla="*/ 225 w 956"/>
                    <a:gd name="T43" fmla="*/ 0 h 612"/>
                    <a:gd name="T44" fmla="*/ 210 w 956"/>
                    <a:gd name="T45" fmla="*/ 0 h 612"/>
                    <a:gd name="T46" fmla="*/ 193 w 956"/>
                    <a:gd name="T47" fmla="*/ 0 h 612"/>
                    <a:gd name="T48" fmla="*/ 175 w 956"/>
                    <a:gd name="T49" fmla="*/ 0 h 612"/>
                    <a:gd name="T50" fmla="*/ 156 w 956"/>
                    <a:gd name="T51" fmla="*/ 0 h 612"/>
                    <a:gd name="T52" fmla="*/ 138 w 956"/>
                    <a:gd name="T53" fmla="*/ 0 h 612"/>
                    <a:gd name="T54" fmla="*/ 121 w 956"/>
                    <a:gd name="T55" fmla="*/ 0 h 612"/>
                    <a:gd name="T56" fmla="*/ 110 w 956"/>
                    <a:gd name="T57" fmla="*/ 0 h 612"/>
                    <a:gd name="T58" fmla="*/ 98 w 956"/>
                    <a:gd name="T59" fmla="*/ 0 h 612"/>
                    <a:gd name="T60" fmla="*/ 84 w 956"/>
                    <a:gd name="T61" fmla="*/ 0 h 612"/>
                    <a:gd name="T62" fmla="*/ 69 w 956"/>
                    <a:gd name="T63" fmla="*/ 1 h 612"/>
                    <a:gd name="T64" fmla="*/ 52 w 956"/>
                    <a:gd name="T65" fmla="*/ 1 h 612"/>
                    <a:gd name="T66" fmla="*/ 36 w 956"/>
                    <a:gd name="T67" fmla="*/ 3 h 612"/>
                    <a:gd name="T68" fmla="*/ 21 w 956"/>
                    <a:gd name="T69" fmla="*/ 4 h 612"/>
                    <a:gd name="T70" fmla="*/ 8 w 956"/>
                    <a:gd name="T71" fmla="*/ 6 h 6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6"/>
                    <a:gd name="T109" fmla="*/ 0 h 612"/>
                    <a:gd name="T110" fmla="*/ 956 w 956"/>
                    <a:gd name="T111" fmla="*/ 612 h 61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6" h="612">
                      <a:moveTo>
                        <a:pt x="7" y="29"/>
                      </a:moveTo>
                      <a:lnTo>
                        <a:pt x="3" y="130"/>
                      </a:lnTo>
                      <a:lnTo>
                        <a:pt x="0" y="232"/>
                      </a:lnTo>
                      <a:lnTo>
                        <a:pt x="0" y="333"/>
                      </a:lnTo>
                      <a:lnTo>
                        <a:pt x="0" y="434"/>
                      </a:lnTo>
                      <a:lnTo>
                        <a:pt x="21" y="449"/>
                      </a:lnTo>
                      <a:lnTo>
                        <a:pt x="45" y="464"/>
                      </a:lnTo>
                      <a:lnTo>
                        <a:pt x="72" y="478"/>
                      </a:lnTo>
                      <a:lnTo>
                        <a:pt x="100" y="492"/>
                      </a:lnTo>
                      <a:lnTo>
                        <a:pt x="132" y="506"/>
                      </a:lnTo>
                      <a:lnTo>
                        <a:pt x="164" y="520"/>
                      </a:lnTo>
                      <a:lnTo>
                        <a:pt x="197" y="532"/>
                      </a:lnTo>
                      <a:lnTo>
                        <a:pt x="231" y="544"/>
                      </a:lnTo>
                      <a:lnTo>
                        <a:pt x="264" y="555"/>
                      </a:lnTo>
                      <a:lnTo>
                        <a:pt x="297" y="567"/>
                      </a:lnTo>
                      <a:lnTo>
                        <a:pt x="330" y="576"/>
                      </a:lnTo>
                      <a:lnTo>
                        <a:pt x="360" y="585"/>
                      </a:lnTo>
                      <a:lnTo>
                        <a:pt x="387" y="593"/>
                      </a:lnTo>
                      <a:lnTo>
                        <a:pt x="413" y="600"/>
                      </a:lnTo>
                      <a:lnTo>
                        <a:pt x="436" y="607"/>
                      </a:lnTo>
                      <a:lnTo>
                        <a:pt x="454" y="612"/>
                      </a:lnTo>
                      <a:lnTo>
                        <a:pt x="475" y="591"/>
                      </a:lnTo>
                      <a:lnTo>
                        <a:pt x="500" y="569"/>
                      </a:lnTo>
                      <a:lnTo>
                        <a:pt x="529" y="547"/>
                      </a:lnTo>
                      <a:lnTo>
                        <a:pt x="561" y="525"/>
                      </a:lnTo>
                      <a:lnTo>
                        <a:pt x="595" y="504"/>
                      </a:lnTo>
                      <a:lnTo>
                        <a:pt x="632" y="482"/>
                      </a:lnTo>
                      <a:lnTo>
                        <a:pt x="668" y="459"/>
                      </a:lnTo>
                      <a:lnTo>
                        <a:pt x="705" y="436"/>
                      </a:lnTo>
                      <a:lnTo>
                        <a:pt x="743" y="411"/>
                      </a:lnTo>
                      <a:lnTo>
                        <a:pt x="780" y="388"/>
                      </a:lnTo>
                      <a:lnTo>
                        <a:pt x="816" y="364"/>
                      </a:lnTo>
                      <a:lnTo>
                        <a:pt x="850" y="339"/>
                      </a:lnTo>
                      <a:lnTo>
                        <a:pt x="882" y="314"/>
                      </a:lnTo>
                      <a:lnTo>
                        <a:pt x="910" y="288"/>
                      </a:lnTo>
                      <a:lnTo>
                        <a:pt x="936" y="262"/>
                      </a:lnTo>
                      <a:lnTo>
                        <a:pt x="956" y="234"/>
                      </a:lnTo>
                      <a:lnTo>
                        <a:pt x="956" y="177"/>
                      </a:lnTo>
                      <a:lnTo>
                        <a:pt x="956" y="119"/>
                      </a:lnTo>
                      <a:lnTo>
                        <a:pt x="954" y="60"/>
                      </a:lnTo>
                      <a:lnTo>
                        <a:pt x="953" y="3"/>
                      </a:lnTo>
                      <a:lnTo>
                        <a:pt x="938" y="3"/>
                      </a:lnTo>
                      <a:lnTo>
                        <a:pt x="920" y="1"/>
                      </a:lnTo>
                      <a:lnTo>
                        <a:pt x="897" y="1"/>
                      </a:lnTo>
                      <a:lnTo>
                        <a:pt x="869" y="1"/>
                      </a:lnTo>
                      <a:lnTo>
                        <a:pt x="839" y="0"/>
                      </a:lnTo>
                      <a:lnTo>
                        <a:pt x="807" y="0"/>
                      </a:lnTo>
                      <a:lnTo>
                        <a:pt x="772" y="0"/>
                      </a:lnTo>
                      <a:lnTo>
                        <a:pt x="735" y="0"/>
                      </a:lnTo>
                      <a:lnTo>
                        <a:pt x="698" y="0"/>
                      </a:lnTo>
                      <a:lnTo>
                        <a:pt x="660" y="0"/>
                      </a:lnTo>
                      <a:lnTo>
                        <a:pt x="624" y="0"/>
                      </a:lnTo>
                      <a:lnTo>
                        <a:pt x="586" y="0"/>
                      </a:lnTo>
                      <a:lnTo>
                        <a:pt x="550" y="0"/>
                      </a:lnTo>
                      <a:lnTo>
                        <a:pt x="515" y="0"/>
                      </a:lnTo>
                      <a:lnTo>
                        <a:pt x="484" y="1"/>
                      </a:lnTo>
                      <a:lnTo>
                        <a:pt x="454" y="1"/>
                      </a:lnTo>
                      <a:lnTo>
                        <a:pt x="437" y="0"/>
                      </a:lnTo>
                      <a:lnTo>
                        <a:pt x="416" y="0"/>
                      </a:lnTo>
                      <a:lnTo>
                        <a:pt x="392" y="0"/>
                      </a:lnTo>
                      <a:lnTo>
                        <a:pt x="365" y="0"/>
                      </a:lnTo>
                      <a:lnTo>
                        <a:pt x="335" y="1"/>
                      </a:lnTo>
                      <a:lnTo>
                        <a:pt x="306" y="3"/>
                      </a:lnTo>
                      <a:lnTo>
                        <a:pt x="273" y="4"/>
                      </a:lnTo>
                      <a:lnTo>
                        <a:pt x="240" y="5"/>
                      </a:lnTo>
                      <a:lnTo>
                        <a:pt x="208" y="7"/>
                      </a:lnTo>
                      <a:lnTo>
                        <a:pt x="174" y="10"/>
                      </a:lnTo>
                      <a:lnTo>
                        <a:pt x="142" y="12"/>
                      </a:lnTo>
                      <a:lnTo>
                        <a:pt x="111" y="15"/>
                      </a:lnTo>
                      <a:lnTo>
                        <a:pt x="81" y="18"/>
                      </a:lnTo>
                      <a:lnTo>
                        <a:pt x="53" y="21"/>
                      </a:lnTo>
                      <a:lnTo>
                        <a:pt x="29" y="26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solidFill>
                  <a:srgbClr val="C4A8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2" name="Freeform 183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58" cy="274"/>
                </a:xfrm>
                <a:custGeom>
                  <a:avLst/>
                  <a:gdLst>
                    <a:gd name="T0" fmla="*/ 1 w 915"/>
                    <a:gd name="T1" fmla="*/ 27 h 548"/>
                    <a:gd name="T2" fmla="*/ 0 w 915"/>
                    <a:gd name="T3" fmla="*/ 66 h 548"/>
                    <a:gd name="T4" fmla="*/ 4 w 915"/>
                    <a:gd name="T5" fmla="*/ 90 h 548"/>
                    <a:gd name="T6" fmla="*/ 14 w 915"/>
                    <a:gd name="T7" fmla="*/ 98 h 548"/>
                    <a:gd name="T8" fmla="*/ 25 w 915"/>
                    <a:gd name="T9" fmla="*/ 105 h 548"/>
                    <a:gd name="T10" fmla="*/ 38 w 915"/>
                    <a:gd name="T11" fmla="*/ 112 h 548"/>
                    <a:gd name="T12" fmla="*/ 50 w 915"/>
                    <a:gd name="T13" fmla="*/ 119 h 548"/>
                    <a:gd name="T14" fmla="*/ 62 w 915"/>
                    <a:gd name="T15" fmla="*/ 125 h 548"/>
                    <a:gd name="T16" fmla="*/ 73 w 915"/>
                    <a:gd name="T17" fmla="*/ 131 h 548"/>
                    <a:gd name="T18" fmla="*/ 82 w 915"/>
                    <a:gd name="T19" fmla="*/ 135 h 548"/>
                    <a:gd name="T20" fmla="*/ 92 w 915"/>
                    <a:gd name="T21" fmla="*/ 134 h 548"/>
                    <a:gd name="T22" fmla="*/ 107 w 915"/>
                    <a:gd name="T23" fmla="*/ 126 h 548"/>
                    <a:gd name="T24" fmla="*/ 126 w 915"/>
                    <a:gd name="T25" fmla="*/ 118 h 548"/>
                    <a:gd name="T26" fmla="*/ 147 w 915"/>
                    <a:gd name="T27" fmla="*/ 110 h 548"/>
                    <a:gd name="T28" fmla="*/ 168 w 915"/>
                    <a:gd name="T29" fmla="*/ 101 h 548"/>
                    <a:gd name="T30" fmla="*/ 189 w 915"/>
                    <a:gd name="T31" fmla="*/ 92 h 548"/>
                    <a:gd name="T32" fmla="*/ 208 w 915"/>
                    <a:gd name="T33" fmla="*/ 82 h 548"/>
                    <a:gd name="T34" fmla="*/ 223 w 915"/>
                    <a:gd name="T35" fmla="*/ 72 h 548"/>
                    <a:gd name="T36" fmla="*/ 229 w 915"/>
                    <a:gd name="T37" fmla="*/ 50 h 548"/>
                    <a:gd name="T38" fmla="*/ 229 w 915"/>
                    <a:gd name="T39" fmla="*/ 17 h 548"/>
                    <a:gd name="T40" fmla="*/ 224 w 915"/>
                    <a:gd name="T41" fmla="*/ 1 h 548"/>
                    <a:gd name="T42" fmla="*/ 212 w 915"/>
                    <a:gd name="T43" fmla="*/ 1 h 548"/>
                    <a:gd name="T44" fmla="*/ 196 w 915"/>
                    <a:gd name="T45" fmla="*/ 1 h 548"/>
                    <a:gd name="T46" fmla="*/ 178 w 915"/>
                    <a:gd name="T47" fmla="*/ 1 h 548"/>
                    <a:gd name="T48" fmla="*/ 157 w 915"/>
                    <a:gd name="T49" fmla="*/ 0 h 548"/>
                    <a:gd name="T50" fmla="*/ 136 w 915"/>
                    <a:gd name="T51" fmla="*/ 0 h 548"/>
                    <a:gd name="T52" fmla="*/ 115 w 915"/>
                    <a:gd name="T53" fmla="*/ 1 h 548"/>
                    <a:gd name="T54" fmla="*/ 97 w 915"/>
                    <a:gd name="T55" fmla="*/ 1 h 548"/>
                    <a:gd name="T56" fmla="*/ 85 w 915"/>
                    <a:gd name="T57" fmla="*/ 1 h 548"/>
                    <a:gd name="T58" fmla="*/ 76 w 915"/>
                    <a:gd name="T59" fmla="*/ 1 h 548"/>
                    <a:gd name="T60" fmla="*/ 66 w 915"/>
                    <a:gd name="T61" fmla="*/ 1 h 548"/>
                    <a:gd name="T62" fmla="*/ 53 w 915"/>
                    <a:gd name="T63" fmla="*/ 2 h 548"/>
                    <a:gd name="T64" fmla="*/ 41 w 915"/>
                    <a:gd name="T65" fmla="*/ 2 h 548"/>
                    <a:gd name="T66" fmla="*/ 28 w 915"/>
                    <a:gd name="T67" fmla="*/ 3 h 548"/>
                    <a:gd name="T68" fmla="*/ 17 w 915"/>
                    <a:gd name="T69" fmla="*/ 5 h 548"/>
                    <a:gd name="T70" fmla="*/ 7 w 915"/>
                    <a:gd name="T71" fmla="*/ 6 h 54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5"/>
                    <a:gd name="T109" fmla="*/ 0 h 548"/>
                    <a:gd name="T110" fmla="*/ 915 w 915"/>
                    <a:gd name="T111" fmla="*/ 548 h 54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5" h="548">
                      <a:moveTo>
                        <a:pt x="8" y="28"/>
                      </a:moveTo>
                      <a:lnTo>
                        <a:pt x="4" y="106"/>
                      </a:lnTo>
                      <a:lnTo>
                        <a:pt x="1" y="184"/>
                      </a:lnTo>
                      <a:lnTo>
                        <a:pt x="0" y="264"/>
                      </a:lnTo>
                      <a:lnTo>
                        <a:pt x="0" y="342"/>
                      </a:lnTo>
                      <a:lnTo>
                        <a:pt x="16" y="358"/>
                      </a:lnTo>
                      <a:lnTo>
                        <a:pt x="34" y="373"/>
                      </a:lnTo>
                      <a:lnTo>
                        <a:pt x="54" y="389"/>
                      </a:lnTo>
                      <a:lnTo>
                        <a:pt x="76" y="404"/>
                      </a:lnTo>
                      <a:lnTo>
                        <a:pt x="99" y="419"/>
                      </a:lnTo>
                      <a:lnTo>
                        <a:pt x="123" y="434"/>
                      </a:lnTo>
                      <a:lnTo>
                        <a:pt x="149" y="448"/>
                      </a:lnTo>
                      <a:lnTo>
                        <a:pt x="174" y="462"/>
                      </a:lnTo>
                      <a:lnTo>
                        <a:pt x="198" y="475"/>
                      </a:lnTo>
                      <a:lnTo>
                        <a:pt x="224" y="487"/>
                      </a:lnTo>
                      <a:lnTo>
                        <a:pt x="247" y="499"/>
                      </a:lnTo>
                      <a:lnTo>
                        <a:pt x="270" y="510"/>
                      </a:lnTo>
                      <a:lnTo>
                        <a:pt x="291" y="521"/>
                      </a:lnTo>
                      <a:lnTo>
                        <a:pt x="310" y="531"/>
                      </a:lnTo>
                      <a:lnTo>
                        <a:pt x="327" y="540"/>
                      </a:lnTo>
                      <a:lnTo>
                        <a:pt x="341" y="548"/>
                      </a:lnTo>
                      <a:lnTo>
                        <a:pt x="365" y="533"/>
                      </a:lnTo>
                      <a:lnTo>
                        <a:pt x="394" y="517"/>
                      </a:lnTo>
                      <a:lnTo>
                        <a:pt x="427" y="502"/>
                      </a:lnTo>
                      <a:lnTo>
                        <a:pt x="463" y="486"/>
                      </a:lnTo>
                      <a:lnTo>
                        <a:pt x="501" y="470"/>
                      </a:lnTo>
                      <a:lnTo>
                        <a:pt x="543" y="454"/>
                      </a:lnTo>
                      <a:lnTo>
                        <a:pt x="586" y="437"/>
                      </a:lnTo>
                      <a:lnTo>
                        <a:pt x="628" y="419"/>
                      </a:lnTo>
                      <a:lnTo>
                        <a:pt x="672" y="402"/>
                      </a:lnTo>
                      <a:lnTo>
                        <a:pt x="715" y="384"/>
                      </a:lnTo>
                      <a:lnTo>
                        <a:pt x="755" y="365"/>
                      </a:lnTo>
                      <a:lnTo>
                        <a:pt x="794" y="346"/>
                      </a:lnTo>
                      <a:lnTo>
                        <a:pt x="830" y="326"/>
                      </a:lnTo>
                      <a:lnTo>
                        <a:pt x="863" y="305"/>
                      </a:lnTo>
                      <a:lnTo>
                        <a:pt x="891" y="285"/>
                      </a:lnTo>
                      <a:lnTo>
                        <a:pt x="915" y="263"/>
                      </a:lnTo>
                      <a:lnTo>
                        <a:pt x="915" y="198"/>
                      </a:lnTo>
                      <a:lnTo>
                        <a:pt x="914" y="134"/>
                      </a:lnTo>
                      <a:lnTo>
                        <a:pt x="913" y="68"/>
                      </a:lnTo>
                      <a:lnTo>
                        <a:pt x="912" y="2"/>
                      </a:lnTo>
                      <a:lnTo>
                        <a:pt x="895" y="2"/>
                      </a:lnTo>
                      <a:lnTo>
                        <a:pt x="874" y="2"/>
                      </a:lnTo>
                      <a:lnTo>
                        <a:pt x="848" y="1"/>
                      </a:lnTo>
                      <a:lnTo>
                        <a:pt x="817" y="1"/>
                      </a:lnTo>
                      <a:lnTo>
                        <a:pt x="784" y="1"/>
                      </a:lnTo>
                      <a:lnTo>
                        <a:pt x="747" y="1"/>
                      </a:lnTo>
                      <a:lnTo>
                        <a:pt x="709" y="1"/>
                      </a:lnTo>
                      <a:lnTo>
                        <a:pt x="668" y="0"/>
                      </a:lnTo>
                      <a:lnTo>
                        <a:pt x="626" y="0"/>
                      </a:lnTo>
                      <a:lnTo>
                        <a:pt x="584" y="0"/>
                      </a:lnTo>
                      <a:lnTo>
                        <a:pt x="542" y="0"/>
                      </a:lnTo>
                      <a:lnTo>
                        <a:pt x="500" y="1"/>
                      </a:lnTo>
                      <a:lnTo>
                        <a:pt x="460" y="1"/>
                      </a:lnTo>
                      <a:lnTo>
                        <a:pt x="421" y="1"/>
                      </a:lnTo>
                      <a:lnTo>
                        <a:pt x="385" y="1"/>
                      </a:lnTo>
                      <a:lnTo>
                        <a:pt x="352" y="2"/>
                      </a:lnTo>
                      <a:lnTo>
                        <a:pt x="338" y="2"/>
                      </a:lnTo>
                      <a:lnTo>
                        <a:pt x="322" y="1"/>
                      </a:lnTo>
                      <a:lnTo>
                        <a:pt x="303" y="1"/>
                      </a:lnTo>
                      <a:lnTo>
                        <a:pt x="282" y="2"/>
                      </a:lnTo>
                      <a:lnTo>
                        <a:pt x="261" y="2"/>
                      </a:lnTo>
                      <a:lnTo>
                        <a:pt x="236" y="4"/>
                      </a:lnTo>
                      <a:lnTo>
                        <a:pt x="212" y="5"/>
                      </a:lnTo>
                      <a:lnTo>
                        <a:pt x="187" y="6"/>
                      </a:lnTo>
                      <a:lnTo>
                        <a:pt x="162" y="8"/>
                      </a:lnTo>
                      <a:lnTo>
                        <a:pt x="136" y="9"/>
                      </a:lnTo>
                      <a:lnTo>
                        <a:pt x="112" y="12"/>
                      </a:lnTo>
                      <a:lnTo>
                        <a:pt x="88" y="15"/>
                      </a:lnTo>
                      <a:lnTo>
                        <a:pt x="65" y="17"/>
                      </a:lnTo>
                      <a:lnTo>
                        <a:pt x="44" y="21"/>
                      </a:lnTo>
                      <a:lnTo>
                        <a:pt x="26" y="24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CCA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3" name="Freeform 184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37" cy="242"/>
                </a:xfrm>
                <a:custGeom>
                  <a:avLst/>
                  <a:gdLst>
                    <a:gd name="T0" fmla="*/ 1 w 874"/>
                    <a:gd name="T1" fmla="*/ 20 h 485"/>
                    <a:gd name="T2" fmla="*/ 0 w 874"/>
                    <a:gd name="T3" fmla="*/ 48 h 485"/>
                    <a:gd name="T4" fmla="*/ 3 w 874"/>
                    <a:gd name="T5" fmla="*/ 66 h 485"/>
                    <a:gd name="T6" fmla="*/ 9 w 874"/>
                    <a:gd name="T7" fmla="*/ 75 h 485"/>
                    <a:gd name="T8" fmla="*/ 17 w 874"/>
                    <a:gd name="T9" fmla="*/ 83 h 485"/>
                    <a:gd name="T10" fmla="*/ 25 w 874"/>
                    <a:gd name="T11" fmla="*/ 90 h 485"/>
                    <a:gd name="T12" fmla="*/ 34 w 874"/>
                    <a:gd name="T13" fmla="*/ 98 h 485"/>
                    <a:gd name="T14" fmla="*/ 42 w 874"/>
                    <a:gd name="T15" fmla="*/ 105 h 485"/>
                    <a:gd name="T16" fmla="*/ 49 w 874"/>
                    <a:gd name="T17" fmla="*/ 112 h 485"/>
                    <a:gd name="T18" fmla="*/ 55 w 874"/>
                    <a:gd name="T19" fmla="*/ 118 h 485"/>
                    <a:gd name="T20" fmla="*/ 64 w 874"/>
                    <a:gd name="T21" fmla="*/ 119 h 485"/>
                    <a:gd name="T22" fmla="*/ 81 w 874"/>
                    <a:gd name="T23" fmla="*/ 114 h 485"/>
                    <a:gd name="T24" fmla="*/ 102 w 874"/>
                    <a:gd name="T25" fmla="*/ 109 h 485"/>
                    <a:gd name="T26" fmla="*/ 126 w 874"/>
                    <a:gd name="T27" fmla="*/ 103 h 485"/>
                    <a:gd name="T28" fmla="*/ 150 w 874"/>
                    <a:gd name="T29" fmla="*/ 98 h 485"/>
                    <a:gd name="T30" fmla="*/ 174 w 874"/>
                    <a:gd name="T31" fmla="*/ 91 h 485"/>
                    <a:gd name="T32" fmla="*/ 195 w 874"/>
                    <a:gd name="T33" fmla="*/ 84 h 485"/>
                    <a:gd name="T34" fmla="*/ 212 w 874"/>
                    <a:gd name="T35" fmla="*/ 76 h 485"/>
                    <a:gd name="T36" fmla="*/ 219 w 874"/>
                    <a:gd name="T37" fmla="*/ 54 h 485"/>
                    <a:gd name="T38" fmla="*/ 218 w 874"/>
                    <a:gd name="T39" fmla="*/ 18 h 485"/>
                    <a:gd name="T40" fmla="*/ 214 w 874"/>
                    <a:gd name="T41" fmla="*/ 0 h 485"/>
                    <a:gd name="T42" fmla="*/ 201 w 874"/>
                    <a:gd name="T43" fmla="*/ 0 h 485"/>
                    <a:gd name="T44" fmla="*/ 183 w 874"/>
                    <a:gd name="T45" fmla="*/ 0 h 485"/>
                    <a:gd name="T46" fmla="*/ 162 w 874"/>
                    <a:gd name="T47" fmla="*/ 0 h 485"/>
                    <a:gd name="T48" fmla="*/ 139 w 874"/>
                    <a:gd name="T49" fmla="*/ 0 h 485"/>
                    <a:gd name="T50" fmla="*/ 116 w 874"/>
                    <a:gd name="T51" fmla="*/ 0 h 485"/>
                    <a:gd name="T52" fmla="*/ 93 w 874"/>
                    <a:gd name="T53" fmla="*/ 0 h 485"/>
                    <a:gd name="T54" fmla="*/ 72 w 874"/>
                    <a:gd name="T55" fmla="*/ 0 h 485"/>
                    <a:gd name="T56" fmla="*/ 60 w 874"/>
                    <a:gd name="T57" fmla="*/ 0 h 485"/>
                    <a:gd name="T58" fmla="*/ 54 w 874"/>
                    <a:gd name="T59" fmla="*/ 0 h 485"/>
                    <a:gd name="T60" fmla="*/ 46 w 874"/>
                    <a:gd name="T61" fmla="*/ 0 h 485"/>
                    <a:gd name="T62" fmla="*/ 38 w 874"/>
                    <a:gd name="T63" fmla="*/ 1 h 485"/>
                    <a:gd name="T64" fmla="*/ 29 w 874"/>
                    <a:gd name="T65" fmla="*/ 1 h 485"/>
                    <a:gd name="T66" fmla="*/ 21 w 874"/>
                    <a:gd name="T67" fmla="*/ 3 h 485"/>
                    <a:gd name="T68" fmla="*/ 13 w 874"/>
                    <a:gd name="T69" fmla="*/ 4 h 485"/>
                    <a:gd name="T70" fmla="*/ 5 w 874"/>
                    <a:gd name="T71" fmla="*/ 5 h 4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74"/>
                    <a:gd name="T109" fmla="*/ 0 h 485"/>
                    <a:gd name="T110" fmla="*/ 874 w 874"/>
                    <a:gd name="T111" fmla="*/ 485 h 48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74" h="485">
                      <a:moveTo>
                        <a:pt x="8" y="24"/>
                      </a:moveTo>
                      <a:lnTo>
                        <a:pt x="3" y="81"/>
                      </a:lnTo>
                      <a:lnTo>
                        <a:pt x="0" y="137"/>
                      </a:lnTo>
                      <a:lnTo>
                        <a:pt x="0" y="194"/>
                      </a:lnTo>
                      <a:lnTo>
                        <a:pt x="0" y="250"/>
                      </a:lnTo>
                      <a:lnTo>
                        <a:pt x="11" y="266"/>
                      </a:lnTo>
                      <a:lnTo>
                        <a:pt x="23" y="283"/>
                      </a:lnTo>
                      <a:lnTo>
                        <a:pt x="36" y="300"/>
                      </a:lnTo>
                      <a:lnTo>
                        <a:pt x="51" y="316"/>
                      </a:lnTo>
                      <a:lnTo>
                        <a:pt x="67" y="332"/>
                      </a:lnTo>
                      <a:lnTo>
                        <a:pt x="83" y="348"/>
                      </a:lnTo>
                      <a:lnTo>
                        <a:pt x="99" y="363"/>
                      </a:lnTo>
                      <a:lnTo>
                        <a:pt x="117" y="378"/>
                      </a:lnTo>
                      <a:lnTo>
                        <a:pt x="133" y="393"/>
                      </a:lnTo>
                      <a:lnTo>
                        <a:pt x="150" y="408"/>
                      </a:lnTo>
                      <a:lnTo>
                        <a:pt x="165" y="422"/>
                      </a:lnTo>
                      <a:lnTo>
                        <a:pt x="180" y="435"/>
                      </a:lnTo>
                      <a:lnTo>
                        <a:pt x="194" y="448"/>
                      </a:lnTo>
                      <a:lnTo>
                        <a:pt x="206" y="461"/>
                      </a:lnTo>
                      <a:lnTo>
                        <a:pt x="218" y="473"/>
                      </a:lnTo>
                      <a:lnTo>
                        <a:pt x="227" y="485"/>
                      </a:lnTo>
                      <a:lnTo>
                        <a:pt x="254" y="476"/>
                      </a:lnTo>
                      <a:lnTo>
                        <a:pt x="287" y="467"/>
                      </a:lnTo>
                      <a:lnTo>
                        <a:pt x="324" y="457"/>
                      </a:lnTo>
                      <a:lnTo>
                        <a:pt x="364" y="447"/>
                      </a:lnTo>
                      <a:lnTo>
                        <a:pt x="408" y="437"/>
                      </a:lnTo>
                      <a:lnTo>
                        <a:pt x="455" y="426"/>
                      </a:lnTo>
                      <a:lnTo>
                        <a:pt x="503" y="415"/>
                      </a:lnTo>
                      <a:lnTo>
                        <a:pt x="551" y="403"/>
                      </a:lnTo>
                      <a:lnTo>
                        <a:pt x="599" y="392"/>
                      </a:lnTo>
                      <a:lnTo>
                        <a:pt x="648" y="379"/>
                      </a:lnTo>
                      <a:lnTo>
                        <a:pt x="694" y="366"/>
                      </a:lnTo>
                      <a:lnTo>
                        <a:pt x="738" y="353"/>
                      </a:lnTo>
                      <a:lnTo>
                        <a:pt x="778" y="338"/>
                      </a:lnTo>
                      <a:lnTo>
                        <a:pt x="815" y="323"/>
                      </a:lnTo>
                      <a:lnTo>
                        <a:pt x="847" y="307"/>
                      </a:lnTo>
                      <a:lnTo>
                        <a:pt x="874" y="290"/>
                      </a:lnTo>
                      <a:lnTo>
                        <a:pt x="874" y="219"/>
                      </a:lnTo>
                      <a:lnTo>
                        <a:pt x="872" y="146"/>
                      </a:lnTo>
                      <a:lnTo>
                        <a:pt x="872" y="75"/>
                      </a:lnTo>
                      <a:lnTo>
                        <a:pt x="871" y="2"/>
                      </a:lnTo>
                      <a:lnTo>
                        <a:pt x="854" y="2"/>
                      </a:lnTo>
                      <a:lnTo>
                        <a:pt x="830" y="2"/>
                      </a:lnTo>
                      <a:lnTo>
                        <a:pt x="801" y="1"/>
                      </a:lnTo>
                      <a:lnTo>
                        <a:pt x="768" y="1"/>
                      </a:lnTo>
                      <a:lnTo>
                        <a:pt x="730" y="1"/>
                      </a:lnTo>
                      <a:lnTo>
                        <a:pt x="689" y="1"/>
                      </a:lnTo>
                      <a:lnTo>
                        <a:pt x="647" y="1"/>
                      </a:lnTo>
                      <a:lnTo>
                        <a:pt x="602" y="0"/>
                      </a:lnTo>
                      <a:lnTo>
                        <a:pt x="554" y="0"/>
                      </a:lnTo>
                      <a:lnTo>
                        <a:pt x="508" y="0"/>
                      </a:lnTo>
                      <a:lnTo>
                        <a:pt x="461" y="0"/>
                      </a:lnTo>
                      <a:lnTo>
                        <a:pt x="415" y="1"/>
                      </a:lnTo>
                      <a:lnTo>
                        <a:pt x="370" y="1"/>
                      </a:lnTo>
                      <a:lnTo>
                        <a:pt x="326" y="1"/>
                      </a:lnTo>
                      <a:lnTo>
                        <a:pt x="286" y="1"/>
                      </a:lnTo>
                      <a:lnTo>
                        <a:pt x="249" y="2"/>
                      </a:lnTo>
                      <a:lnTo>
                        <a:pt x="239" y="2"/>
                      </a:lnTo>
                      <a:lnTo>
                        <a:pt x="227" y="2"/>
                      </a:lnTo>
                      <a:lnTo>
                        <a:pt x="215" y="2"/>
                      </a:lnTo>
                      <a:lnTo>
                        <a:pt x="200" y="2"/>
                      </a:lnTo>
                      <a:lnTo>
                        <a:pt x="183" y="2"/>
                      </a:lnTo>
                      <a:lnTo>
                        <a:pt x="167" y="4"/>
                      </a:lnTo>
                      <a:lnTo>
                        <a:pt x="150" y="5"/>
                      </a:lnTo>
                      <a:lnTo>
                        <a:pt x="133" y="6"/>
                      </a:lnTo>
                      <a:lnTo>
                        <a:pt x="115" y="7"/>
                      </a:lnTo>
                      <a:lnTo>
                        <a:pt x="98" y="9"/>
                      </a:lnTo>
                      <a:lnTo>
                        <a:pt x="81" y="12"/>
                      </a:lnTo>
                      <a:lnTo>
                        <a:pt x="65" y="13"/>
                      </a:lnTo>
                      <a:lnTo>
                        <a:pt x="49" y="16"/>
                      </a:lnTo>
                      <a:lnTo>
                        <a:pt x="34" y="19"/>
                      </a:lnTo>
                      <a:lnTo>
                        <a:pt x="20" y="21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D3BA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4" name="Freeform 185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416" cy="210"/>
                </a:xfrm>
                <a:custGeom>
                  <a:avLst/>
                  <a:gdLst>
                    <a:gd name="T0" fmla="*/ 3 w 832"/>
                    <a:gd name="T1" fmla="*/ 5 h 421"/>
                    <a:gd name="T2" fmla="*/ 1 w 832"/>
                    <a:gd name="T3" fmla="*/ 13 h 421"/>
                    <a:gd name="T4" fmla="*/ 0 w 832"/>
                    <a:gd name="T5" fmla="*/ 22 h 421"/>
                    <a:gd name="T6" fmla="*/ 0 w 832"/>
                    <a:gd name="T7" fmla="*/ 31 h 421"/>
                    <a:gd name="T8" fmla="*/ 0 w 832"/>
                    <a:gd name="T9" fmla="*/ 39 h 421"/>
                    <a:gd name="T10" fmla="*/ 3 w 832"/>
                    <a:gd name="T11" fmla="*/ 48 h 421"/>
                    <a:gd name="T12" fmla="*/ 7 w 832"/>
                    <a:gd name="T13" fmla="*/ 56 h 421"/>
                    <a:gd name="T14" fmla="*/ 11 w 832"/>
                    <a:gd name="T15" fmla="*/ 65 h 421"/>
                    <a:gd name="T16" fmla="*/ 15 w 832"/>
                    <a:gd name="T17" fmla="*/ 73 h 421"/>
                    <a:gd name="T18" fmla="*/ 19 w 832"/>
                    <a:gd name="T19" fmla="*/ 81 h 421"/>
                    <a:gd name="T20" fmla="*/ 23 w 832"/>
                    <a:gd name="T21" fmla="*/ 89 h 421"/>
                    <a:gd name="T22" fmla="*/ 26 w 832"/>
                    <a:gd name="T23" fmla="*/ 97 h 421"/>
                    <a:gd name="T24" fmla="*/ 29 w 832"/>
                    <a:gd name="T25" fmla="*/ 105 h 421"/>
                    <a:gd name="T26" fmla="*/ 36 w 832"/>
                    <a:gd name="T27" fmla="*/ 104 h 421"/>
                    <a:gd name="T28" fmla="*/ 45 w 832"/>
                    <a:gd name="T29" fmla="*/ 103 h 421"/>
                    <a:gd name="T30" fmla="*/ 56 w 832"/>
                    <a:gd name="T31" fmla="*/ 102 h 421"/>
                    <a:gd name="T32" fmla="*/ 67 w 832"/>
                    <a:gd name="T33" fmla="*/ 101 h 421"/>
                    <a:gd name="T34" fmla="*/ 79 w 832"/>
                    <a:gd name="T35" fmla="*/ 100 h 421"/>
                    <a:gd name="T36" fmla="*/ 92 w 832"/>
                    <a:gd name="T37" fmla="*/ 99 h 421"/>
                    <a:gd name="T38" fmla="*/ 105 w 832"/>
                    <a:gd name="T39" fmla="*/ 98 h 421"/>
                    <a:gd name="T40" fmla="*/ 119 w 832"/>
                    <a:gd name="T41" fmla="*/ 97 h 421"/>
                    <a:gd name="T42" fmla="*/ 132 w 832"/>
                    <a:gd name="T43" fmla="*/ 95 h 421"/>
                    <a:gd name="T44" fmla="*/ 146 w 832"/>
                    <a:gd name="T45" fmla="*/ 94 h 421"/>
                    <a:gd name="T46" fmla="*/ 158 w 832"/>
                    <a:gd name="T47" fmla="*/ 92 h 421"/>
                    <a:gd name="T48" fmla="*/ 171 w 832"/>
                    <a:gd name="T49" fmla="*/ 89 h 421"/>
                    <a:gd name="T50" fmla="*/ 182 w 832"/>
                    <a:gd name="T51" fmla="*/ 87 h 421"/>
                    <a:gd name="T52" fmla="*/ 192 w 832"/>
                    <a:gd name="T53" fmla="*/ 85 h 421"/>
                    <a:gd name="T54" fmla="*/ 201 w 832"/>
                    <a:gd name="T55" fmla="*/ 82 h 421"/>
                    <a:gd name="T56" fmla="*/ 208 w 832"/>
                    <a:gd name="T57" fmla="*/ 79 h 421"/>
                    <a:gd name="T58" fmla="*/ 208 w 832"/>
                    <a:gd name="T59" fmla="*/ 60 h 421"/>
                    <a:gd name="T60" fmla="*/ 208 w 832"/>
                    <a:gd name="T61" fmla="*/ 40 h 421"/>
                    <a:gd name="T62" fmla="*/ 208 w 832"/>
                    <a:gd name="T63" fmla="*/ 20 h 421"/>
                    <a:gd name="T64" fmla="*/ 208 w 832"/>
                    <a:gd name="T65" fmla="*/ 0 h 421"/>
                    <a:gd name="T66" fmla="*/ 203 w 832"/>
                    <a:gd name="T67" fmla="*/ 0 h 421"/>
                    <a:gd name="T68" fmla="*/ 197 w 832"/>
                    <a:gd name="T69" fmla="*/ 0 h 421"/>
                    <a:gd name="T70" fmla="*/ 189 w 832"/>
                    <a:gd name="T71" fmla="*/ 0 h 421"/>
                    <a:gd name="T72" fmla="*/ 179 w 832"/>
                    <a:gd name="T73" fmla="*/ 0 h 421"/>
                    <a:gd name="T74" fmla="*/ 169 w 832"/>
                    <a:gd name="T75" fmla="*/ 0 h 421"/>
                    <a:gd name="T76" fmla="*/ 158 w 832"/>
                    <a:gd name="T77" fmla="*/ 0 h 421"/>
                    <a:gd name="T78" fmla="*/ 146 w 832"/>
                    <a:gd name="T79" fmla="*/ 0 h 421"/>
                    <a:gd name="T80" fmla="*/ 134 w 832"/>
                    <a:gd name="T81" fmla="*/ 0 h 421"/>
                    <a:gd name="T82" fmla="*/ 121 w 832"/>
                    <a:gd name="T83" fmla="*/ 0 h 421"/>
                    <a:gd name="T84" fmla="*/ 108 w 832"/>
                    <a:gd name="T85" fmla="*/ 0 h 421"/>
                    <a:gd name="T86" fmla="*/ 95 w 832"/>
                    <a:gd name="T87" fmla="*/ 0 h 421"/>
                    <a:gd name="T88" fmla="*/ 83 w 832"/>
                    <a:gd name="T89" fmla="*/ 0 h 421"/>
                    <a:gd name="T90" fmla="*/ 70 w 832"/>
                    <a:gd name="T91" fmla="*/ 0 h 421"/>
                    <a:gd name="T92" fmla="*/ 58 w 832"/>
                    <a:gd name="T93" fmla="*/ 0 h 421"/>
                    <a:gd name="T94" fmla="*/ 47 w 832"/>
                    <a:gd name="T95" fmla="*/ 0 h 421"/>
                    <a:gd name="T96" fmla="*/ 37 w 832"/>
                    <a:gd name="T97" fmla="*/ 0 h 421"/>
                    <a:gd name="T98" fmla="*/ 34 w 832"/>
                    <a:gd name="T99" fmla="*/ 0 h 421"/>
                    <a:gd name="T100" fmla="*/ 30 w 832"/>
                    <a:gd name="T101" fmla="*/ 0 h 421"/>
                    <a:gd name="T102" fmla="*/ 25 w 832"/>
                    <a:gd name="T103" fmla="*/ 1 h 421"/>
                    <a:gd name="T104" fmla="*/ 20 w 832"/>
                    <a:gd name="T105" fmla="*/ 1 h 421"/>
                    <a:gd name="T106" fmla="*/ 15 w 832"/>
                    <a:gd name="T107" fmla="*/ 2 h 421"/>
                    <a:gd name="T108" fmla="*/ 11 w 832"/>
                    <a:gd name="T109" fmla="*/ 3 h 421"/>
                    <a:gd name="T110" fmla="*/ 6 w 832"/>
                    <a:gd name="T111" fmla="*/ 4 h 421"/>
                    <a:gd name="T112" fmla="*/ 3 w 832"/>
                    <a:gd name="T113" fmla="*/ 5 h 42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832"/>
                    <a:gd name="T172" fmla="*/ 0 h 421"/>
                    <a:gd name="T173" fmla="*/ 832 w 832"/>
                    <a:gd name="T174" fmla="*/ 421 h 42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832" h="421">
                      <a:moveTo>
                        <a:pt x="9" y="21"/>
                      </a:moveTo>
                      <a:lnTo>
                        <a:pt x="4" y="55"/>
                      </a:lnTo>
                      <a:lnTo>
                        <a:pt x="0" y="90"/>
                      </a:lnTo>
                      <a:lnTo>
                        <a:pt x="0" y="125"/>
                      </a:lnTo>
                      <a:lnTo>
                        <a:pt x="0" y="158"/>
                      </a:lnTo>
                      <a:lnTo>
                        <a:pt x="12" y="192"/>
                      </a:lnTo>
                      <a:lnTo>
                        <a:pt x="26" y="227"/>
                      </a:lnTo>
                      <a:lnTo>
                        <a:pt x="42" y="262"/>
                      </a:lnTo>
                      <a:lnTo>
                        <a:pt x="58" y="295"/>
                      </a:lnTo>
                      <a:lnTo>
                        <a:pt x="75" y="327"/>
                      </a:lnTo>
                      <a:lnTo>
                        <a:pt x="90" y="359"/>
                      </a:lnTo>
                      <a:lnTo>
                        <a:pt x="104" y="391"/>
                      </a:lnTo>
                      <a:lnTo>
                        <a:pt x="114" y="421"/>
                      </a:lnTo>
                      <a:lnTo>
                        <a:pt x="144" y="417"/>
                      </a:lnTo>
                      <a:lnTo>
                        <a:pt x="180" y="415"/>
                      </a:lnTo>
                      <a:lnTo>
                        <a:pt x="221" y="411"/>
                      </a:lnTo>
                      <a:lnTo>
                        <a:pt x="268" y="407"/>
                      </a:lnTo>
                      <a:lnTo>
                        <a:pt x="316" y="403"/>
                      </a:lnTo>
                      <a:lnTo>
                        <a:pt x="367" y="399"/>
                      </a:lnTo>
                      <a:lnTo>
                        <a:pt x="420" y="394"/>
                      </a:lnTo>
                      <a:lnTo>
                        <a:pt x="474" y="388"/>
                      </a:lnTo>
                      <a:lnTo>
                        <a:pt x="528" y="381"/>
                      </a:lnTo>
                      <a:lnTo>
                        <a:pt x="581" y="376"/>
                      </a:lnTo>
                      <a:lnTo>
                        <a:pt x="632" y="368"/>
                      </a:lnTo>
                      <a:lnTo>
                        <a:pt x="681" y="359"/>
                      </a:lnTo>
                      <a:lnTo>
                        <a:pt x="726" y="350"/>
                      </a:lnTo>
                      <a:lnTo>
                        <a:pt x="766" y="341"/>
                      </a:lnTo>
                      <a:lnTo>
                        <a:pt x="802" y="331"/>
                      </a:lnTo>
                      <a:lnTo>
                        <a:pt x="832" y="319"/>
                      </a:lnTo>
                      <a:lnTo>
                        <a:pt x="832" y="240"/>
                      </a:lnTo>
                      <a:lnTo>
                        <a:pt x="832" y="160"/>
                      </a:lnTo>
                      <a:lnTo>
                        <a:pt x="831" y="82"/>
                      </a:lnTo>
                      <a:lnTo>
                        <a:pt x="831" y="2"/>
                      </a:lnTo>
                      <a:lnTo>
                        <a:pt x="811" y="2"/>
                      </a:lnTo>
                      <a:lnTo>
                        <a:pt x="785" y="2"/>
                      </a:lnTo>
                      <a:lnTo>
                        <a:pt x="753" y="1"/>
                      </a:lnTo>
                      <a:lnTo>
                        <a:pt x="716" y="1"/>
                      </a:lnTo>
                      <a:lnTo>
                        <a:pt x="675" y="1"/>
                      </a:lnTo>
                      <a:lnTo>
                        <a:pt x="630" y="1"/>
                      </a:lnTo>
                      <a:lnTo>
                        <a:pt x="583" y="1"/>
                      </a:lnTo>
                      <a:lnTo>
                        <a:pt x="534" y="0"/>
                      </a:lnTo>
                      <a:lnTo>
                        <a:pt x="483" y="0"/>
                      </a:lnTo>
                      <a:lnTo>
                        <a:pt x="431" y="0"/>
                      </a:lnTo>
                      <a:lnTo>
                        <a:pt x="379" y="0"/>
                      </a:lnTo>
                      <a:lnTo>
                        <a:pt x="329" y="1"/>
                      </a:lnTo>
                      <a:lnTo>
                        <a:pt x="279" y="1"/>
                      </a:lnTo>
                      <a:lnTo>
                        <a:pt x="232" y="1"/>
                      </a:lnTo>
                      <a:lnTo>
                        <a:pt x="187" y="1"/>
                      </a:lnTo>
                      <a:lnTo>
                        <a:pt x="147" y="2"/>
                      </a:lnTo>
                      <a:lnTo>
                        <a:pt x="133" y="2"/>
                      </a:lnTo>
                      <a:lnTo>
                        <a:pt x="117" y="2"/>
                      </a:lnTo>
                      <a:lnTo>
                        <a:pt x="98" y="4"/>
                      </a:lnTo>
                      <a:lnTo>
                        <a:pt x="80" y="6"/>
                      </a:lnTo>
                      <a:lnTo>
                        <a:pt x="60" y="8"/>
                      </a:lnTo>
                      <a:lnTo>
                        <a:pt x="42" y="12"/>
                      </a:lnTo>
                      <a:lnTo>
                        <a:pt x="24" y="16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DBC1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5" name="Freeform 186"/>
                <p:cNvSpPr>
                  <a:spLocks/>
                </p:cNvSpPr>
                <p:nvPr/>
              </p:nvSpPr>
              <p:spPr bwMode="auto">
                <a:xfrm>
                  <a:off x="1066" y="2751"/>
                  <a:ext cx="396" cy="186"/>
                </a:xfrm>
                <a:custGeom>
                  <a:avLst/>
                  <a:gdLst>
                    <a:gd name="T0" fmla="*/ 3 w 792"/>
                    <a:gd name="T1" fmla="*/ 5 h 372"/>
                    <a:gd name="T2" fmla="*/ 1 w 792"/>
                    <a:gd name="T3" fmla="*/ 8 h 372"/>
                    <a:gd name="T4" fmla="*/ 0 w 792"/>
                    <a:gd name="T5" fmla="*/ 11 h 372"/>
                    <a:gd name="T6" fmla="*/ 0 w 792"/>
                    <a:gd name="T7" fmla="*/ 14 h 372"/>
                    <a:gd name="T8" fmla="*/ 0 w 792"/>
                    <a:gd name="T9" fmla="*/ 17 h 372"/>
                    <a:gd name="T10" fmla="*/ 0 w 792"/>
                    <a:gd name="T11" fmla="*/ 90 h 372"/>
                    <a:gd name="T12" fmla="*/ 4 w 792"/>
                    <a:gd name="T13" fmla="*/ 90 h 372"/>
                    <a:gd name="T14" fmla="*/ 9 w 792"/>
                    <a:gd name="T15" fmla="*/ 91 h 372"/>
                    <a:gd name="T16" fmla="*/ 13 w 792"/>
                    <a:gd name="T17" fmla="*/ 91 h 372"/>
                    <a:gd name="T18" fmla="*/ 19 w 792"/>
                    <a:gd name="T19" fmla="*/ 91 h 372"/>
                    <a:gd name="T20" fmla="*/ 24 w 792"/>
                    <a:gd name="T21" fmla="*/ 91 h 372"/>
                    <a:gd name="T22" fmla="*/ 30 w 792"/>
                    <a:gd name="T23" fmla="*/ 92 h 372"/>
                    <a:gd name="T24" fmla="*/ 36 w 792"/>
                    <a:gd name="T25" fmla="*/ 92 h 372"/>
                    <a:gd name="T26" fmla="*/ 42 w 792"/>
                    <a:gd name="T27" fmla="*/ 92 h 372"/>
                    <a:gd name="T28" fmla="*/ 49 w 792"/>
                    <a:gd name="T29" fmla="*/ 93 h 372"/>
                    <a:gd name="T30" fmla="*/ 56 w 792"/>
                    <a:gd name="T31" fmla="*/ 93 h 372"/>
                    <a:gd name="T32" fmla="*/ 63 w 792"/>
                    <a:gd name="T33" fmla="*/ 93 h 372"/>
                    <a:gd name="T34" fmla="*/ 70 w 792"/>
                    <a:gd name="T35" fmla="*/ 93 h 372"/>
                    <a:gd name="T36" fmla="*/ 77 w 792"/>
                    <a:gd name="T37" fmla="*/ 93 h 372"/>
                    <a:gd name="T38" fmla="*/ 85 w 792"/>
                    <a:gd name="T39" fmla="*/ 93 h 372"/>
                    <a:gd name="T40" fmla="*/ 92 w 792"/>
                    <a:gd name="T41" fmla="*/ 93 h 372"/>
                    <a:gd name="T42" fmla="*/ 100 w 792"/>
                    <a:gd name="T43" fmla="*/ 93 h 372"/>
                    <a:gd name="T44" fmla="*/ 107 w 792"/>
                    <a:gd name="T45" fmla="*/ 93 h 372"/>
                    <a:gd name="T46" fmla="*/ 114 w 792"/>
                    <a:gd name="T47" fmla="*/ 93 h 372"/>
                    <a:gd name="T48" fmla="*/ 122 w 792"/>
                    <a:gd name="T49" fmla="*/ 93 h 372"/>
                    <a:gd name="T50" fmla="*/ 129 w 792"/>
                    <a:gd name="T51" fmla="*/ 93 h 372"/>
                    <a:gd name="T52" fmla="*/ 136 w 792"/>
                    <a:gd name="T53" fmla="*/ 93 h 372"/>
                    <a:gd name="T54" fmla="*/ 143 w 792"/>
                    <a:gd name="T55" fmla="*/ 93 h 372"/>
                    <a:gd name="T56" fmla="*/ 150 w 792"/>
                    <a:gd name="T57" fmla="*/ 92 h 372"/>
                    <a:gd name="T58" fmla="*/ 157 w 792"/>
                    <a:gd name="T59" fmla="*/ 92 h 372"/>
                    <a:gd name="T60" fmla="*/ 163 w 792"/>
                    <a:gd name="T61" fmla="*/ 91 h 372"/>
                    <a:gd name="T62" fmla="*/ 169 w 792"/>
                    <a:gd name="T63" fmla="*/ 91 h 372"/>
                    <a:gd name="T64" fmla="*/ 175 w 792"/>
                    <a:gd name="T65" fmla="*/ 91 h 372"/>
                    <a:gd name="T66" fmla="*/ 180 w 792"/>
                    <a:gd name="T67" fmla="*/ 90 h 372"/>
                    <a:gd name="T68" fmla="*/ 185 w 792"/>
                    <a:gd name="T69" fmla="*/ 89 h 372"/>
                    <a:gd name="T70" fmla="*/ 190 w 792"/>
                    <a:gd name="T71" fmla="*/ 89 h 372"/>
                    <a:gd name="T72" fmla="*/ 195 w 792"/>
                    <a:gd name="T73" fmla="*/ 88 h 372"/>
                    <a:gd name="T74" fmla="*/ 198 w 792"/>
                    <a:gd name="T75" fmla="*/ 87 h 372"/>
                    <a:gd name="T76" fmla="*/ 198 w 792"/>
                    <a:gd name="T77" fmla="*/ 1 h 372"/>
                    <a:gd name="T78" fmla="*/ 193 w 792"/>
                    <a:gd name="T79" fmla="*/ 1 h 372"/>
                    <a:gd name="T80" fmla="*/ 186 w 792"/>
                    <a:gd name="T81" fmla="*/ 1 h 372"/>
                    <a:gd name="T82" fmla="*/ 177 w 792"/>
                    <a:gd name="T83" fmla="*/ 1 h 372"/>
                    <a:gd name="T84" fmla="*/ 167 w 792"/>
                    <a:gd name="T85" fmla="*/ 1 h 372"/>
                    <a:gd name="T86" fmla="*/ 156 w 792"/>
                    <a:gd name="T87" fmla="*/ 1 h 372"/>
                    <a:gd name="T88" fmla="*/ 143 w 792"/>
                    <a:gd name="T89" fmla="*/ 1 h 372"/>
                    <a:gd name="T90" fmla="*/ 130 w 792"/>
                    <a:gd name="T91" fmla="*/ 0 h 372"/>
                    <a:gd name="T92" fmla="*/ 117 w 792"/>
                    <a:gd name="T93" fmla="*/ 0 h 372"/>
                    <a:gd name="T94" fmla="*/ 103 w 792"/>
                    <a:gd name="T95" fmla="*/ 0 h 372"/>
                    <a:gd name="T96" fmla="*/ 89 w 792"/>
                    <a:gd name="T97" fmla="*/ 0 h 372"/>
                    <a:gd name="T98" fmla="*/ 75 w 792"/>
                    <a:gd name="T99" fmla="*/ 0 h 372"/>
                    <a:gd name="T100" fmla="*/ 61 w 792"/>
                    <a:gd name="T101" fmla="*/ 0 h 372"/>
                    <a:gd name="T102" fmla="*/ 48 w 792"/>
                    <a:gd name="T103" fmla="*/ 0 h 372"/>
                    <a:gd name="T104" fmla="*/ 35 w 792"/>
                    <a:gd name="T105" fmla="*/ 1 h 372"/>
                    <a:gd name="T106" fmla="*/ 23 w 792"/>
                    <a:gd name="T107" fmla="*/ 1 h 372"/>
                    <a:gd name="T108" fmla="*/ 12 w 792"/>
                    <a:gd name="T109" fmla="*/ 1 h 372"/>
                    <a:gd name="T110" fmla="*/ 10 w 792"/>
                    <a:gd name="T111" fmla="*/ 1 h 372"/>
                    <a:gd name="T112" fmla="*/ 9 w 792"/>
                    <a:gd name="T113" fmla="*/ 1 h 372"/>
                    <a:gd name="T114" fmla="*/ 8 w 792"/>
                    <a:gd name="T115" fmla="*/ 1 h 372"/>
                    <a:gd name="T116" fmla="*/ 7 w 792"/>
                    <a:gd name="T117" fmla="*/ 2 h 372"/>
                    <a:gd name="T118" fmla="*/ 6 w 792"/>
                    <a:gd name="T119" fmla="*/ 2 h 372"/>
                    <a:gd name="T120" fmla="*/ 5 w 792"/>
                    <a:gd name="T121" fmla="*/ 3 h 372"/>
                    <a:gd name="T122" fmla="*/ 4 w 792"/>
                    <a:gd name="T123" fmla="*/ 4 h 372"/>
                    <a:gd name="T124" fmla="*/ 3 w 792"/>
                    <a:gd name="T125" fmla="*/ 5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92"/>
                    <a:gd name="T190" fmla="*/ 0 h 372"/>
                    <a:gd name="T191" fmla="*/ 792 w 792"/>
                    <a:gd name="T192" fmla="*/ 372 h 37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92" h="372">
                      <a:moveTo>
                        <a:pt x="9" y="19"/>
                      </a:moveTo>
                      <a:lnTo>
                        <a:pt x="4" y="30"/>
                      </a:lnTo>
                      <a:lnTo>
                        <a:pt x="0" y="42"/>
                      </a:lnTo>
                      <a:lnTo>
                        <a:pt x="0" y="54"/>
                      </a:lnTo>
                      <a:lnTo>
                        <a:pt x="0" y="66"/>
                      </a:lnTo>
                      <a:lnTo>
                        <a:pt x="0" y="357"/>
                      </a:lnTo>
                      <a:lnTo>
                        <a:pt x="16" y="358"/>
                      </a:lnTo>
                      <a:lnTo>
                        <a:pt x="34" y="361"/>
                      </a:lnTo>
                      <a:lnTo>
                        <a:pt x="52" y="362"/>
                      </a:lnTo>
                      <a:lnTo>
                        <a:pt x="73" y="363"/>
                      </a:lnTo>
                      <a:lnTo>
                        <a:pt x="95" y="364"/>
                      </a:lnTo>
                      <a:lnTo>
                        <a:pt x="118" y="365"/>
                      </a:lnTo>
                      <a:lnTo>
                        <a:pt x="143" y="366"/>
                      </a:lnTo>
                      <a:lnTo>
                        <a:pt x="168" y="368"/>
                      </a:lnTo>
                      <a:lnTo>
                        <a:pt x="195" y="369"/>
                      </a:lnTo>
                      <a:lnTo>
                        <a:pt x="221" y="370"/>
                      </a:lnTo>
                      <a:lnTo>
                        <a:pt x="250" y="370"/>
                      </a:lnTo>
                      <a:lnTo>
                        <a:pt x="279" y="371"/>
                      </a:lnTo>
                      <a:lnTo>
                        <a:pt x="308" y="371"/>
                      </a:lnTo>
                      <a:lnTo>
                        <a:pt x="337" y="372"/>
                      </a:lnTo>
                      <a:lnTo>
                        <a:pt x="367" y="372"/>
                      </a:lnTo>
                      <a:lnTo>
                        <a:pt x="397" y="372"/>
                      </a:lnTo>
                      <a:lnTo>
                        <a:pt x="427" y="372"/>
                      </a:lnTo>
                      <a:lnTo>
                        <a:pt x="455" y="371"/>
                      </a:lnTo>
                      <a:lnTo>
                        <a:pt x="485" y="371"/>
                      </a:lnTo>
                      <a:lnTo>
                        <a:pt x="514" y="370"/>
                      </a:lnTo>
                      <a:lnTo>
                        <a:pt x="543" y="370"/>
                      </a:lnTo>
                      <a:lnTo>
                        <a:pt x="571" y="369"/>
                      </a:lnTo>
                      <a:lnTo>
                        <a:pt x="598" y="368"/>
                      </a:lnTo>
                      <a:lnTo>
                        <a:pt x="625" y="366"/>
                      </a:lnTo>
                      <a:lnTo>
                        <a:pt x="650" y="364"/>
                      </a:lnTo>
                      <a:lnTo>
                        <a:pt x="674" y="363"/>
                      </a:lnTo>
                      <a:lnTo>
                        <a:pt x="697" y="361"/>
                      </a:lnTo>
                      <a:lnTo>
                        <a:pt x="719" y="358"/>
                      </a:lnTo>
                      <a:lnTo>
                        <a:pt x="740" y="356"/>
                      </a:lnTo>
                      <a:lnTo>
                        <a:pt x="759" y="353"/>
                      </a:lnTo>
                      <a:lnTo>
                        <a:pt x="777" y="350"/>
                      </a:lnTo>
                      <a:lnTo>
                        <a:pt x="792" y="347"/>
                      </a:lnTo>
                      <a:lnTo>
                        <a:pt x="792" y="2"/>
                      </a:lnTo>
                      <a:lnTo>
                        <a:pt x="770" y="2"/>
                      </a:lnTo>
                      <a:lnTo>
                        <a:pt x="741" y="2"/>
                      </a:lnTo>
                      <a:lnTo>
                        <a:pt x="705" y="1"/>
                      </a:lnTo>
                      <a:lnTo>
                        <a:pt x="665" y="1"/>
                      </a:lnTo>
                      <a:lnTo>
                        <a:pt x="621" y="1"/>
                      </a:lnTo>
                      <a:lnTo>
                        <a:pt x="572" y="1"/>
                      </a:lnTo>
                      <a:lnTo>
                        <a:pt x="520" y="0"/>
                      </a:lnTo>
                      <a:lnTo>
                        <a:pt x="467" y="0"/>
                      </a:lnTo>
                      <a:lnTo>
                        <a:pt x="412" y="0"/>
                      </a:lnTo>
                      <a:lnTo>
                        <a:pt x="355" y="0"/>
                      </a:lnTo>
                      <a:lnTo>
                        <a:pt x="299" y="0"/>
                      </a:lnTo>
                      <a:lnTo>
                        <a:pt x="243" y="0"/>
                      </a:lnTo>
                      <a:lnTo>
                        <a:pt x="189" y="0"/>
                      </a:lnTo>
                      <a:lnTo>
                        <a:pt x="138" y="1"/>
                      </a:lnTo>
                      <a:lnTo>
                        <a:pt x="90" y="1"/>
                      </a:lnTo>
                      <a:lnTo>
                        <a:pt x="45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0" y="4"/>
                      </a:lnTo>
                      <a:lnTo>
                        <a:pt x="27" y="5"/>
                      </a:lnTo>
                      <a:lnTo>
                        <a:pt x="22" y="7"/>
                      </a:lnTo>
                      <a:lnTo>
                        <a:pt x="19" y="11"/>
                      </a:lnTo>
                      <a:lnTo>
                        <a:pt x="14" y="14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E0C9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6" name="Freeform 187"/>
                <p:cNvSpPr>
                  <a:spLocks/>
                </p:cNvSpPr>
                <p:nvPr/>
              </p:nvSpPr>
              <p:spPr bwMode="auto">
                <a:xfrm>
                  <a:off x="1128" y="2812"/>
                  <a:ext cx="487" cy="374"/>
                </a:xfrm>
                <a:custGeom>
                  <a:avLst/>
                  <a:gdLst>
                    <a:gd name="T0" fmla="*/ 0 w 975"/>
                    <a:gd name="T1" fmla="*/ 9 h 750"/>
                    <a:gd name="T2" fmla="*/ 4 w 975"/>
                    <a:gd name="T3" fmla="*/ 1 h 750"/>
                    <a:gd name="T4" fmla="*/ 239 w 975"/>
                    <a:gd name="T5" fmla="*/ 0 h 750"/>
                    <a:gd name="T6" fmla="*/ 243 w 975"/>
                    <a:gd name="T7" fmla="*/ 9 h 750"/>
                    <a:gd name="T8" fmla="*/ 243 w 975"/>
                    <a:gd name="T9" fmla="*/ 179 h 750"/>
                    <a:gd name="T10" fmla="*/ 236 w 975"/>
                    <a:gd name="T11" fmla="*/ 183 h 750"/>
                    <a:gd name="T12" fmla="*/ 228 w 975"/>
                    <a:gd name="T13" fmla="*/ 184 h 750"/>
                    <a:gd name="T14" fmla="*/ 221 w 975"/>
                    <a:gd name="T15" fmla="*/ 184 h 750"/>
                    <a:gd name="T16" fmla="*/ 214 w 975"/>
                    <a:gd name="T17" fmla="*/ 184 h 750"/>
                    <a:gd name="T18" fmla="*/ 207 w 975"/>
                    <a:gd name="T19" fmla="*/ 185 h 750"/>
                    <a:gd name="T20" fmla="*/ 199 w 975"/>
                    <a:gd name="T21" fmla="*/ 185 h 750"/>
                    <a:gd name="T22" fmla="*/ 192 w 975"/>
                    <a:gd name="T23" fmla="*/ 185 h 750"/>
                    <a:gd name="T24" fmla="*/ 184 w 975"/>
                    <a:gd name="T25" fmla="*/ 185 h 750"/>
                    <a:gd name="T26" fmla="*/ 177 w 975"/>
                    <a:gd name="T27" fmla="*/ 185 h 750"/>
                    <a:gd name="T28" fmla="*/ 170 w 975"/>
                    <a:gd name="T29" fmla="*/ 186 h 750"/>
                    <a:gd name="T30" fmla="*/ 162 w 975"/>
                    <a:gd name="T31" fmla="*/ 186 h 750"/>
                    <a:gd name="T32" fmla="*/ 155 w 975"/>
                    <a:gd name="T33" fmla="*/ 186 h 750"/>
                    <a:gd name="T34" fmla="*/ 148 w 975"/>
                    <a:gd name="T35" fmla="*/ 186 h 750"/>
                    <a:gd name="T36" fmla="*/ 141 w 975"/>
                    <a:gd name="T37" fmla="*/ 186 h 750"/>
                    <a:gd name="T38" fmla="*/ 133 w 975"/>
                    <a:gd name="T39" fmla="*/ 186 h 750"/>
                    <a:gd name="T40" fmla="*/ 126 w 975"/>
                    <a:gd name="T41" fmla="*/ 187 h 750"/>
                    <a:gd name="T42" fmla="*/ 119 w 975"/>
                    <a:gd name="T43" fmla="*/ 187 h 750"/>
                    <a:gd name="T44" fmla="*/ 112 w 975"/>
                    <a:gd name="T45" fmla="*/ 187 h 750"/>
                    <a:gd name="T46" fmla="*/ 104 w 975"/>
                    <a:gd name="T47" fmla="*/ 187 h 750"/>
                    <a:gd name="T48" fmla="*/ 97 w 975"/>
                    <a:gd name="T49" fmla="*/ 187 h 750"/>
                    <a:gd name="T50" fmla="*/ 90 w 975"/>
                    <a:gd name="T51" fmla="*/ 187 h 750"/>
                    <a:gd name="T52" fmla="*/ 83 w 975"/>
                    <a:gd name="T53" fmla="*/ 187 h 750"/>
                    <a:gd name="T54" fmla="*/ 76 w 975"/>
                    <a:gd name="T55" fmla="*/ 187 h 750"/>
                    <a:gd name="T56" fmla="*/ 68 w 975"/>
                    <a:gd name="T57" fmla="*/ 187 h 750"/>
                    <a:gd name="T58" fmla="*/ 61 w 975"/>
                    <a:gd name="T59" fmla="*/ 187 h 750"/>
                    <a:gd name="T60" fmla="*/ 54 w 975"/>
                    <a:gd name="T61" fmla="*/ 187 h 750"/>
                    <a:gd name="T62" fmla="*/ 47 w 975"/>
                    <a:gd name="T63" fmla="*/ 187 h 750"/>
                    <a:gd name="T64" fmla="*/ 40 w 975"/>
                    <a:gd name="T65" fmla="*/ 187 h 750"/>
                    <a:gd name="T66" fmla="*/ 33 w 975"/>
                    <a:gd name="T67" fmla="*/ 187 h 750"/>
                    <a:gd name="T68" fmla="*/ 26 w 975"/>
                    <a:gd name="T69" fmla="*/ 186 h 750"/>
                    <a:gd name="T70" fmla="*/ 19 w 975"/>
                    <a:gd name="T71" fmla="*/ 186 h 750"/>
                    <a:gd name="T72" fmla="*/ 12 w 975"/>
                    <a:gd name="T73" fmla="*/ 186 h 750"/>
                    <a:gd name="T74" fmla="*/ 5 w 975"/>
                    <a:gd name="T75" fmla="*/ 186 h 750"/>
                    <a:gd name="T76" fmla="*/ 0 w 975"/>
                    <a:gd name="T77" fmla="*/ 179 h 750"/>
                    <a:gd name="T78" fmla="*/ 0 w 975"/>
                    <a:gd name="T79" fmla="*/ 9 h 7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5"/>
                    <a:gd name="T121" fmla="*/ 0 h 750"/>
                    <a:gd name="T122" fmla="*/ 975 w 975"/>
                    <a:gd name="T123" fmla="*/ 750 h 7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5" h="750">
                      <a:moveTo>
                        <a:pt x="0" y="37"/>
                      </a:moveTo>
                      <a:lnTo>
                        <a:pt x="17" y="6"/>
                      </a:lnTo>
                      <a:lnTo>
                        <a:pt x="959" y="0"/>
                      </a:lnTo>
                      <a:lnTo>
                        <a:pt x="975" y="37"/>
                      </a:lnTo>
                      <a:lnTo>
                        <a:pt x="975" y="720"/>
                      </a:lnTo>
                      <a:lnTo>
                        <a:pt x="944" y="736"/>
                      </a:lnTo>
                      <a:lnTo>
                        <a:pt x="915" y="737"/>
                      </a:lnTo>
                      <a:lnTo>
                        <a:pt x="885" y="738"/>
                      </a:lnTo>
                      <a:lnTo>
                        <a:pt x="857" y="739"/>
                      </a:lnTo>
                      <a:lnTo>
                        <a:pt x="828" y="741"/>
                      </a:lnTo>
                      <a:lnTo>
                        <a:pt x="798" y="742"/>
                      </a:lnTo>
                      <a:lnTo>
                        <a:pt x="769" y="743"/>
                      </a:lnTo>
                      <a:lnTo>
                        <a:pt x="739" y="743"/>
                      </a:lnTo>
                      <a:lnTo>
                        <a:pt x="710" y="744"/>
                      </a:lnTo>
                      <a:lnTo>
                        <a:pt x="681" y="745"/>
                      </a:lnTo>
                      <a:lnTo>
                        <a:pt x="651" y="745"/>
                      </a:lnTo>
                      <a:lnTo>
                        <a:pt x="623" y="746"/>
                      </a:lnTo>
                      <a:lnTo>
                        <a:pt x="594" y="746"/>
                      </a:lnTo>
                      <a:lnTo>
                        <a:pt x="564" y="747"/>
                      </a:lnTo>
                      <a:lnTo>
                        <a:pt x="535" y="747"/>
                      </a:lnTo>
                      <a:lnTo>
                        <a:pt x="506" y="749"/>
                      </a:lnTo>
                      <a:lnTo>
                        <a:pt x="477" y="749"/>
                      </a:lnTo>
                      <a:lnTo>
                        <a:pt x="448" y="749"/>
                      </a:lnTo>
                      <a:lnTo>
                        <a:pt x="419" y="749"/>
                      </a:lnTo>
                      <a:lnTo>
                        <a:pt x="390" y="749"/>
                      </a:lnTo>
                      <a:lnTo>
                        <a:pt x="361" y="750"/>
                      </a:lnTo>
                      <a:lnTo>
                        <a:pt x="332" y="750"/>
                      </a:lnTo>
                      <a:lnTo>
                        <a:pt x="304" y="750"/>
                      </a:lnTo>
                      <a:lnTo>
                        <a:pt x="275" y="749"/>
                      </a:lnTo>
                      <a:lnTo>
                        <a:pt x="247" y="749"/>
                      </a:lnTo>
                      <a:lnTo>
                        <a:pt x="218" y="749"/>
                      </a:lnTo>
                      <a:lnTo>
                        <a:pt x="189" y="749"/>
                      </a:lnTo>
                      <a:lnTo>
                        <a:pt x="162" y="749"/>
                      </a:lnTo>
                      <a:lnTo>
                        <a:pt x="133" y="749"/>
                      </a:lnTo>
                      <a:lnTo>
                        <a:pt x="105" y="747"/>
                      </a:lnTo>
                      <a:lnTo>
                        <a:pt x="77" y="747"/>
                      </a:lnTo>
                      <a:lnTo>
                        <a:pt x="49" y="746"/>
                      </a:lnTo>
                      <a:lnTo>
                        <a:pt x="21" y="746"/>
                      </a:lnTo>
                      <a:lnTo>
                        <a:pt x="0" y="72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670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7" name="Freeform 188"/>
                <p:cNvSpPr>
                  <a:spLocks/>
                </p:cNvSpPr>
                <p:nvPr/>
              </p:nvSpPr>
              <p:spPr bwMode="auto">
                <a:xfrm>
                  <a:off x="1141" y="2822"/>
                  <a:ext cx="461" cy="354"/>
                </a:xfrm>
                <a:custGeom>
                  <a:avLst/>
                  <a:gdLst>
                    <a:gd name="T0" fmla="*/ 0 w 922"/>
                    <a:gd name="T1" fmla="*/ 9 h 707"/>
                    <a:gd name="T2" fmla="*/ 4 w 922"/>
                    <a:gd name="T3" fmla="*/ 2 h 707"/>
                    <a:gd name="T4" fmla="*/ 227 w 922"/>
                    <a:gd name="T5" fmla="*/ 0 h 707"/>
                    <a:gd name="T6" fmla="*/ 231 w 922"/>
                    <a:gd name="T7" fmla="*/ 9 h 707"/>
                    <a:gd name="T8" fmla="*/ 231 w 922"/>
                    <a:gd name="T9" fmla="*/ 168 h 707"/>
                    <a:gd name="T10" fmla="*/ 222 w 922"/>
                    <a:gd name="T11" fmla="*/ 174 h 707"/>
                    <a:gd name="T12" fmla="*/ 215 w 922"/>
                    <a:gd name="T13" fmla="*/ 174 h 707"/>
                    <a:gd name="T14" fmla="*/ 207 w 922"/>
                    <a:gd name="T15" fmla="*/ 174 h 707"/>
                    <a:gd name="T16" fmla="*/ 200 w 922"/>
                    <a:gd name="T17" fmla="*/ 175 h 707"/>
                    <a:gd name="T18" fmla="*/ 193 w 922"/>
                    <a:gd name="T19" fmla="*/ 175 h 707"/>
                    <a:gd name="T20" fmla="*/ 186 w 922"/>
                    <a:gd name="T21" fmla="*/ 175 h 707"/>
                    <a:gd name="T22" fmla="*/ 179 w 922"/>
                    <a:gd name="T23" fmla="*/ 175 h 707"/>
                    <a:gd name="T24" fmla="*/ 172 w 922"/>
                    <a:gd name="T25" fmla="*/ 175 h 707"/>
                    <a:gd name="T26" fmla="*/ 165 w 922"/>
                    <a:gd name="T27" fmla="*/ 176 h 707"/>
                    <a:gd name="T28" fmla="*/ 159 w 922"/>
                    <a:gd name="T29" fmla="*/ 176 h 707"/>
                    <a:gd name="T30" fmla="*/ 152 w 922"/>
                    <a:gd name="T31" fmla="*/ 176 h 707"/>
                    <a:gd name="T32" fmla="*/ 145 w 922"/>
                    <a:gd name="T33" fmla="*/ 176 h 707"/>
                    <a:gd name="T34" fmla="*/ 138 w 922"/>
                    <a:gd name="T35" fmla="*/ 176 h 707"/>
                    <a:gd name="T36" fmla="*/ 132 w 922"/>
                    <a:gd name="T37" fmla="*/ 177 h 707"/>
                    <a:gd name="T38" fmla="*/ 125 w 922"/>
                    <a:gd name="T39" fmla="*/ 177 h 707"/>
                    <a:gd name="T40" fmla="*/ 118 w 922"/>
                    <a:gd name="T41" fmla="*/ 177 h 707"/>
                    <a:gd name="T42" fmla="*/ 112 w 922"/>
                    <a:gd name="T43" fmla="*/ 177 h 707"/>
                    <a:gd name="T44" fmla="*/ 105 w 922"/>
                    <a:gd name="T45" fmla="*/ 177 h 707"/>
                    <a:gd name="T46" fmla="*/ 98 w 922"/>
                    <a:gd name="T47" fmla="*/ 177 h 707"/>
                    <a:gd name="T48" fmla="*/ 92 w 922"/>
                    <a:gd name="T49" fmla="*/ 177 h 707"/>
                    <a:gd name="T50" fmla="*/ 85 w 922"/>
                    <a:gd name="T51" fmla="*/ 177 h 707"/>
                    <a:gd name="T52" fmla="*/ 78 w 922"/>
                    <a:gd name="T53" fmla="*/ 177 h 707"/>
                    <a:gd name="T54" fmla="*/ 72 w 922"/>
                    <a:gd name="T55" fmla="*/ 177 h 707"/>
                    <a:gd name="T56" fmla="*/ 65 w 922"/>
                    <a:gd name="T57" fmla="*/ 177 h 707"/>
                    <a:gd name="T58" fmla="*/ 59 w 922"/>
                    <a:gd name="T59" fmla="*/ 177 h 707"/>
                    <a:gd name="T60" fmla="*/ 52 w 922"/>
                    <a:gd name="T61" fmla="*/ 177 h 707"/>
                    <a:gd name="T62" fmla="*/ 45 w 922"/>
                    <a:gd name="T63" fmla="*/ 177 h 707"/>
                    <a:gd name="T64" fmla="*/ 38 w 922"/>
                    <a:gd name="T65" fmla="*/ 177 h 707"/>
                    <a:gd name="T66" fmla="*/ 31 w 922"/>
                    <a:gd name="T67" fmla="*/ 177 h 707"/>
                    <a:gd name="T68" fmla="*/ 25 w 922"/>
                    <a:gd name="T69" fmla="*/ 177 h 707"/>
                    <a:gd name="T70" fmla="*/ 18 w 922"/>
                    <a:gd name="T71" fmla="*/ 177 h 707"/>
                    <a:gd name="T72" fmla="*/ 11 w 922"/>
                    <a:gd name="T73" fmla="*/ 176 h 707"/>
                    <a:gd name="T74" fmla="*/ 4 w 922"/>
                    <a:gd name="T75" fmla="*/ 176 h 707"/>
                    <a:gd name="T76" fmla="*/ 0 w 922"/>
                    <a:gd name="T77" fmla="*/ 170 h 707"/>
                    <a:gd name="T78" fmla="*/ 0 w 922"/>
                    <a:gd name="T79" fmla="*/ 9 h 70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22"/>
                    <a:gd name="T121" fmla="*/ 0 h 707"/>
                    <a:gd name="T122" fmla="*/ 922 w 922"/>
                    <a:gd name="T123" fmla="*/ 707 h 70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22" h="707">
                      <a:moveTo>
                        <a:pt x="0" y="36"/>
                      </a:moveTo>
                      <a:lnTo>
                        <a:pt x="15" y="5"/>
                      </a:lnTo>
                      <a:lnTo>
                        <a:pt x="907" y="0"/>
                      </a:lnTo>
                      <a:lnTo>
                        <a:pt x="922" y="36"/>
                      </a:lnTo>
                      <a:lnTo>
                        <a:pt x="922" y="671"/>
                      </a:lnTo>
                      <a:lnTo>
                        <a:pt x="886" y="693"/>
                      </a:lnTo>
                      <a:lnTo>
                        <a:pt x="857" y="694"/>
                      </a:lnTo>
                      <a:lnTo>
                        <a:pt x="828" y="696"/>
                      </a:lnTo>
                      <a:lnTo>
                        <a:pt x="800" y="697"/>
                      </a:lnTo>
                      <a:lnTo>
                        <a:pt x="772" y="698"/>
                      </a:lnTo>
                      <a:lnTo>
                        <a:pt x="743" y="699"/>
                      </a:lnTo>
                      <a:lnTo>
                        <a:pt x="715" y="700"/>
                      </a:lnTo>
                      <a:lnTo>
                        <a:pt x="688" y="700"/>
                      </a:lnTo>
                      <a:lnTo>
                        <a:pt x="660" y="701"/>
                      </a:lnTo>
                      <a:lnTo>
                        <a:pt x="633" y="702"/>
                      </a:lnTo>
                      <a:lnTo>
                        <a:pt x="606" y="702"/>
                      </a:lnTo>
                      <a:lnTo>
                        <a:pt x="578" y="704"/>
                      </a:lnTo>
                      <a:lnTo>
                        <a:pt x="552" y="704"/>
                      </a:lnTo>
                      <a:lnTo>
                        <a:pt x="525" y="705"/>
                      </a:lnTo>
                      <a:lnTo>
                        <a:pt x="498" y="705"/>
                      </a:lnTo>
                      <a:lnTo>
                        <a:pt x="471" y="706"/>
                      </a:lnTo>
                      <a:lnTo>
                        <a:pt x="445" y="706"/>
                      </a:lnTo>
                      <a:lnTo>
                        <a:pt x="418" y="706"/>
                      </a:lnTo>
                      <a:lnTo>
                        <a:pt x="392" y="706"/>
                      </a:lnTo>
                      <a:lnTo>
                        <a:pt x="365" y="706"/>
                      </a:lnTo>
                      <a:lnTo>
                        <a:pt x="339" y="707"/>
                      </a:lnTo>
                      <a:lnTo>
                        <a:pt x="312" y="707"/>
                      </a:lnTo>
                      <a:lnTo>
                        <a:pt x="286" y="707"/>
                      </a:lnTo>
                      <a:lnTo>
                        <a:pt x="259" y="706"/>
                      </a:lnTo>
                      <a:lnTo>
                        <a:pt x="233" y="706"/>
                      </a:lnTo>
                      <a:lnTo>
                        <a:pt x="205" y="706"/>
                      </a:lnTo>
                      <a:lnTo>
                        <a:pt x="179" y="706"/>
                      </a:lnTo>
                      <a:lnTo>
                        <a:pt x="152" y="706"/>
                      </a:lnTo>
                      <a:lnTo>
                        <a:pt x="124" y="706"/>
                      </a:lnTo>
                      <a:lnTo>
                        <a:pt x="98" y="705"/>
                      </a:lnTo>
                      <a:lnTo>
                        <a:pt x="70" y="705"/>
                      </a:lnTo>
                      <a:lnTo>
                        <a:pt x="43" y="704"/>
                      </a:lnTo>
                      <a:lnTo>
                        <a:pt x="15" y="704"/>
                      </a:lnTo>
                      <a:lnTo>
                        <a:pt x="0" y="6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49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8" name="Freeform 189"/>
                <p:cNvSpPr>
                  <a:spLocks/>
                </p:cNvSpPr>
                <p:nvPr/>
              </p:nvSpPr>
              <p:spPr bwMode="auto">
                <a:xfrm>
                  <a:off x="1154" y="2833"/>
                  <a:ext cx="436" cy="333"/>
                </a:xfrm>
                <a:custGeom>
                  <a:avLst/>
                  <a:gdLst>
                    <a:gd name="T0" fmla="*/ 2 w 872"/>
                    <a:gd name="T1" fmla="*/ 8 h 666"/>
                    <a:gd name="T2" fmla="*/ 4 w 872"/>
                    <a:gd name="T3" fmla="*/ 4 h 666"/>
                    <a:gd name="T4" fmla="*/ 12 w 872"/>
                    <a:gd name="T5" fmla="*/ 1 h 666"/>
                    <a:gd name="T6" fmla="*/ 25 w 872"/>
                    <a:gd name="T7" fmla="*/ 1 h 666"/>
                    <a:gd name="T8" fmla="*/ 38 w 872"/>
                    <a:gd name="T9" fmla="*/ 1 h 666"/>
                    <a:gd name="T10" fmla="*/ 51 w 872"/>
                    <a:gd name="T11" fmla="*/ 1 h 666"/>
                    <a:gd name="T12" fmla="*/ 64 w 872"/>
                    <a:gd name="T13" fmla="*/ 1 h 666"/>
                    <a:gd name="T14" fmla="*/ 77 w 872"/>
                    <a:gd name="T15" fmla="*/ 1 h 666"/>
                    <a:gd name="T16" fmla="*/ 90 w 872"/>
                    <a:gd name="T17" fmla="*/ 1 h 666"/>
                    <a:gd name="T18" fmla="*/ 103 w 872"/>
                    <a:gd name="T19" fmla="*/ 1 h 666"/>
                    <a:gd name="T20" fmla="*/ 116 w 872"/>
                    <a:gd name="T21" fmla="*/ 1 h 666"/>
                    <a:gd name="T22" fmla="*/ 129 w 872"/>
                    <a:gd name="T23" fmla="*/ 1 h 666"/>
                    <a:gd name="T24" fmla="*/ 142 w 872"/>
                    <a:gd name="T25" fmla="*/ 1 h 666"/>
                    <a:gd name="T26" fmla="*/ 155 w 872"/>
                    <a:gd name="T27" fmla="*/ 1 h 666"/>
                    <a:gd name="T28" fmla="*/ 167 w 872"/>
                    <a:gd name="T29" fmla="*/ 1 h 666"/>
                    <a:gd name="T30" fmla="*/ 180 w 872"/>
                    <a:gd name="T31" fmla="*/ 1 h 666"/>
                    <a:gd name="T32" fmla="*/ 193 w 872"/>
                    <a:gd name="T33" fmla="*/ 0 h 666"/>
                    <a:gd name="T34" fmla="*/ 206 w 872"/>
                    <a:gd name="T35" fmla="*/ 0 h 666"/>
                    <a:gd name="T36" fmla="*/ 214 w 872"/>
                    <a:gd name="T37" fmla="*/ 2 h 666"/>
                    <a:gd name="T38" fmla="*/ 217 w 872"/>
                    <a:gd name="T39" fmla="*/ 7 h 666"/>
                    <a:gd name="T40" fmla="*/ 218 w 872"/>
                    <a:gd name="T41" fmla="*/ 46 h 666"/>
                    <a:gd name="T42" fmla="*/ 218 w 872"/>
                    <a:gd name="T43" fmla="*/ 120 h 666"/>
                    <a:gd name="T44" fmla="*/ 217 w 872"/>
                    <a:gd name="T45" fmla="*/ 158 h 666"/>
                    <a:gd name="T46" fmla="*/ 215 w 872"/>
                    <a:gd name="T47" fmla="*/ 160 h 666"/>
                    <a:gd name="T48" fmla="*/ 212 w 872"/>
                    <a:gd name="T49" fmla="*/ 161 h 666"/>
                    <a:gd name="T50" fmla="*/ 210 w 872"/>
                    <a:gd name="T51" fmla="*/ 163 h 666"/>
                    <a:gd name="T52" fmla="*/ 202 w 872"/>
                    <a:gd name="T53" fmla="*/ 164 h 666"/>
                    <a:gd name="T54" fmla="*/ 188 w 872"/>
                    <a:gd name="T55" fmla="*/ 165 h 666"/>
                    <a:gd name="T56" fmla="*/ 175 w 872"/>
                    <a:gd name="T57" fmla="*/ 165 h 666"/>
                    <a:gd name="T58" fmla="*/ 162 w 872"/>
                    <a:gd name="T59" fmla="*/ 166 h 666"/>
                    <a:gd name="T60" fmla="*/ 149 w 872"/>
                    <a:gd name="T61" fmla="*/ 166 h 666"/>
                    <a:gd name="T62" fmla="*/ 136 w 872"/>
                    <a:gd name="T63" fmla="*/ 166 h 666"/>
                    <a:gd name="T64" fmla="*/ 124 w 872"/>
                    <a:gd name="T65" fmla="*/ 166 h 666"/>
                    <a:gd name="T66" fmla="*/ 112 w 872"/>
                    <a:gd name="T67" fmla="*/ 167 h 666"/>
                    <a:gd name="T68" fmla="*/ 99 w 872"/>
                    <a:gd name="T69" fmla="*/ 167 h 666"/>
                    <a:gd name="T70" fmla="*/ 87 w 872"/>
                    <a:gd name="T71" fmla="*/ 167 h 666"/>
                    <a:gd name="T72" fmla="*/ 75 w 872"/>
                    <a:gd name="T73" fmla="*/ 167 h 666"/>
                    <a:gd name="T74" fmla="*/ 62 w 872"/>
                    <a:gd name="T75" fmla="*/ 167 h 666"/>
                    <a:gd name="T76" fmla="*/ 50 w 872"/>
                    <a:gd name="T77" fmla="*/ 167 h 666"/>
                    <a:gd name="T78" fmla="*/ 37 w 872"/>
                    <a:gd name="T79" fmla="*/ 167 h 666"/>
                    <a:gd name="T80" fmla="*/ 24 w 872"/>
                    <a:gd name="T81" fmla="*/ 166 h 666"/>
                    <a:gd name="T82" fmla="*/ 12 w 872"/>
                    <a:gd name="T83" fmla="*/ 166 h 666"/>
                    <a:gd name="T84" fmla="*/ 4 w 872"/>
                    <a:gd name="T85" fmla="*/ 164 h 666"/>
                    <a:gd name="T86" fmla="*/ 2 w 872"/>
                    <a:gd name="T87" fmla="*/ 161 h 666"/>
                    <a:gd name="T88" fmla="*/ 0 w 872"/>
                    <a:gd name="T89" fmla="*/ 122 h 666"/>
                    <a:gd name="T90" fmla="*/ 0 w 872"/>
                    <a:gd name="T91" fmla="*/ 48 h 6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72"/>
                    <a:gd name="T139" fmla="*/ 0 h 666"/>
                    <a:gd name="T140" fmla="*/ 872 w 872"/>
                    <a:gd name="T141" fmla="*/ 666 h 66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72" h="666">
                      <a:moveTo>
                        <a:pt x="0" y="40"/>
                      </a:moveTo>
                      <a:lnTo>
                        <a:pt x="5" y="31"/>
                      </a:lnTo>
                      <a:lnTo>
                        <a:pt x="11" y="22"/>
                      </a:lnTo>
                      <a:lnTo>
                        <a:pt x="15" y="14"/>
                      </a:lnTo>
                      <a:lnTo>
                        <a:pt x="20" y="4"/>
                      </a:lnTo>
                      <a:lnTo>
                        <a:pt x="47" y="4"/>
                      </a:lnTo>
                      <a:lnTo>
                        <a:pt x="72" y="4"/>
                      </a:lnTo>
                      <a:lnTo>
                        <a:pt x="98" y="4"/>
                      </a:lnTo>
                      <a:lnTo>
                        <a:pt x="124" y="4"/>
                      </a:lnTo>
                      <a:lnTo>
                        <a:pt x="150" y="3"/>
                      </a:lnTo>
                      <a:lnTo>
                        <a:pt x="176" y="3"/>
                      </a:lnTo>
                      <a:lnTo>
                        <a:pt x="202" y="3"/>
                      </a:lnTo>
                      <a:lnTo>
                        <a:pt x="227" y="3"/>
                      </a:lnTo>
                      <a:lnTo>
                        <a:pt x="254" y="3"/>
                      </a:lnTo>
                      <a:lnTo>
                        <a:pt x="279" y="3"/>
                      </a:lnTo>
                      <a:lnTo>
                        <a:pt x="306" y="3"/>
                      </a:lnTo>
                      <a:lnTo>
                        <a:pt x="331" y="3"/>
                      </a:lnTo>
                      <a:lnTo>
                        <a:pt x="358" y="2"/>
                      </a:lnTo>
                      <a:lnTo>
                        <a:pt x="383" y="2"/>
                      </a:lnTo>
                      <a:lnTo>
                        <a:pt x="410" y="2"/>
                      </a:lnTo>
                      <a:lnTo>
                        <a:pt x="435" y="2"/>
                      </a:lnTo>
                      <a:lnTo>
                        <a:pt x="461" y="2"/>
                      </a:lnTo>
                      <a:lnTo>
                        <a:pt x="487" y="2"/>
                      </a:lnTo>
                      <a:lnTo>
                        <a:pt x="513" y="2"/>
                      </a:lnTo>
                      <a:lnTo>
                        <a:pt x="539" y="1"/>
                      </a:lnTo>
                      <a:lnTo>
                        <a:pt x="565" y="1"/>
                      </a:lnTo>
                      <a:lnTo>
                        <a:pt x="590" y="1"/>
                      </a:lnTo>
                      <a:lnTo>
                        <a:pt x="617" y="1"/>
                      </a:lnTo>
                      <a:lnTo>
                        <a:pt x="642" y="1"/>
                      </a:lnTo>
                      <a:lnTo>
                        <a:pt x="668" y="1"/>
                      </a:lnTo>
                      <a:lnTo>
                        <a:pt x="694" y="1"/>
                      </a:lnTo>
                      <a:lnTo>
                        <a:pt x="719" y="1"/>
                      </a:lnTo>
                      <a:lnTo>
                        <a:pt x="746" y="0"/>
                      </a:lnTo>
                      <a:lnTo>
                        <a:pt x="771" y="0"/>
                      </a:lnTo>
                      <a:lnTo>
                        <a:pt x="797" y="0"/>
                      </a:lnTo>
                      <a:lnTo>
                        <a:pt x="823" y="0"/>
                      </a:lnTo>
                      <a:lnTo>
                        <a:pt x="848" y="0"/>
                      </a:lnTo>
                      <a:lnTo>
                        <a:pt x="854" y="8"/>
                      </a:lnTo>
                      <a:lnTo>
                        <a:pt x="859" y="17"/>
                      </a:lnTo>
                      <a:lnTo>
                        <a:pt x="865" y="25"/>
                      </a:lnTo>
                      <a:lnTo>
                        <a:pt x="870" y="34"/>
                      </a:lnTo>
                      <a:lnTo>
                        <a:pt x="872" y="182"/>
                      </a:lnTo>
                      <a:lnTo>
                        <a:pt x="872" y="330"/>
                      </a:lnTo>
                      <a:lnTo>
                        <a:pt x="872" y="479"/>
                      </a:lnTo>
                      <a:lnTo>
                        <a:pt x="872" y="627"/>
                      </a:lnTo>
                      <a:lnTo>
                        <a:pt x="867" y="631"/>
                      </a:lnTo>
                      <a:lnTo>
                        <a:pt x="861" y="633"/>
                      </a:lnTo>
                      <a:lnTo>
                        <a:pt x="857" y="637"/>
                      </a:lnTo>
                      <a:lnTo>
                        <a:pt x="852" y="640"/>
                      </a:lnTo>
                      <a:lnTo>
                        <a:pt x="846" y="643"/>
                      </a:lnTo>
                      <a:lnTo>
                        <a:pt x="842" y="647"/>
                      </a:lnTo>
                      <a:lnTo>
                        <a:pt x="837" y="650"/>
                      </a:lnTo>
                      <a:lnTo>
                        <a:pt x="832" y="654"/>
                      </a:lnTo>
                      <a:lnTo>
                        <a:pt x="805" y="655"/>
                      </a:lnTo>
                      <a:lnTo>
                        <a:pt x="778" y="656"/>
                      </a:lnTo>
                      <a:lnTo>
                        <a:pt x="751" y="657"/>
                      </a:lnTo>
                      <a:lnTo>
                        <a:pt x="724" y="658"/>
                      </a:lnTo>
                      <a:lnTo>
                        <a:pt x="698" y="660"/>
                      </a:lnTo>
                      <a:lnTo>
                        <a:pt x="672" y="660"/>
                      </a:lnTo>
                      <a:lnTo>
                        <a:pt x="646" y="661"/>
                      </a:lnTo>
                      <a:lnTo>
                        <a:pt x="620" y="662"/>
                      </a:lnTo>
                      <a:lnTo>
                        <a:pt x="595" y="662"/>
                      </a:lnTo>
                      <a:lnTo>
                        <a:pt x="570" y="663"/>
                      </a:lnTo>
                      <a:lnTo>
                        <a:pt x="544" y="663"/>
                      </a:lnTo>
                      <a:lnTo>
                        <a:pt x="519" y="664"/>
                      </a:lnTo>
                      <a:lnTo>
                        <a:pt x="495" y="664"/>
                      </a:lnTo>
                      <a:lnTo>
                        <a:pt x="469" y="664"/>
                      </a:lnTo>
                      <a:lnTo>
                        <a:pt x="445" y="665"/>
                      </a:lnTo>
                      <a:lnTo>
                        <a:pt x="420" y="665"/>
                      </a:lnTo>
                      <a:lnTo>
                        <a:pt x="396" y="665"/>
                      </a:lnTo>
                      <a:lnTo>
                        <a:pt x="370" y="665"/>
                      </a:lnTo>
                      <a:lnTo>
                        <a:pt x="346" y="665"/>
                      </a:lnTo>
                      <a:lnTo>
                        <a:pt x="322" y="666"/>
                      </a:lnTo>
                      <a:lnTo>
                        <a:pt x="297" y="666"/>
                      </a:lnTo>
                      <a:lnTo>
                        <a:pt x="272" y="666"/>
                      </a:lnTo>
                      <a:lnTo>
                        <a:pt x="247" y="666"/>
                      </a:lnTo>
                      <a:lnTo>
                        <a:pt x="223" y="665"/>
                      </a:lnTo>
                      <a:lnTo>
                        <a:pt x="198" y="665"/>
                      </a:lnTo>
                      <a:lnTo>
                        <a:pt x="172" y="665"/>
                      </a:lnTo>
                      <a:lnTo>
                        <a:pt x="148" y="665"/>
                      </a:lnTo>
                      <a:lnTo>
                        <a:pt x="123" y="665"/>
                      </a:lnTo>
                      <a:lnTo>
                        <a:pt x="96" y="664"/>
                      </a:lnTo>
                      <a:lnTo>
                        <a:pt x="71" y="664"/>
                      </a:lnTo>
                      <a:lnTo>
                        <a:pt x="45" y="663"/>
                      </a:lnTo>
                      <a:lnTo>
                        <a:pt x="19" y="663"/>
                      </a:lnTo>
                      <a:lnTo>
                        <a:pt x="14" y="655"/>
                      </a:lnTo>
                      <a:lnTo>
                        <a:pt x="11" y="648"/>
                      </a:lnTo>
                      <a:lnTo>
                        <a:pt x="6" y="641"/>
                      </a:lnTo>
                      <a:lnTo>
                        <a:pt x="2" y="633"/>
                      </a:lnTo>
                      <a:lnTo>
                        <a:pt x="0" y="486"/>
                      </a:lnTo>
                      <a:lnTo>
                        <a:pt x="0" y="337"/>
                      </a:lnTo>
                      <a:lnTo>
                        <a:pt x="0" y="189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51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19" name="Freeform 190"/>
                <p:cNvSpPr>
                  <a:spLocks/>
                </p:cNvSpPr>
                <p:nvPr/>
              </p:nvSpPr>
              <p:spPr bwMode="auto">
                <a:xfrm>
                  <a:off x="1167" y="2843"/>
                  <a:ext cx="410" cy="313"/>
                </a:xfrm>
                <a:custGeom>
                  <a:avLst/>
                  <a:gdLst>
                    <a:gd name="T0" fmla="*/ 2 w 819"/>
                    <a:gd name="T1" fmla="*/ 8 h 627"/>
                    <a:gd name="T2" fmla="*/ 5 w 819"/>
                    <a:gd name="T3" fmla="*/ 3 h 627"/>
                    <a:gd name="T4" fmla="*/ 13 w 819"/>
                    <a:gd name="T5" fmla="*/ 1 h 627"/>
                    <a:gd name="T6" fmla="*/ 25 w 819"/>
                    <a:gd name="T7" fmla="*/ 1 h 627"/>
                    <a:gd name="T8" fmla="*/ 37 w 819"/>
                    <a:gd name="T9" fmla="*/ 1 h 627"/>
                    <a:gd name="T10" fmla="*/ 49 w 819"/>
                    <a:gd name="T11" fmla="*/ 1 h 627"/>
                    <a:gd name="T12" fmla="*/ 61 w 819"/>
                    <a:gd name="T13" fmla="*/ 1 h 627"/>
                    <a:gd name="T14" fmla="*/ 73 w 819"/>
                    <a:gd name="T15" fmla="*/ 1 h 627"/>
                    <a:gd name="T16" fmla="*/ 84 w 819"/>
                    <a:gd name="T17" fmla="*/ 0 h 627"/>
                    <a:gd name="T18" fmla="*/ 97 w 819"/>
                    <a:gd name="T19" fmla="*/ 0 h 627"/>
                    <a:gd name="T20" fmla="*/ 109 w 819"/>
                    <a:gd name="T21" fmla="*/ 0 h 627"/>
                    <a:gd name="T22" fmla="*/ 120 w 819"/>
                    <a:gd name="T23" fmla="*/ 0 h 627"/>
                    <a:gd name="T24" fmla="*/ 133 w 819"/>
                    <a:gd name="T25" fmla="*/ 0 h 627"/>
                    <a:gd name="T26" fmla="*/ 144 w 819"/>
                    <a:gd name="T27" fmla="*/ 0 h 627"/>
                    <a:gd name="T28" fmla="*/ 156 w 819"/>
                    <a:gd name="T29" fmla="*/ 0 h 627"/>
                    <a:gd name="T30" fmla="*/ 168 w 819"/>
                    <a:gd name="T31" fmla="*/ 0 h 627"/>
                    <a:gd name="T32" fmla="*/ 180 w 819"/>
                    <a:gd name="T33" fmla="*/ 0 h 627"/>
                    <a:gd name="T34" fmla="*/ 192 w 819"/>
                    <a:gd name="T35" fmla="*/ 0 h 627"/>
                    <a:gd name="T36" fmla="*/ 200 w 819"/>
                    <a:gd name="T37" fmla="*/ 2 h 627"/>
                    <a:gd name="T38" fmla="*/ 203 w 819"/>
                    <a:gd name="T39" fmla="*/ 6 h 627"/>
                    <a:gd name="T40" fmla="*/ 205 w 819"/>
                    <a:gd name="T41" fmla="*/ 42 h 627"/>
                    <a:gd name="T42" fmla="*/ 205 w 819"/>
                    <a:gd name="T43" fmla="*/ 111 h 627"/>
                    <a:gd name="T44" fmla="*/ 204 w 819"/>
                    <a:gd name="T45" fmla="*/ 146 h 627"/>
                    <a:gd name="T46" fmla="*/ 201 w 819"/>
                    <a:gd name="T47" fmla="*/ 148 h 627"/>
                    <a:gd name="T48" fmla="*/ 199 w 819"/>
                    <a:gd name="T49" fmla="*/ 151 h 627"/>
                    <a:gd name="T50" fmla="*/ 196 w 819"/>
                    <a:gd name="T51" fmla="*/ 153 h 627"/>
                    <a:gd name="T52" fmla="*/ 188 w 819"/>
                    <a:gd name="T53" fmla="*/ 154 h 627"/>
                    <a:gd name="T54" fmla="*/ 176 w 819"/>
                    <a:gd name="T55" fmla="*/ 154 h 627"/>
                    <a:gd name="T56" fmla="*/ 163 w 819"/>
                    <a:gd name="T57" fmla="*/ 155 h 627"/>
                    <a:gd name="T58" fmla="*/ 151 w 819"/>
                    <a:gd name="T59" fmla="*/ 155 h 627"/>
                    <a:gd name="T60" fmla="*/ 139 w 819"/>
                    <a:gd name="T61" fmla="*/ 155 h 627"/>
                    <a:gd name="T62" fmla="*/ 128 w 819"/>
                    <a:gd name="T63" fmla="*/ 156 h 627"/>
                    <a:gd name="T64" fmla="*/ 116 w 819"/>
                    <a:gd name="T65" fmla="*/ 156 h 627"/>
                    <a:gd name="T66" fmla="*/ 105 w 819"/>
                    <a:gd name="T67" fmla="*/ 156 h 627"/>
                    <a:gd name="T68" fmla="*/ 93 w 819"/>
                    <a:gd name="T69" fmla="*/ 156 h 627"/>
                    <a:gd name="T70" fmla="*/ 82 w 819"/>
                    <a:gd name="T71" fmla="*/ 156 h 627"/>
                    <a:gd name="T72" fmla="*/ 71 w 819"/>
                    <a:gd name="T73" fmla="*/ 156 h 627"/>
                    <a:gd name="T74" fmla="*/ 59 w 819"/>
                    <a:gd name="T75" fmla="*/ 156 h 627"/>
                    <a:gd name="T76" fmla="*/ 48 w 819"/>
                    <a:gd name="T77" fmla="*/ 156 h 627"/>
                    <a:gd name="T78" fmla="*/ 36 w 819"/>
                    <a:gd name="T79" fmla="*/ 156 h 627"/>
                    <a:gd name="T80" fmla="*/ 24 w 819"/>
                    <a:gd name="T81" fmla="*/ 156 h 627"/>
                    <a:gd name="T82" fmla="*/ 12 w 819"/>
                    <a:gd name="T83" fmla="*/ 155 h 627"/>
                    <a:gd name="T84" fmla="*/ 5 w 819"/>
                    <a:gd name="T85" fmla="*/ 153 h 627"/>
                    <a:gd name="T86" fmla="*/ 2 w 819"/>
                    <a:gd name="T87" fmla="*/ 149 h 627"/>
                    <a:gd name="T88" fmla="*/ 1 w 819"/>
                    <a:gd name="T89" fmla="*/ 113 h 627"/>
                    <a:gd name="T90" fmla="*/ 1 w 819"/>
                    <a:gd name="T91" fmla="*/ 45 h 6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819"/>
                    <a:gd name="T139" fmla="*/ 0 h 627"/>
                    <a:gd name="T140" fmla="*/ 819 w 819"/>
                    <a:gd name="T141" fmla="*/ 627 h 62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819" h="627">
                      <a:moveTo>
                        <a:pt x="0" y="45"/>
                      </a:moveTo>
                      <a:lnTo>
                        <a:pt x="7" y="35"/>
                      </a:lnTo>
                      <a:lnTo>
                        <a:pt x="13" y="25"/>
                      </a:lnTo>
                      <a:lnTo>
                        <a:pt x="19" y="15"/>
                      </a:lnTo>
                      <a:lnTo>
                        <a:pt x="25" y="5"/>
                      </a:lnTo>
                      <a:lnTo>
                        <a:pt x="49" y="5"/>
                      </a:lnTo>
                      <a:lnTo>
                        <a:pt x="74" y="5"/>
                      </a:lnTo>
                      <a:lnTo>
                        <a:pt x="97" y="5"/>
                      </a:lnTo>
                      <a:lnTo>
                        <a:pt x="121" y="5"/>
                      </a:lnTo>
                      <a:lnTo>
                        <a:pt x="145" y="4"/>
                      </a:lnTo>
                      <a:lnTo>
                        <a:pt x="169" y="4"/>
                      </a:lnTo>
                      <a:lnTo>
                        <a:pt x="193" y="4"/>
                      </a:lnTo>
                      <a:lnTo>
                        <a:pt x="216" y="4"/>
                      </a:lnTo>
                      <a:lnTo>
                        <a:pt x="241" y="4"/>
                      </a:lnTo>
                      <a:lnTo>
                        <a:pt x="265" y="4"/>
                      </a:lnTo>
                      <a:lnTo>
                        <a:pt x="289" y="4"/>
                      </a:lnTo>
                      <a:lnTo>
                        <a:pt x="313" y="4"/>
                      </a:lnTo>
                      <a:lnTo>
                        <a:pt x="336" y="3"/>
                      </a:lnTo>
                      <a:lnTo>
                        <a:pt x="360" y="3"/>
                      </a:lnTo>
                      <a:lnTo>
                        <a:pt x="385" y="3"/>
                      </a:lnTo>
                      <a:lnTo>
                        <a:pt x="409" y="3"/>
                      </a:lnTo>
                      <a:lnTo>
                        <a:pt x="433" y="3"/>
                      </a:lnTo>
                      <a:lnTo>
                        <a:pt x="456" y="3"/>
                      </a:lnTo>
                      <a:lnTo>
                        <a:pt x="480" y="3"/>
                      </a:lnTo>
                      <a:lnTo>
                        <a:pt x="504" y="2"/>
                      </a:lnTo>
                      <a:lnTo>
                        <a:pt x="529" y="2"/>
                      </a:lnTo>
                      <a:lnTo>
                        <a:pt x="553" y="2"/>
                      </a:lnTo>
                      <a:lnTo>
                        <a:pt x="576" y="2"/>
                      </a:lnTo>
                      <a:lnTo>
                        <a:pt x="600" y="2"/>
                      </a:lnTo>
                      <a:lnTo>
                        <a:pt x="624" y="2"/>
                      </a:lnTo>
                      <a:lnTo>
                        <a:pt x="648" y="2"/>
                      </a:lnTo>
                      <a:lnTo>
                        <a:pt x="672" y="2"/>
                      </a:lnTo>
                      <a:lnTo>
                        <a:pt x="696" y="0"/>
                      </a:lnTo>
                      <a:lnTo>
                        <a:pt x="720" y="0"/>
                      </a:lnTo>
                      <a:lnTo>
                        <a:pt x="744" y="0"/>
                      </a:lnTo>
                      <a:lnTo>
                        <a:pt x="767" y="0"/>
                      </a:lnTo>
                      <a:lnTo>
                        <a:pt x="791" y="0"/>
                      </a:lnTo>
                      <a:lnTo>
                        <a:pt x="797" y="8"/>
                      </a:lnTo>
                      <a:lnTo>
                        <a:pt x="804" y="17"/>
                      </a:lnTo>
                      <a:lnTo>
                        <a:pt x="811" y="25"/>
                      </a:lnTo>
                      <a:lnTo>
                        <a:pt x="817" y="33"/>
                      </a:lnTo>
                      <a:lnTo>
                        <a:pt x="818" y="170"/>
                      </a:lnTo>
                      <a:lnTo>
                        <a:pt x="818" y="308"/>
                      </a:lnTo>
                      <a:lnTo>
                        <a:pt x="818" y="445"/>
                      </a:lnTo>
                      <a:lnTo>
                        <a:pt x="819" y="583"/>
                      </a:lnTo>
                      <a:lnTo>
                        <a:pt x="814" y="587"/>
                      </a:lnTo>
                      <a:lnTo>
                        <a:pt x="809" y="591"/>
                      </a:lnTo>
                      <a:lnTo>
                        <a:pt x="804" y="595"/>
                      </a:lnTo>
                      <a:lnTo>
                        <a:pt x="798" y="599"/>
                      </a:lnTo>
                      <a:lnTo>
                        <a:pt x="794" y="604"/>
                      </a:lnTo>
                      <a:lnTo>
                        <a:pt x="788" y="607"/>
                      </a:lnTo>
                      <a:lnTo>
                        <a:pt x="783" y="612"/>
                      </a:lnTo>
                      <a:lnTo>
                        <a:pt x="778" y="615"/>
                      </a:lnTo>
                      <a:lnTo>
                        <a:pt x="752" y="617"/>
                      </a:lnTo>
                      <a:lnTo>
                        <a:pt x="726" y="618"/>
                      </a:lnTo>
                      <a:lnTo>
                        <a:pt x="701" y="619"/>
                      </a:lnTo>
                      <a:lnTo>
                        <a:pt x="676" y="620"/>
                      </a:lnTo>
                      <a:lnTo>
                        <a:pt x="652" y="620"/>
                      </a:lnTo>
                      <a:lnTo>
                        <a:pt x="628" y="621"/>
                      </a:lnTo>
                      <a:lnTo>
                        <a:pt x="604" y="622"/>
                      </a:lnTo>
                      <a:lnTo>
                        <a:pt x="579" y="622"/>
                      </a:lnTo>
                      <a:lnTo>
                        <a:pt x="556" y="623"/>
                      </a:lnTo>
                      <a:lnTo>
                        <a:pt x="532" y="625"/>
                      </a:lnTo>
                      <a:lnTo>
                        <a:pt x="509" y="625"/>
                      </a:lnTo>
                      <a:lnTo>
                        <a:pt x="486" y="625"/>
                      </a:lnTo>
                      <a:lnTo>
                        <a:pt x="463" y="626"/>
                      </a:lnTo>
                      <a:lnTo>
                        <a:pt x="440" y="626"/>
                      </a:lnTo>
                      <a:lnTo>
                        <a:pt x="418" y="626"/>
                      </a:lnTo>
                      <a:lnTo>
                        <a:pt x="395" y="626"/>
                      </a:lnTo>
                      <a:lnTo>
                        <a:pt x="372" y="627"/>
                      </a:lnTo>
                      <a:lnTo>
                        <a:pt x="350" y="627"/>
                      </a:lnTo>
                      <a:lnTo>
                        <a:pt x="327" y="627"/>
                      </a:lnTo>
                      <a:lnTo>
                        <a:pt x="304" y="627"/>
                      </a:lnTo>
                      <a:lnTo>
                        <a:pt x="282" y="627"/>
                      </a:lnTo>
                      <a:lnTo>
                        <a:pt x="259" y="627"/>
                      </a:lnTo>
                      <a:lnTo>
                        <a:pt x="236" y="627"/>
                      </a:lnTo>
                      <a:lnTo>
                        <a:pt x="213" y="627"/>
                      </a:lnTo>
                      <a:lnTo>
                        <a:pt x="190" y="626"/>
                      </a:lnTo>
                      <a:lnTo>
                        <a:pt x="167" y="626"/>
                      </a:lnTo>
                      <a:lnTo>
                        <a:pt x="144" y="626"/>
                      </a:lnTo>
                      <a:lnTo>
                        <a:pt x="120" y="626"/>
                      </a:lnTo>
                      <a:lnTo>
                        <a:pt x="95" y="625"/>
                      </a:lnTo>
                      <a:lnTo>
                        <a:pt x="71" y="625"/>
                      </a:lnTo>
                      <a:lnTo>
                        <a:pt x="47" y="623"/>
                      </a:lnTo>
                      <a:lnTo>
                        <a:pt x="23" y="623"/>
                      </a:lnTo>
                      <a:lnTo>
                        <a:pt x="18" y="615"/>
                      </a:lnTo>
                      <a:lnTo>
                        <a:pt x="13" y="607"/>
                      </a:lnTo>
                      <a:lnTo>
                        <a:pt x="8" y="599"/>
                      </a:lnTo>
                      <a:lnTo>
                        <a:pt x="3" y="591"/>
                      </a:lnTo>
                      <a:lnTo>
                        <a:pt x="2" y="454"/>
                      </a:lnTo>
                      <a:lnTo>
                        <a:pt x="2" y="318"/>
                      </a:lnTo>
                      <a:lnTo>
                        <a:pt x="1" y="181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54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0" name="Freeform 191"/>
                <p:cNvSpPr>
                  <a:spLocks/>
                </p:cNvSpPr>
                <p:nvPr/>
              </p:nvSpPr>
              <p:spPr bwMode="auto">
                <a:xfrm>
                  <a:off x="1180" y="2853"/>
                  <a:ext cx="384" cy="294"/>
                </a:xfrm>
                <a:custGeom>
                  <a:avLst/>
                  <a:gdLst>
                    <a:gd name="T0" fmla="*/ 0 w 768"/>
                    <a:gd name="T1" fmla="*/ 13 h 587"/>
                    <a:gd name="T2" fmla="*/ 2 w 768"/>
                    <a:gd name="T3" fmla="*/ 10 h 587"/>
                    <a:gd name="T4" fmla="*/ 4 w 768"/>
                    <a:gd name="T5" fmla="*/ 7 h 587"/>
                    <a:gd name="T6" fmla="*/ 6 w 768"/>
                    <a:gd name="T7" fmla="*/ 5 h 587"/>
                    <a:gd name="T8" fmla="*/ 8 w 768"/>
                    <a:gd name="T9" fmla="*/ 2 h 587"/>
                    <a:gd name="T10" fmla="*/ 19 w 768"/>
                    <a:gd name="T11" fmla="*/ 2 h 587"/>
                    <a:gd name="T12" fmla="*/ 30 w 768"/>
                    <a:gd name="T13" fmla="*/ 2 h 587"/>
                    <a:gd name="T14" fmla="*/ 41 w 768"/>
                    <a:gd name="T15" fmla="*/ 2 h 587"/>
                    <a:gd name="T16" fmla="*/ 52 w 768"/>
                    <a:gd name="T17" fmla="*/ 2 h 587"/>
                    <a:gd name="T18" fmla="*/ 63 w 768"/>
                    <a:gd name="T19" fmla="*/ 2 h 587"/>
                    <a:gd name="T20" fmla="*/ 74 w 768"/>
                    <a:gd name="T21" fmla="*/ 2 h 587"/>
                    <a:gd name="T22" fmla="*/ 85 w 768"/>
                    <a:gd name="T23" fmla="*/ 1 h 587"/>
                    <a:gd name="T24" fmla="*/ 96 w 768"/>
                    <a:gd name="T25" fmla="*/ 1 h 587"/>
                    <a:gd name="T26" fmla="*/ 107 w 768"/>
                    <a:gd name="T27" fmla="*/ 1 h 587"/>
                    <a:gd name="T28" fmla="*/ 118 w 768"/>
                    <a:gd name="T29" fmla="*/ 1 h 587"/>
                    <a:gd name="T30" fmla="*/ 129 w 768"/>
                    <a:gd name="T31" fmla="*/ 1 h 587"/>
                    <a:gd name="T32" fmla="*/ 140 w 768"/>
                    <a:gd name="T33" fmla="*/ 1 h 587"/>
                    <a:gd name="T34" fmla="*/ 151 w 768"/>
                    <a:gd name="T35" fmla="*/ 1 h 587"/>
                    <a:gd name="T36" fmla="*/ 162 w 768"/>
                    <a:gd name="T37" fmla="*/ 1 h 587"/>
                    <a:gd name="T38" fmla="*/ 173 w 768"/>
                    <a:gd name="T39" fmla="*/ 0 h 587"/>
                    <a:gd name="T40" fmla="*/ 184 w 768"/>
                    <a:gd name="T41" fmla="*/ 0 h 587"/>
                    <a:gd name="T42" fmla="*/ 186 w 768"/>
                    <a:gd name="T43" fmla="*/ 2 h 587"/>
                    <a:gd name="T44" fmla="*/ 188 w 768"/>
                    <a:gd name="T45" fmla="*/ 4 h 587"/>
                    <a:gd name="T46" fmla="*/ 189 w 768"/>
                    <a:gd name="T47" fmla="*/ 6 h 587"/>
                    <a:gd name="T48" fmla="*/ 191 w 768"/>
                    <a:gd name="T49" fmla="*/ 8 h 587"/>
                    <a:gd name="T50" fmla="*/ 192 w 768"/>
                    <a:gd name="T51" fmla="*/ 40 h 587"/>
                    <a:gd name="T52" fmla="*/ 192 w 768"/>
                    <a:gd name="T53" fmla="*/ 71 h 587"/>
                    <a:gd name="T54" fmla="*/ 192 w 768"/>
                    <a:gd name="T55" fmla="*/ 103 h 587"/>
                    <a:gd name="T56" fmla="*/ 192 w 768"/>
                    <a:gd name="T57" fmla="*/ 135 h 587"/>
                    <a:gd name="T58" fmla="*/ 191 w 768"/>
                    <a:gd name="T59" fmla="*/ 136 h 587"/>
                    <a:gd name="T60" fmla="*/ 189 w 768"/>
                    <a:gd name="T61" fmla="*/ 137 h 587"/>
                    <a:gd name="T62" fmla="*/ 188 w 768"/>
                    <a:gd name="T63" fmla="*/ 139 h 587"/>
                    <a:gd name="T64" fmla="*/ 187 w 768"/>
                    <a:gd name="T65" fmla="*/ 140 h 587"/>
                    <a:gd name="T66" fmla="*/ 185 w 768"/>
                    <a:gd name="T67" fmla="*/ 141 h 587"/>
                    <a:gd name="T68" fmla="*/ 184 w 768"/>
                    <a:gd name="T69" fmla="*/ 142 h 587"/>
                    <a:gd name="T70" fmla="*/ 182 w 768"/>
                    <a:gd name="T71" fmla="*/ 143 h 587"/>
                    <a:gd name="T72" fmla="*/ 181 w 768"/>
                    <a:gd name="T73" fmla="*/ 145 h 587"/>
                    <a:gd name="T74" fmla="*/ 169 w 768"/>
                    <a:gd name="T75" fmla="*/ 145 h 587"/>
                    <a:gd name="T76" fmla="*/ 157 w 768"/>
                    <a:gd name="T77" fmla="*/ 145 h 587"/>
                    <a:gd name="T78" fmla="*/ 146 w 768"/>
                    <a:gd name="T79" fmla="*/ 146 h 587"/>
                    <a:gd name="T80" fmla="*/ 135 w 768"/>
                    <a:gd name="T81" fmla="*/ 146 h 587"/>
                    <a:gd name="T82" fmla="*/ 124 w 768"/>
                    <a:gd name="T83" fmla="*/ 147 h 587"/>
                    <a:gd name="T84" fmla="*/ 114 w 768"/>
                    <a:gd name="T85" fmla="*/ 147 h 587"/>
                    <a:gd name="T86" fmla="*/ 103 w 768"/>
                    <a:gd name="T87" fmla="*/ 147 h 587"/>
                    <a:gd name="T88" fmla="*/ 93 w 768"/>
                    <a:gd name="T89" fmla="*/ 147 h 587"/>
                    <a:gd name="T90" fmla="*/ 83 w 768"/>
                    <a:gd name="T91" fmla="*/ 147 h 587"/>
                    <a:gd name="T92" fmla="*/ 72 w 768"/>
                    <a:gd name="T93" fmla="*/ 147 h 587"/>
                    <a:gd name="T94" fmla="*/ 62 w 768"/>
                    <a:gd name="T95" fmla="*/ 147 h 587"/>
                    <a:gd name="T96" fmla="*/ 51 w 768"/>
                    <a:gd name="T97" fmla="*/ 147 h 587"/>
                    <a:gd name="T98" fmla="*/ 40 w 768"/>
                    <a:gd name="T99" fmla="*/ 147 h 587"/>
                    <a:gd name="T100" fmla="*/ 30 w 768"/>
                    <a:gd name="T101" fmla="*/ 147 h 587"/>
                    <a:gd name="T102" fmla="*/ 18 w 768"/>
                    <a:gd name="T103" fmla="*/ 147 h 587"/>
                    <a:gd name="T104" fmla="*/ 7 w 768"/>
                    <a:gd name="T105" fmla="*/ 147 h 587"/>
                    <a:gd name="T106" fmla="*/ 6 w 768"/>
                    <a:gd name="T107" fmla="*/ 144 h 587"/>
                    <a:gd name="T108" fmla="*/ 4 w 768"/>
                    <a:gd name="T109" fmla="*/ 142 h 587"/>
                    <a:gd name="T110" fmla="*/ 3 w 768"/>
                    <a:gd name="T111" fmla="*/ 140 h 587"/>
                    <a:gd name="T112" fmla="*/ 2 w 768"/>
                    <a:gd name="T113" fmla="*/ 137 h 587"/>
                    <a:gd name="T114" fmla="*/ 1 w 768"/>
                    <a:gd name="T115" fmla="*/ 106 h 587"/>
                    <a:gd name="T116" fmla="*/ 1 w 768"/>
                    <a:gd name="T117" fmla="*/ 75 h 587"/>
                    <a:gd name="T118" fmla="*/ 1 w 768"/>
                    <a:gd name="T119" fmla="*/ 44 h 587"/>
                    <a:gd name="T120" fmla="*/ 0 w 768"/>
                    <a:gd name="T121" fmla="*/ 13 h 5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768"/>
                    <a:gd name="T184" fmla="*/ 0 h 587"/>
                    <a:gd name="T185" fmla="*/ 768 w 768"/>
                    <a:gd name="T186" fmla="*/ 587 h 58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768" h="587">
                      <a:moveTo>
                        <a:pt x="0" y="50"/>
                      </a:moveTo>
                      <a:lnTo>
                        <a:pt x="8" y="39"/>
                      </a:lnTo>
                      <a:lnTo>
                        <a:pt x="15" y="28"/>
                      </a:lnTo>
                      <a:lnTo>
                        <a:pt x="22" y="17"/>
                      </a:lnTo>
                      <a:lnTo>
                        <a:pt x="29" y="6"/>
                      </a:lnTo>
                      <a:lnTo>
                        <a:pt x="73" y="6"/>
                      </a:lnTo>
                      <a:lnTo>
                        <a:pt x="118" y="6"/>
                      </a:lnTo>
                      <a:lnTo>
                        <a:pt x="162" y="5"/>
                      </a:lnTo>
                      <a:lnTo>
                        <a:pt x="207" y="5"/>
                      </a:lnTo>
                      <a:lnTo>
                        <a:pt x="250" y="5"/>
                      </a:lnTo>
                      <a:lnTo>
                        <a:pt x="294" y="5"/>
                      </a:lnTo>
                      <a:lnTo>
                        <a:pt x="338" y="3"/>
                      </a:lnTo>
                      <a:lnTo>
                        <a:pt x="383" y="3"/>
                      </a:lnTo>
                      <a:lnTo>
                        <a:pt x="427" y="3"/>
                      </a:lnTo>
                      <a:lnTo>
                        <a:pt x="470" y="2"/>
                      </a:lnTo>
                      <a:lnTo>
                        <a:pt x="514" y="2"/>
                      </a:lnTo>
                      <a:lnTo>
                        <a:pt x="558" y="1"/>
                      </a:lnTo>
                      <a:lnTo>
                        <a:pt x="602" y="1"/>
                      </a:lnTo>
                      <a:lnTo>
                        <a:pt x="646" y="1"/>
                      </a:lnTo>
                      <a:lnTo>
                        <a:pt x="689" y="0"/>
                      </a:lnTo>
                      <a:lnTo>
                        <a:pt x="733" y="0"/>
                      </a:lnTo>
                      <a:lnTo>
                        <a:pt x="741" y="8"/>
                      </a:lnTo>
                      <a:lnTo>
                        <a:pt x="749" y="15"/>
                      </a:lnTo>
                      <a:lnTo>
                        <a:pt x="756" y="23"/>
                      </a:lnTo>
                      <a:lnTo>
                        <a:pt x="764" y="31"/>
                      </a:lnTo>
                      <a:lnTo>
                        <a:pt x="765" y="158"/>
                      </a:lnTo>
                      <a:lnTo>
                        <a:pt x="767" y="284"/>
                      </a:lnTo>
                      <a:lnTo>
                        <a:pt x="767" y="412"/>
                      </a:lnTo>
                      <a:lnTo>
                        <a:pt x="768" y="539"/>
                      </a:lnTo>
                      <a:lnTo>
                        <a:pt x="762" y="544"/>
                      </a:lnTo>
                      <a:lnTo>
                        <a:pt x="756" y="548"/>
                      </a:lnTo>
                      <a:lnTo>
                        <a:pt x="750" y="553"/>
                      </a:lnTo>
                      <a:lnTo>
                        <a:pt x="746" y="557"/>
                      </a:lnTo>
                      <a:lnTo>
                        <a:pt x="740" y="563"/>
                      </a:lnTo>
                      <a:lnTo>
                        <a:pt x="734" y="568"/>
                      </a:lnTo>
                      <a:lnTo>
                        <a:pt x="728" y="572"/>
                      </a:lnTo>
                      <a:lnTo>
                        <a:pt x="723" y="577"/>
                      </a:lnTo>
                      <a:lnTo>
                        <a:pt x="674" y="579"/>
                      </a:lnTo>
                      <a:lnTo>
                        <a:pt x="628" y="580"/>
                      </a:lnTo>
                      <a:lnTo>
                        <a:pt x="583" y="583"/>
                      </a:lnTo>
                      <a:lnTo>
                        <a:pt x="540" y="584"/>
                      </a:lnTo>
                      <a:lnTo>
                        <a:pt x="496" y="585"/>
                      </a:lnTo>
                      <a:lnTo>
                        <a:pt x="453" y="586"/>
                      </a:lnTo>
                      <a:lnTo>
                        <a:pt x="412" y="586"/>
                      </a:lnTo>
                      <a:lnTo>
                        <a:pt x="370" y="587"/>
                      </a:lnTo>
                      <a:lnTo>
                        <a:pt x="329" y="587"/>
                      </a:lnTo>
                      <a:lnTo>
                        <a:pt x="287" y="587"/>
                      </a:lnTo>
                      <a:lnTo>
                        <a:pt x="246" y="587"/>
                      </a:lnTo>
                      <a:lnTo>
                        <a:pt x="203" y="587"/>
                      </a:lnTo>
                      <a:lnTo>
                        <a:pt x="160" y="587"/>
                      </a:lnTo>
                      <a:lnTo>
                        <a:pt x="117" y="586"/>
                      </a:lnTo>
                      <a:lnTo>
                        <a:pt x="72" y="586"/>
                      </a:lnTo>
                      <a:lnTo>
                        <a:pt x="26" y="585"/>
                      </a:lnTo>
                      <a:lnTo>
                        <a:pt x="21" y="576"/>
                      </a:lnTo>
                      <a:lnTo>
                        <a:pt x="15" y="567"/>
                      </a:lnTo>
                      <a:lnTo>
                        <a:pt x="11" y="557"/>
                      </a:lnTo>
                      <a:lnTo>
                        <a:pt x="6" y="548"/>
                      </a:lnTo>
                      <a:lnTo>
                        <a:pt x="4" y="424"/>
                      </a:lnTo>
                      <a:lnTo>
                        <a:pt x="3" y="298"/>
                      </a:lnTo>
                      <a:lnTo>
                        <a:pt x="1" y="174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5B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1" name="Freeform 192"/>
                <p:cNvSpPr>
                  <a:spLocks/>
                </p:cNvSpPr>
                <p:nvPr/>
              </p:nvSpPr>
              <p:spPr bwMode="auto">
                <a:xfrm>
                  <a:off x="1193" y="2863"/>
                  <a:ext cx="358" cy="274"/>
                </a:xfrm>
                <a:custGeom>
                  <a:avLst/>
                  <a:gdLst>
                    <a:gd name="T0" fmla="*/ 2 w 714"/>
                    <a:gd name="T1" fmla="*/ 11 h 548"/>
                    <a:gd name="T2" fmla="*/ 7 w 714"/>
                    <a:gd name="T3" fmla="*/ 5 h 548"/>
                    <a:gd name="T4" fmla="*/ 19 w 714"/>
                    <a:gd name="T5" fmla="*/ 2 h 548"/>
                    <a:gd name="T6" fmla="*/ 39 w 714"/>
                    <a:gd name="T7" fmla="*/ 1 h 548"/>
                    <a:gd name="T8" fmla="*/ 59 w 714"/>
                    <a:gd name="T9" fmla="*/ 1 h 548"/>
                    <a:gd name="T10" fmla="*/ 79 w 714"/>
                    <a:gd name="T11" fmla="*/ 1 h 548"/>
                    <a:gd name="T12" fmla="*/ 99 w 714"/>
                    <a:gd name="T13" fmla="*/ 1 h 548"/>
                    <a:gd name="T14" fmla="*/ 119 w 714"/>
                    <a:gd name="T15" fmla="*/ 1 h 548"/>
                    <a:gd name="T16" fmla="*/ 139 w 714"/>
                    <a:gd name="T17" fmla="*/ 1 h 548"/>
                    <a:gd name="T18" fmla="*/ 159 w 714"/>
                    <a:gd name="T19" fmla="*/ 0 h 548"/>
                    <a:gd name="T20" fmla="*/ 171 w 714"/>
                    <a:gd name="T21" fmla="*/ 1 h 548"/>
                    <a:gd name="T22" fmla="*/ 173 w 714"/>
                    <a:gd name="T23" fmla="*/ 3 h 548"/>
                    <a:gd name="T24" fmla="*/ 175 w 714"/>
                    <a:gd name="T25" fmla="*/ 5 h 548"/>
                    <a:gd name="T26" fmla="*/ 177 w 714"/>
                    <a:gd name="T27" fmla="*/ 7 h 548"/>
                    <a:gd name="T28" fmla="*/ 179 w 714"/>
                    <a:gd name="T29" fmla="*/ 37 h 548"/>
                    <a:gd name="T30" fmla="*/ 179 w 714"/>
                    <a:gd name="T31" fmla="*/ 95 h 548"/>
                    <a:gd name="T32" fmla="*/ 178 w 714"/>
                    <a:gd name="T33" fmla="*/ 125 h 548"/>
                    <a:gd name="T34" fmla="*/ 175 w 714"/>
                    <a:gd name="T35" fmla="*/ 128 h 548"/>
                    <a:gd name="T36" fmla="*/ 172 w 714"/>
                    <a:gd name="T37" fmla="*/ 131 h 548"/>
                    <a:gd name="T38" fmla="*/ 169 w 714"/>
                    <a:gd name="T39" fmla="*/ 134 h 548"/>
                    <a:gd name="T40" fmla="*/ 156 w 714"/>
                    <a:gd name="T41" fmla="*/ 136 h 548"/>
                    <a:gd name="T42" fmla="*/ 135 w 714"/>
                    <a:gd name="T43" fmla="*/ 136 h 548"/>
                    <a:gd name="T44" fmla="*/ 115 w 714"/>
                    <a:gd name="T45" fmla="*/ 137 h 548"/>
                    <a:gd name="T46" fmla="*/ 96 w 714"/>
                    <a:gd name="T47" fmla="*/ 137 h 548"/>
                    <a:gd name="T48" fmla="*/ 77 w 714"/>
                    <a:gd name="T49" fmla="*/ 137 h 548"/>
                    <a:gd name="T50" fmla="*/ 58 w 714"/>
                    <a:gd name="T51" fmla="*/ 137 h 548"/>
                    <a:gd name="T52" fmla="*/ 39 w 714"/>
                    <a:gd name="T53" fmla="*/ 137 h 548"/>
                    <a:gd name="T54" fmla="*/ 18 w 714"/>
                    <a:gd name="T55" fmla="*/ 137 h 548"/>
                    <a:gd name="T56" fmla="*/ 6 w 714"/>
                    <a:gd name="T57" fmla="*/ 134 h 548"/>
                    <a:gd name="T58" fmla="*/ 3 w 714"/>
                    <a:gd name="T59" fmla="*/ 129 h 548"/>
                    <a:gd name="T60" fmla="*/ 1 w 714"/>
                    <a:gd name="T61" fmla="*/ 98 h 548"/>
                    <a:gd name="T62" fmla="*/ 1 w 714"/>
                    <a:gd name="T63" fmla="*/ 42 h 54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14"/>
                    <a:gd name="T97" fmla="*/ 0 h 548"/>
                    <a:gd name="T98" fmla="*/ 714 w 714"/>
                    <a:gd name="T99" fmla="*/ 548 h 54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14" h="548">
                      <a:moveTo>
                        <a:pt x="0" y="54"/>
                      </a:moveTo>
                      <a:lnTo>
                        <a:pt x="8" y="41"/>
                      </a:lnTo>
                      <a:lnTo>
                        <a:pt x="17" y="30"/>
                      </a:lnTo>
                      <a:lnTo>
                        <a:pt x="25" y="17"/>
                      </a:lnTo>
                      <a:lnTo>
                        <a:pt x="33" y="6"/>
                      </a:lnTo>
                      <a:lnTo>
                        <a:pt x="74" y="6"/>
                      </a:lnTo>
                      <a:lnTo>
                        <a:pt x="114" y="6"/>
                      </a:lnTo>
                      <a:lnTo>
                        <a:pt x="154" y="4"/>
                      </a:lnTo>
                      <a:lnTo>
                        <a:pt x="193" y="4"/>
                      </a:lnTo>
                      <a:lnTo>
                        <a:pt x="234" y="4"/>
                      </a:lnTo>
                      <a:lnTo>
                        <a:pt x="274" y="4"/>
                      </a:lnTo>
                      <a:lnTo>
                        <a:pt x="314" y="3"/>
                      </a:lnTo>
                      <a:lnTo>
                        <a:pt x="355" y="3"/>
                      </a:lnTo>
                      <a:lnTo>
                        <a:pt x="395" y="3"/>
                      </a:lnTo>
                      <a:lnTo>
                        <a:pt x="435" y="2"/>
                      </a:lnTo>
                      <a:lnTo>
                        <a:pt x="475" y="2"/>
                      </a:lnTo>
                      <a:lnTo>
                        <a:pt x="515" y="1"/>
                      </a:lnTo>
                      <a:lnTo>
                        <a:pt x="555" y="1"/>
                      </a:lnTo>
                      <a:lnTo>
                        <a:pt x="595" y="1"/>
                      </a:lnTo>
                      <a:lnTo>
                        <a:pt x="635" y="0"/>
                      </a:lnTo>
                      <a:lnTo>
                        <a:pt x="675" y="0"/>
                      </a:lnTo>
                      <a:lnTo>
                        <a:pt x="680" y="3"/>
                      </a:lnTo>
                      <a:lnTo>
                        <a:pt x="684" y="8"/>
                      </a:lnTo>
                      <a:lnTo>
                        <a:pt x="689" y="11"/>
                      </a:lnTo>
                      <a:lnTo>
                        <a:pt x="693" y="15"/>
                      </a:lnTo>
                      <a:lnTo>
                        <a:pt x="697" y="18"/>
                      </a:lnTo>
                      <a:lnTo>
                        <a:pt x="701" y="22"/>
                      </a:lnTo>
                      <a:lnTo>
                        <a:pt x="706" y="25"/>
                      </a:lnTo>
                      <a:lnTo>
                        <a:pt x="711" y="29"/>
                      </a:lnTo>
                      <a:lnTo>
                        <a:pt x="712" y="145"/>
                      </a:lnTo>
                      <a:lnTo>
                        <a:pt x="713" y="261"/>
                      </a:lnTo>
                      <a:lnTo>
                        <a:pt x="713" y="377"/>
                      </a:lnTo>
                      <a:lnTo>
                        <a:pt x="714" y="494"/>
                      </a:lnTo>
                      <a:lnTo>
                        <a:pt x="708" y="500"/>
                      </a:lnTo>
                      <a:lnTo>
                        <a:pt x="703" y="505"/>
                      </a:lnTo>
                      <a:lnTo>
                        <a:pt x="697" y="511"/>
                      </a:lnTo>
                      <a:lnTo>
                        <a:pt x="691" y="516"/>
                      </a:lnTo>
                      <a:lnTo>
                        <a:pt x="685" y="521"/>
                      </a:lnTo>
                      <a:lnTo>
                        <a:pt x="680" y="527"/>
                      </a:lnTo>
                      <a:lnTo>
                        <a:pt x="674" y="533"/>
                      </a:lnTo>
                      <a:lnTo>
                        <a:pt x="668" y="539"/>
                      </a:lnTo>
                      <a:lnTo>
                        <a:pt x="623" y="541"/>
                      </a:lnTo>
                      <a:lnTo>
                        <a:pt x="581" y="542"/>
                      </a:lnTo>
                      <a:lnTo>
                        <a:pt x="538" y="543"/>
                      </a:lnTo>
                      <a:lnTo>
                        <a:pt x="498" y="544"/>
                      </a:lnTo>
                      <a:lnTo>
                        <a:pt x="458" y="546"/>
                      </a:lnTo>
                      <a:lnTo>
                        <a:pt x="419" y="547"/>
                      </a:lnTo>
                      <a:lnTo>
                        <a:pt x="381" y="547"/>
                      </a:lnTo>
                      <a:lnTo>
                        <a:pt x="344" y="547"/>
                      </a:lnTo>
                      <a:lnTo>
                        <a:pt x="306" y="548"/>
                      </a:lnTo>
                      <a:lnTo>
                        <a:pt x="268" y="548"/>
                      </a:lnTo>
                      <a:lnTo>
                        <a:pt x="231" y="547"/>
                      </a:lnTo>
                      <a:lnTo>
                        <a:pt x="192" y="547"/>
                      </a:lnTo>
                      <a:lnTo>
                        <a:pt x="153" y="547"/>
                      </a:lnTo>
                      <a:lnTo>
                        <a:pt x="113" y="546"/>
                      </a:lnTo>
                      <a:lnTo>
                        <a:pt x="71" y="546"/>
                      </a:lnTo>
                      <a:lnTo>
                        <a:pt x="29" y="544"/>
                      </a:lnTo>
                      <a:lnTo>
                        <a:pt x="23" y="535"/>
                      </a:lnTo>
                      <a:lnTo>
                        <a:pt x="17" y="525"/>
                      </a:lnTo>
                      <a:lnTo>
                        <a:pt x="10" y="514"/>
                      </a:lnTo>
                      <a:lnTo>
                        <a:pt x="4" y="504"/>
                      </a:lnTo>
                      <a:lnTo>
                        <a:pt x="3" y="391"/>
                      </a:lnTo>
                      <a:lnTo>
                        <a:pt x="2" y="278"/>
                      </a:lnTo>
                      <a:lnTo>
                        <a:pt x="1" y="167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563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2" name="Freeform 193"/>
                <p:cNvSpPr>
                  <a:spLocks/>
                </p:cNvSpPr>
                <p:nvPr/>
              </p:nvSpPr>
              <p:spPr bwMode="auto">
                <a:xfrm>
                  <a:off x="1207" y="2874"/>
                  <a:ext cx="331" cy="254"/>
                </a:xfrm>
                <a:custGeom>
                  <a:avLst/>
                  <a:gdLst>
                    <a:gd name="T0" fmla="*/ 1 w 663"/>
                    <a:gd name="T1" fmla="*/ 13 h 509"/>
                    <a:gd name="T2" fmla="*/ 3 w 663"/>
                    <a:gd name="T3" fmla="*/ 10 h 509"/>
                    <a:gd name="T4" fmla="*/ 6 w 663"/>
                    <a:gd name="T5" fmla="*/ 6 h 509"/>
                    <a:gd name="T6" fmla="*/ 8 w 663"/>
                    <a:gd name="T7" fmla="*/ 3 h 509"/>
                    <a:gd name="T8" fmla="*/ 18 w 663"/>
                    <a:gd name="T9" fmla="*/ 1 h 509"/>
                    <a:gd name="T10" fmla="*/ 36 w 663"/>
                    <a:gd name="T11" fmla="*/ 1 h 509"/>
                    <a:gd name="T12" fmla="*/ 54 w 663"/>
                    <a:gd name="T13" fmla="*/ 1 h 509"/>
                    <a:gd name="T14" fmla="*/ 73 w 663"/>
                    <a:gd name="T15" fmla="*/ 1 h 509"/>
                    <a:gd name="T16" fmla="*/ 91 w 663"/>
                    <a:gd name="T17" fmla="*/ 1 h 509"/>
                    <a:gd name="T18" fmla="*/ 109 w 663"/>
                    <a:gd name="T19" fmla="*/ 0 h 509"/>
                    <a:gd name="T20" fmla="*/ 127 w 663"/>
                    <a:gd name="T21" fmla="*/ 0 h 509"/>
                    <a:gd name="T22" fmla="*/ 145 w 663"/>
                    <a:gd name="T23" fmla="*/ 0 h 509"/>
                    <a:gd name="T24" fmla="*/ 155 w 663"/>
                    <a:gd name="T25" fmla="*/ 1 h 509"/>
                    <a:gd name="T26" fmla="*/ 158 w 663"/>
                    <a:gd name="T27" fmla="*/ 2 h 509"/>
                    <a:gd name="T28" fmla="*/ 160 w 663"/>
                    <a:gd name="T29" fmla="*/ 4 h 509"/>
                    <a:gd name="T30" fmla="*/ 163 w 663"/>
                    <a:gd name="T31" fmla="*/ 6 h 509"/>
                    <a:gd name="T32" fmla="*/ 164 w 663"/>
                    <a:gd name="T33" fmla="*/ 33 h 509"/>
                    <a:gd name="T34" fmla="*/ 165 w 663"/>
                    <a:gd name="T35" fmla="*/ 86 h 509"/>
                    <a:gd name="T36" fmla="*/ 164 w 663"/>
                    <a:gd name="T37" fmla="*/ 114 h 509"/>
                    <a:gd name="T38" fmla="*/ 161 w 663"/>
                    <a:gd name="T39" fmla="*/ 117 h 509"/>
                    <a:gd name="T40" fmla="*/ 158 w 663"/>
                    <a:gd name="T41" fmla="*/ 120 h 509"/>
                    <a:gd name="T42" fmla="*/ 155 w 663"/>
                    <a:gd name="T43" fmla="*/ 123 h 509"/>
                    <a:gd name="T44" fmla="*/ 143 w 663"/>
                    <a:gd name="T45" fmla="*/ 125 h 509"/>
                    <a:gd name="T46" fmla="*/ 123 w 663"/>
                    <a:gd name="T47" fmla="*/ 126 h 509"/>
                    <a:gd name="T48" fmla="*/ 105 w 663"/>
                    <a:gd name="T49" fmla="*/ 126 h 509"/>
                    <a:gd name="T50" fmla="*/ 88 w 663"/>
                    <a:gd name="T51" fmla="*/ 127 h 509"/>
                    <a:gd name="T52" fmla="*/ 71 w 663"/>
                    <a:gd name="T53" fmla="*/ 127 h 509"/>
                    <a:gd name="T54" fmla="*/ 54 w 663"/>
                    <a:gd name="T55" fmla="*/ 127 h 509"/>
                    <a:gd name="T56" fmla="*/ 36 w 663"/>
                    <a:gd name="T57" fmla="*/ 127 h 509"/>
                    <a:gd name="T58" fmla="*/ 18 w 663"/>
                    <a:gd name="T59" fmla="*/ 126 h 509"/>
                    <a:gd name="T60" fmla="*/ 6 w 663"/>
                    <a:gd name="T61" fmla="*/ 123 h 509"/>
                    <a:gd name="T62" fmla="*/ 3 w 663"/>
                    <a:gd name="T63" fmla="*/ 118 h 509"/>
                    <a:gd name="T64" fmla="*/ 1 w 663"/>
                    <a:gd name="T65" fmla="*/ 90 h 509"/>
                    <a:gd name="T66" fmla="*/ 0 w 663"/>
                    <a:gd name="T67" fmla="*/ 39 h 5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63"/>
                    <a:gd name="T103" fmla="*/ 0 h 509"/>
                    <a:gd name="T104" fmla="*/ 663 w 663"/>
                    <a:gd name="T105" fmla="*/ 509 h 5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63" h="509">
                      <a:moveTo>
                        <a:pt x="0" y="58"/>
                      </a:moveTo>
                      <a:lnTo>
                        <a:pt x="5" y="52"/>
                      </a:lnTo>
                      <a:lnTo>
                        <a:pt x="10" y="45"/>
                      </a:lnTo>
                      <a:lnTo>
                        <a:pt x="14" y="40"/>
                      </a:lnTo>
                      <a:lnTo>
                        <a:pt x="20" y="33"/>
                      </a:lnTo>
                      <a:lnTo>
                        <a:pt x="25" y="27"/>
                      </a:lnTo>
                      <a:lnTo>
                        <a:pt x="29" y="20"/>
                      </a:lnTo>
                      <a:lnTo>
                        <a:pt x="34" y="14"/>
                      </a:lnTo>
                      <a:lnTo>
                        <a:pt x="38" y="7"/>
                      </a:lnTo>
                      <a:lnTo>
                        <a:pt x="74" y="7"/>
                      </a:lnTo>
                      <a:lnTo>
                        <a:pt x="111" y="6"/>
                      </a:lnTo>
                      <a:lnTo>
                        <a:pt x="147" y="6"/>
                      </a:lnTo>
                      <a:lnTo>
                        <a:pt x="184" y="5"/>
                      </a:lnTo>
                      <a:lnTo>
                        <a:pt x="219" y="5"/>
                      </a:lnTo>
                      <a:lnTo>
                        <a:pt x="256" y="5"/>
                      </a:lnTo>
                      <a:lnTo>
                        <a:pt x="292" y="4"/>
                      </a:lnTo>
                      <a:lnTo>
                        <a:pt x="329" y="4"/>
                      </a:lnTo>
                      <a:lnTo>
                        <a:pt x="364" y="4"/>
                      </a:lnTo>
                      <a:lnTo>
                        <a:pt x="401" y="3"/>
                      </a:lnTo>
                      <a:lnTo>
                        <a:pt x="437" y="3"/>
                      </a:lnTo>
                      <a:lnTo>
                        <a:pt x="473" y="2"/>
                      </a:lnTo>
                      <a:lnTo>
                        <a:pt x="508" y="2"/>
                      </a:lnTo>
                      <a:lnTo>
                        <a:pt x="545" y="2"/>
                      </a:lnTo>
                      <a:lnTo>
                        <a:pt x="581" y="0"/>
                      </a:lnTo>
                      <a:lnTo>
                        <a:pt x="617" y="0"/>
                      </a:lnTo>
                      <a:lnTo>
                        <a:pt x="622" y="4"/>
                      </a:lnTo>
                      <a:lnTo>
                        <a:pt x="627" y="7"/>
                      </a:lnTo>
                      <a:lnTo>
                        <a:pt x="633" y="11"/>
                      </a:lnTo>
                      <a:lnTo>
                        <a:pt x="637" y="14"/>
                      </a:lnTo>
                      <a:lnTo>
                        <a:pt x="643" y="18"/>
                      </a:lnTo>
                      <a:lnTo>
                        <a:pt x="648" y="21"/>
                      </a:lnTo>
                      <a:lnTo>
                        <a:pt x="654" y="25"/>
                      </a:lnTo>
                      <a:lnTo>
                        <a:pt x="658" y="28"/>
                      </a:lnTo>
                      <a:lnTo>
                        <a:pt x="659" y="133"/>
                      </a:lnTo>
                      <a:lnTo>
                        <a:pt x="661" y="239"/>
                      </a:lnTo>
                      <a:lnTo>
                        <a:pt x="662" y="344"/>
                      </a:lnTo>
                      <a:lnTo>
                        <a:pt x="663" y="450"/>
                      </a:lnTo>
                      <a:lnTo>
                        <a:pt x="657" y="456"/>
                      </a:lnTo>
                      <a:lnTo>
                        <a:pt x="650" y="462"/>
                      </a:lnTo>
                      <a:lnTo>
                        <a:pt x="644" y="469"/>
                      </a:lnTo>
                      <a:lnTo>
                        <a:pt x="639" y="475"/>
                      </a:lnTo>
                      <a:lnTo>
                        <a:pt x="633" y="481"/>
                      </a:lnTo>
                      <a:lnTo>
                        <a:pt x="626" y="488"/>
                      </a:lnTo>
                      <a:lnTo>
                        <a:pt x="620" y="493"/>
                      </a:lnTo>
                      <a:lnTo>
                        <a:pt x="613" y="500"/>
                      </a:lnTo>
                      <a:lnTo>
                        <a:pt x="572" y="503"/>
                      </a:lnTo>
                      <a:lnTo>
                        <a:pt x="531" y="504"/>
                      </a:lnTo>
                      <a:lnTo>
                        <a:pt x="493" y="505"/>
                      </a:lnTo>
                      <a:lnTo>
                        <a:pt x="458" y="506"/>
                      </a:lnTo>
                      <a:lnTo>
                        <a:pt x="422" y="507"/>
                      </a:lnTo>
                      <a:lnTo>
                        <a:pt x="387" y="508"/>
                      </a:lnTo>
                      <a:lnTo>
                        <a:pt x="353" y="508"/>
                      </a:lnTo>
                      <a:lnTo>
                        <a:pt x="319" y="508"/>
                      </a:lnTo>
                      <a:lnTo>
                        <a:pt x="285" y="509"/>
                      </a:lnTo>
                      <a:lnTo>
                        <a:pt x="252" y="509"/>
                      </a:lnTo>
                      <a:lnTo>
                        <a:pt x="218" y="508"/>
                      </a:lnTo>
                      <a:lnTo>
                        <a:pt x="182" y="508"/>
                      </a:lnTo>
                      <a:lnTo>
                        <a:pt x="147" y="508"/>
                      </a:lnTo>
                      <a:lnTo>
                        <a:pt x="111" y="507"/>
                      </a:lnTo>
                      <a:lnTo>
                        <a:pt x="72" y="507"/>
                      </a:lnTo>
                      <a:lnTo>
                        <a:pt x="33" y="506"/>
                      </a:lnTo>
                      <a:lnTo>
                        <a:pt x="26" y="494"/>
                      </a:lnTo>
                      <a:lnTo>
                        <a:pt x="20" y="484"/>
                      </a:lnTo>
                      <a:lnTo>
                        <a:pt x="13" y="473"/>
                      </a:lnTo>
                      <a:lnTo>
                        <a:pt x="6" y="462"/>
                      </a:lnTo>
                      <a:lnTo>
                        <a:pt x="5" y="361"/>
                      </a:lnTo>
                      <a:lnTo>
                        <a:pt x="4" y="260"/>
                      </a:lnTo>
                      <a:lnTo>
                        <a:pt x="1" y="159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F6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3" name="Freeform 194"/>
                <p:cNvSpPr>
                  <a:spLocks/>
                </p:cNvSpPr>
                <p:nvPr/>
              </p:nvSpPr>
              <p:spPr bwMode="auto">
                <a:xfrm>
                  <a:off x="1220" y="2884"/>
                  <a:ext cx="305" cy="234"/>
                </a:xfrm>
                <a:custGeom>
                  <a:avLst/>
                  <a:gdLst>
                    <a:gd name="T0" fmla="*/ 2 w 610"/>
                    <a:gd name="T1" fmla="*/ 13 h 469"/>
                    <a:gd name="T2" fmla="*/ 4 w 610"/>
                    <a:gd name="T3" fmla="*/ 10 h 469"/>
                    <a:gd name="T4" fmla="*/ 7 w 610"/>
                    <a:gd name="T5" fmla="*/ 7 h 469"/>
                    <a:gd name="T6" fmla="*/ 10 w 610"/>
                    <a:gd name="T7" fmla="*/ 3 h 469"/>
                    <a:gd name="T8" fmla="*/ 19 w 610"/>
                    <a:gd name="T9" fmla="*/ 1 h 469"/>
                    <a:gd name="T10" fmla="*/ 35 w 610"/>
                    <a:gd name="T11" fmla="*/ 1 h 469"/>
                    <a:gd name="T12" fmla="*/ 52 w 610"/>
                    <a:gd name="T13" fmla="*/ 1 h 469"/>
                    <a:gd name="T14" fmla="*/ 67 w 610"/>
                    <a:gd name="T15" fmla="*/ 1 h 469"/>
                    <a:gd name="T16" fmla="*/ 84 w 610"/>
                    <a:gd name="T17" fmla="*/ 1 h 469"/>
                    <a:gd name="T18" fmla="*/ 100 w 610"/>
                    <a:gd name="T19" fmla="*/ 0 h 469"/>
                    <a:gd name="T20" fmla="*/ 116 w 610"/>
                    <a:gd name="T21" fmla="*/ 0 h 469"/>
                    <a:gd name="T22" fmla="*/ 132 w 610"/>
                    <a:gd name="T23" fmla="*/ 0 h 469"/>
                    <a:gd name="T24" fmla="*/ 141 w 610"/>
                    <a:gd name="T25" fmla="*/ 1 h 469"/>
                    <a:gd name="T26" fmla="*/ 144 w 610"/>
                    <a:gd name="T27" fmla="*/ 2 h 469"/>
                    <a:gd name="T28" fmla="*/ 147 w 610"/>
                    <a:gd name="T29" fmla="*/ 4 h 469"/>
                    <a:gd name="T30" fmla="*/ 150 w 610"/>
                    <a:gd name="T31" fmla="*/ 5 h 469"/>
                    <a:gd name="T32" fmla="*/ 152 w 610"/>
                    <a:gd name="T33" fmla="*/ 30 h 469"/>
                    <a:gd name="T34" fmla="*/ 153 w 610"/>
                    <a:gd name="T35" fmla="*/ 77 h 469"/>
                    <a:gd name="T36" fmla="*/ 152 w 610"/>
                    <a:gd name="T37" fmla="*/ 102 h 469"/>
                    <a:gd name="T38" fmla="*/ 148 w 610"/>
                    <a:gd name="T39" fmla="*/ 106 h 469"/>
                    <a:gd name="T40" fmla="*/ 145 w 610"/>
                    <a:gd name="T41" fmla="*/ 110 h 469"/>
                    <a:gd name="T42" fmla="*/ 142 w 610"/>
                    <a:gd name="T43" fmla="*/ 113 h 469"/>
                    <a:gd name="T44" fmla="*/ 131 w 610"/>
                    <a:gd name="T45" fmla="*/ 115 h 469"/>
                    <a:gd name="T46" fmla="*/ 113 w 610"/>
                    <a:gd name="T47" fmla="*/ 116 h 469"/>
                    <a:gd name="T48" fmla="*/ 96 w 610"/>
                    <a:gd name="T49" fmla="*/ 116 h 469"/>
                    <a:gd name="T50" fmla="*/ 81 w 610"/>
                    <a:gd name="T51" fmla="*/ 117 h 469"/>
                    <a:gd name="T52" fmla="*/ 66 w 610"/>
                    <a:gd name="T53" fmla="*/ 117 h 469"/>
                    <a:gd name="T54" fmla="*/ 51 w 610"/>
                    <a:gd name="T55" fmla="*/ 117 h 469"/>
                    <a:gd name="T56" fmla="*/ 35 w 610"/>
                    <a:gd name="T57" fmla="*/ 117 h 469"/>
                    <a:gd name="T58" fmla="*/ 18 w 610"/>
                    <a:gd name="T59" fmla="*/ 116 h 469"/>
                    <a:gd name="T60" fmla="*/ 7 w 610"/>
                    <a:gd name="T61" fmla="*/ 113 h 469"/>
                    <a:gd name="T62" fmla="*/ 4 w 610"/>
                    <a:gd name="T63" fmla="*/ 107 h 469"/>
                    <a:gd name="T64" fmla="*/ 2 w 610"/>
                    <a:gd name="T65" fmla="*/ 82 h 469"/>
                    <a:gd name="T66" fmla="*/ 1 w 610"/>
                    <a:gd name="T67" fmla="*/ 37 h 46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0"/>
                    <a:gd name="T103" fmla="*/ 0 h 469"/>
                    <a:gd name="T104" fmla="*/ 610 w 610"/>
                    <a:gd name="T105" fmla="*/ 469 h 46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0" h="469">
                      <a:moveTo>
                        <a:pt x="0" y="62"/>
                      </a:moveTo>
                      <a:lnTo>
                        <a:pt x="6" y="55"/>
                      </a:lnTo>
                      <a:lnTo>
                        <a:pt x="10" y="49"/>
                      </a:lnTo>
                      <a:lnTo>
                        <a:pt x="16" y="42"/>
                      </a:lnTo>
                      <a:lnTo>
                        <a:pt x="21" y="35"/>
                      </a:lnTo>
                      <a:lnTo>
                        <a:pt x="26" y="28"/>
                      </a:lnTo>
                      <a:lnTo>
                        <a:pt x="32" y="21"/>
                      </a:lnTo>
                      <a:lnTo>
                        <a:pt x="38" y="14"/>
                      </a:lnTo>
                      <a:lnTo>
                        <a:pt x="44" y="7"/>
                      </a:lnTo>
                      <a:lnTo>
                        <a:pt x="76" y="7"/>
                      </a:lnTo>
                      <a:lnTo>
                        <a:pt x="108" y="6"/>
                      </a:lnTo>
                      <a:lnTo>
                        <a:pt x="140" y="6"/>
                      </a:lnTo>
                      <a:lnTo>
                        <a:pt x="173" y="5"/>
                      </a:lnTo>
                      <a:lnTo>
                        <a:pt x="205" y="5"/>
                      </a:lnTo>
                      <a:lnTo>
                        <a:pt x="237" y="5"/>
                      </a:lnTo>
                      <a:lnTo>
                        <a:pt x="268" y="4"/>
                      </a:lnTo>
                      <a:lnTo>
                        <a:pt x="301" y="4"/>
                      </a:lnTo>
                      <a:lnTo>
                        <a:pt x="333" y="4"/>
                      </a:lnTo>
                      <a:lnTo>
                        <a:pt x="365" y="3"/>
                      </a:lnTo>
                      <a:lnTo>
                        <a:pt x="397" y="3"/>
                      </a:lnTo>
                      <a:lnTo>
                        <a:pt x="430" y="1"/>
                      </a:lnTo>
                      <a:lnTo>
                        <a:pt x="462" y="1"/>
                      </a:lnTo>
                      <a:lnTo>
                        <a:pt x="493" y="1"/>
                      </a:lnTo>
                      <a:lnTo>
                        <a:pt x="525" y="0"/>
                      </a:lnTo>
                      <a:lnTo>
                        <a:pt x="557" y="0"/>
                      </a:lnTo>
                      <a:lnTo>
                        <a:pt x="563" y="4"/>
                      </a:lnTo>
                      <a:lnTo>
                        <a:pt x="569" y="7"/>
                      </a:lnTo>
                      <a:lnTo>
                        <a:pt x="576" y="11"/>
                      </a:lnTo>
                      <a:lnTo>
                        <a:pt x="582" y="13"/>
                      </a:lnTo>
                      <a:lnTo>
                        <a:pt x="587" y="16"/>
                      </a:lnTo>
                      <a:lnTo>
                        <a:pt x="593" y="20"/>
                      </a:lnTo>
                      <a:lnTo>
                        <a:pt x="599" y="22"/>
                      </a:lnTo>
                      <a:lnTo>
                        <a:pt x="605" y="26"/>
                      </a:lnTo>
                      <a:lnTo>
                        <a:pt x="606" y="120"/>
                      </a:lnTo>
                      <a:lnTo>
                        <a:pt x="608" y="216"/>
                      </a:lnTo>
                      <a:lnTo>
                        <a:pt x="609" y="310"/>
                      </a:lnTo>
                      <a:lnTo>
                        <a:pt x="610" y="404"/>
                      </a:lnTo>
                      <a:lnTo>
                        <a:pt x="605" y="411"/>
                      </a:lnTo>
                      <a:lnTo>
                        <a:pt x="598" y="419"/>
                      </a:lnTo>
                      <a:lnTo>
                        <a:pt x="592" y="426"/>
                      </a:lnTo>
                      <a:lnTo>
                        <a:pt x="585" y="433"/>
                      </a:lnTo>
                      <a:lnTo>
                        <a:pt x="578" y="440"/>
                      </a:lnTo>
                      <a:lnTo>
                        <a:pt x="571" y="447"/>
                      </a:lnTo>
                      <a:lnTo>
                        <a:pt x="566" y="454"/>
                      </a:lnTo>
                      <a:lnTo>
                        <a:pt x="559" y="461"/>
                      </a:lnTo>
                      <a:lnTo>
                        <a:pt x="521" y="462"/>
                      </a:lnTo>
                      <a:lnTo>
                        <a:pt x="484" y="464"/>
                      </a:lnTo>
                      <a:lnTo>
                        <a:pt x="449" y="465"/>
                      </a:lnTo>
                      <a:lnTo>
                        <a:pt x="416" y="467"/>
                      </a:lnTo>
                      <a:lnTo>
                        <a:pt x="383" y="467"/>
                      </a:lnTo>
                      <a:lnTo>
                        <a:pt x="352" y="468"/>
                      </a:lnTo>
                      <a:lnTo>
                        <a:pt x="322" y="468"/>
                      </a:lnTo>
                      <a:lnTo>
                        <a:pt x="292" y="468"/>
                      </a:lnTo>
                      <a:lnTo>
                        <a:pt x="263" y="469"/>
                      </a:lnTo>
                      <a:lnTo>
                        <a:pt x="233" y="469"/>
                      </a:lnTo>
                      <a:lnTo>
                        <a:pt x="203" y="468"/>
                      </a:lnTo>
                      <a:lnTo>
                        <a:pt x="172" y="468"/>
                      </a:lnTo>
                      <a:lnTo>
                        <a:pt x="139" y="468"/>
                      </a:lnTo>
                      <a:lnTo>
                        <a:pt x="106" y="467"/>
                      </a:lnTo>
                      <a:lnTo>
                        <a:pt x="71" y="467"/>
                      </a:lnTo>
                      <a:lnTo>
                        <a:pt x="34" y="465"/>
                      </a:lnTo>
                      <a:lnTo>
                        <a:pt x="27" y="454"/>
                      </a:lnTo>
                      <a:lnTo>
                        <a:pt x="21" y="441"/>
                      </a:lnTo>
                      <a:lnTo>
                        <a:pt x="14" y="430"/>
                      </a:lnTo>
                      <a:lnTo>
                        <a:pt x="7" y="418"/>
                      </a:lnTo>
                      <a:lnTo>
                        <a:pt x="6" y="330"/>
                      </a:lnTo>
                      <a:lnTo>
                        <a:pt x="3" y="240"/>
                      </a:lnTo>
                      <a:lnTo>
                        <a:pt x="2" y="151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1C6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4" name="Freeform 195"/>
                <p:cNvSpPr>
                  <a:spLocks/>
                </p:cNvSpPr>
                <p:nvPr/>
              </p:nvSpPr>
              <p:spPr bwMode="auto">
                <a:xfrm>
                  <a:off x="1233" y="2894"/>
                  <a:ext cx="279" cy="215"/>
                </a:xfrm>
                <a:custGeom>
                  <a:avLst/>
                  <a:gdLst>
                    <a:gd name="T0" fmla="*/ 2 w 558"/>
                    <a:gd name="T1" fmla="*/ 15 h 428"/>
                    <a:gd name="T2" fmla="*/ 5 w 558"/>
                    <a:gd name="T3" fmla="*/ 11 h 428"/>
                    <a:gd name="T4" fmla="*/ 8 w 558"/>
                    <a:gd name="T5" fmla="*/ 8 h 428"/>
                    <a:gd name="T6" fmla="*/ 11 w 558"/>
                    <a:gd name="T7" fmla="*/ 4 h 428"/>
                    <a:gd name="T8" fmla="*/ 19 w 558"/>
                    <a:gd name="T9" fmla="*/ 2 h 428"/>
                    <a:gd name="T10" fmla="*/ 33 w 558"/>
                    <a:gd name="T11" fmla="*/ 2 h 428"/>
                    <a:gd name="T12" fmla="*/ 48 w 558"/>
                    <a:gd name="T13" fmla="*/ 2 h 428"/>
                    <a:gd name="T14" fmla="*/ 62 w 558"/>
                    <a:gd name="T15" fmla="*/ 1 h 428"/>
                    <a:gd name="T16" fmla="*/ 76 w 558"/>
                    <a:gd name="T17" fmla="*/ 1 h 428"/>
                    <a:gd name="T18" fmla="*/ 90 w 558"/>
                    <a:gd name="T19" fmla="*/ 1 h 428"/>
                    <a:gd name="T20" fmla="*/ 104 w 558"/>
                    <a:gd name="T21" fmla="*/ 1 h 428"/>
                    <a:gd name="T22" fmla="*/ 119 w 558"/>
                    <a:gd name="T23" fmla="*/ 0 h 428"/>
                    <a:gd name="T24" fmla="*/ 127 w 558"/>
                    <a:gd name="T25" fmla="*/ 1 h 428"/>
                    <a:gd name="T26" fmla="*/ 130 w 558"/>
                    <a:gd name="T27" fmla="*/ 3 h 428"/>
                    <a:gd name="T28" fmla="*/ 134 w 558"/>
                    <a:gd name="T29" fmla="*/ 4 h 428"/>
                    <a:gd name="T30" fmla="*/ 137 w 558"/>
                    <a:gd name="T31" fmla="*/ 6 h 428"/>
                    <a:gd name="T32" fmla="*/ 139 w 558"/>
                    <a:gd name="T33" fmla="*/ 27 h 428"/>
                    <a:gd name="T34" fmla="*/ 140 w 558"/>
                    <a:gd name="T35" fmla="*/ 69 h 428"/>
                    <a:gd name="T36" fmla="*/ 138 w 558"/>
                    <a:gd name="T37" fmla="*/ 92 h 428"/>
                    <a:gd name="T38" fmla="*/ 135 w 558"/>
                    <a:gd name="T39" fmla="*/ 96 h 428"/>
                    <a:gd name="T40" fmla="*/ 132 w 558"/>
                    <a:gd name="T41" fmla="*/ 100 h 428"/>
                    <a:gd name="T42" fmla="*/ 128 w 558"/>
                    <a:gd name="T43" fmla="*/ 104 h 428"/>
                    <a:gd name="T44" fmla="*/ 118 w 558"/>
                    <a:gd name="T45" fmla="*/ 106 h 428"/>
                    <a:gd name="T46" fmla="*/ 102 w 558"/>
                    <a:gd name="T47" fmla="*/ 108 h 428"/>
                    <a:gd name="T48" fmla="*/ 87 w 558"/>
                    <a:gd name="T49" fmla="*/ 108 h 428"/>
                    <a:gd name="T50" fmla="*/ 74 w 558"/>
                    <a:gd name="T51" fmla="*/ 108 h 428"/>
                    <a:gd name="T52" fmla="*/ 61 w 558"/>
                    <a:gd name="T53" fmla="*/ 108 h 428"/>
                    <a:gd name="T54" fmla="*/ 48 w 558"/>
                    <a:gd name="T55" fmla="*/ 108 h 428"/>
                    <a:gd name="T56" fmla="*/ 34 w 558"/>
                    <a:gd name="T57" fmla="*/ 108 h 428"/>
                    <a:gd name="T58" fmla="*/ 18 w 558"/>
                    <a:gd name="T59" fmla="*/ 108 h 428"/>
                    <a:gd name="T60" fmla="*/ 8 w 558"/>
                    <a:gd name="T61" fmla="*/ 104 h 428"/>
                    <a:gd name="T62" fmla="*/ 4 w 558"/>
                    <a:gd name="T63" fmla="*/ 97 h 428"/>
                    <a:gd name="T64" fmla="*/ 2 w 558"/>
                    <a:gd name="T65" fmla="*/ 75 h 428"/>
                    <a:gd name="T66" fmla="*/ 1 w 558"/>
                    <a:gd name="T67" fmla="*/ 36 h 4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58"/>
                    <a:gd name="T103" fmla="*/ 0 h 428"/>
                    <a:gd name="T104" fmla="*/ 558 w 558"/>
                    <a:gd name="T105" fmla="*/ 428 h 4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58" h="428">
                      <a:moveTo>
                        <a:pt x="0" y="67"/>
                      </a:moveTo>
                      <a:lnTo>
                        <a:pt x="6" y="59"/>
                      </a:lnTo>
                      <a:lnTo>
                        <a:pt x="12" y="52"/>
                      </a:lnTo>
                      <a:lnTo>
                        <a:pt x="18" y="44"/>
                      </a:lnTo>
                      <a:lnTo>
                        <a:pt x="23" y="37"/>
                      </a:lnTo>
                      <a:lnTo>
                        <a:pt x="29" y="29"/>
                      </a:lnTo>
                      <a:lnTo>
                        <a:pt x="35" y="22"/>
                      </a:lnTo>
                      <a:lnTo>
                        <a:pt x="41" y="14"/>
                      </a:lnTo>
                      <a:lnTo>
                        <a:pt x="46" y="7"/>
                      </a:lnTo>
                      <a:lnTo>
                        <a:pt x="75" y="7"/>
                      </a:lnTo>
                      <a:lnTo>
                        <a:pt x="103" y="6"/>
                      </a:lnTo>
                      <a:lnTo>
                        <a:pt x="132" y="6"/>
                      </a:lnTo>
                      <a:lnTo>
                        <a:pt x="160" y="5"/>
                      </a:lnTo>
                      <a:lnTo>
                        <a:pt x="189" y="5"/>
                      </a:lnTo>
                      <a:lnTo>
                        <a:pt x="217" y="5"/>
                      </a:lnTo>
                      <a:lnTo>
                        <a:pt x="246" y="3"/>
                      </a:lnTo>
                      <a:lnTo>
                        <a:pt x="275" y="3"/>
                      </a:lnTo>
                      <a:lnTo>
                        <a:pt x="302" y="3"/>
                      </a:lnTo>
                      <a:lnTo>
                        <a:pt x="331" y="2"/>
                      </a:lnTo>
                      <a:lnTo>
                        <a:pt x="360" y="2"/>
                      </a:lnTo>
                      <a:lnTo>
                        <a:pt x="387" y="1"/>
                      </a:lnTo>
                      <a:lnTo>
                        <a:pt x="416" y="1"/>
                      </a:lnTo>
                      <a:lnTo>
                        <a:pt x="444" y="1"/>
                      </a:lnTo>
                      <a:lnTo>
                        <a:pt x="473" y="0"/>
                      </a:lnTo>
                      <a:lnTo>
                        <a:pt x="500" y="0"/>
                      </a:lnTo>
                      <a:lnTo>
                        <a:pt x="507" y="3"/>
                      </a:lnTo>
                      <a:lnTo>
                        <a:pt x="513" y="6"/>
                      </a:lnTo>
                      <a:lnTo>
                        <a:pt x="520" y="9"/>
                      </a:lnTo>
                      <a:lnTo>
                        <a:pt x="527" y="11"/>
                      </a:lnTo>
                      <a:lnTo>
                        <a:pt x="533" y="15"/>
                      </a:lnTo>
                      <a:lnTo>
                        <a:pt x="540" y="17"/>
                      </a:lnTo>
                      <a:lnTo>
                        <a:pt x="545" y="21"/>
                      </a:lnTo>
                      <a:lnTo>
                        <a:pt x="552" y="23"/>
                      </a:lnTo>
                      <a:lnTo>
                        <a:pt x="553" y="107"/>
                      </a:lnTo>
                      <a:lnTo>
                        <a:pt x="556" y="191"/>
                      </a:lnTo>
                      <a:lnTo>
                        <a:pt x="557" y="275"/>
                      </a:lnTo>
                      <a:lnTo>
                        <a:pt x="558" y="359"/>
                      </a:lnTo>
                      <a:lnTo>
                        <a:pt x="551" y="367"/>
                      </a:lnTo>
                      <a:lnTo>
                        <a:pt x="545" y="374"/>
                      </a:lnTo>
                      <a:lnTo>
                        <a:pt x="538" y="382"/>
                      </a:lnTo>
                      <a:lnTo>
                        <a:pt x="531" y="390"/>
                      </a:lnTo>
                      <a:lnTo>
                        <a:pt x="525" y="398"/>
                      </a:lnTo>
                      <a:lnTo>
                        <a:pt x="518" y="405"/>
                      </a:lnTo>
                      <a:lnTo>
                        <a:pt x="511" y="413"/>
                      </a:lnTo>
                      <a:lnTo>
                        <a:pt x="504" y="421"/>
                      </a:lnTo>
                      <a:lnTo>
                        <a:pt x="469" y="423"/>
                      </a:lnTo>
                      <a:lnTo>
                        <a:pt x="436" y="425"/>
                      </a:lnTo>
                      <a:lnTo>
                        <a:pt x="405" y="426"/>
                      </a:lnTo>
                      <a:lnTo>
                        <a:pt x="376" y="426"/>
                      </a:lnTo>
                      <a:lnTo>
                        <a:pt x="347" y="427"/>
                      </a:lnTo>
                      <a:lnTo>
                        <a:pt x="321" y="428"/>
                      </a:lnTo>
                      <a:lnTo>
                        <a:pt x="294" y="428"/>
                      </a:lnTo>
                      <a:lnTo>
                        <a:pt x="268" y="428"/>
                      </a:lnTo>
                      <a:lnTo>
                        <a:pt x="242" y="428"/>
                      </a:lnTo>
                      <a:lnTo>
                        <a:pt x="216" y="428"/>
                      </a:lnTo>
                      <a:lnTo>
                        <a:pt x="189" y="428"/>
                      </a:lnTo>
                      <a:lnTo>
                        <a:pt x="162" y="428"/>
                      </a:lnTo>
                      <a:lnTo>
                        <a:pt x="133" y="427"/>
                      </a:lnTo>
                      <a:lnTo>
                        <a:pt x="103" y="427"/>
                      </a:lnTo>
                      <a:lnTo>
                        <a:pt x="72" y="427"/>
                      </a:lnTo>
                      <a:lnTo>
                        <a:pt x="38" y="426"/>
                      </a:lnTo>
                      <a:lnTo>
                        <a:pt x="30" y="413"/>
                      </a:lnTo>
                      <a:lnTo>
                        <a:pt x="23" y="400"/>
                      </a:lnTo>
                      <a:lnTo>
                        <a:pt x="16" y="387"/>
                      </a:lnTo>
                      <a:lnTo>
                        <a:pt x="8" y="374"/>
                      </a:lnTo>
                      <a:lnTo>
                        <a:pt x="6" y="297"/>
                      </a:lnTo>
                      <a:lnTo>
                        <a:pt x="5" y="220"/>
                      </a:lnTo>
                      <a:lnTo>
                        <a:pt x="3" y="1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2670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5" name="Freeform 196"/>
                <p:cNvSpPr>
                  <a:spLocks/>
                </p:cNvSpPr>
                <p:nvPr/>
              </p:nvSpPr>
              <p:spPr bwMode="auto">
                <a:xfrm>
                  <a:off x="1246" y="2905"/>
                  <a:ext cx="253" cy="194"/>
                </a:xfrm>
                <a:custGeom>
                  <a:avLst/>
                  <a:gdLst>
                    <a:gd name="T0" fmla="*/ 2 w 506"/>
                    <a:gd name="T1" fmla="*/ 15 h 389"/>
                    <a:gd name="T2" fmla="*/ 5 w 506"/>
                    <a:gd name="T3" fmla="*/ 11 h 389"/>
                    <a:gd name="T4" fmla="*/ 8 w 506"/>
                    <a:gd name="T5" fmla="*/ 7 h 389"/>
                    <a:gd name="T6" fmla="*/ 11 w 506"/>
                    <a:gd name="T7" fmla="*/ 3 h 389"/>
                    <a:gd name="T8" fmla="*/ 19 w 506"/>
                    <a:gd name="T9" fmla="*/ 1 h 389"/>
                    <a:gd name="T10" fmla="*/ 31 w 506"/>
                    <a:gd name="T11" fmla="*/ 1 h 389"/>
                    <a:gd name="T12" fmla="*/ 44 w 506"/>
                    <a:gd name="T13" fmla="*/ 1 h 389"/>
                    <a:gd name="T14" fmla="*/ 56 w 506"/>
                    <a:gd name="T15" fmla="*/ 0 h 389"/>
                    <a:gd name="T16" fmla="*/ 68 w 506"/>
                    <a:gd name="T17" fmla="*/ 0 h 389"/>
                    <a:gd name="T18" fmla="*/ 80 w 506"/>
                    <a:gd name="T19" fmla="*/ 0 h 389"/>
                    <a:gd name="T20" fmla="*/ 93 w 506"/>
                    <a:gd name="T21" fmla="*/ 0 h 389"/>
                    <a:gd name="T22" fmla="*/ 105 w 506"/>
                    <a:gd name="T23" fmla="*/ 0 h 389"/>
                    <a:gd name="T24" fmla="*/ 113 w 506"/>
                    <a:gd name="T25" fmla="*/ 0 h 389"/>
                    <a:gd name="T26" fmla="*/ 116 w 506"/>
                    <a:gd name="T27" fmla="*/ 2 h 389"/>
                    <a:gd name="T28" fmla="*/ 120 w 506"/>
                    <a:gd name="T29" fmla="*/ 3 h 389"/>
                    <a:gd name="T30" fmla="*/ 123 w 506"/>
                    <a:gd name="T31" fmla="*/ 4 h 389"/>
                    <a:gd name="T32" fmla="*/ 126 w 506"/>
                    <a:gd name="T33" fmla="*/ 23 h 389"/>
                    <a:gd name="T34" fmla="*/ 126 w 506"/>
                    <a:gd name="T35" fmla="*/ 60 h 389"/>
                    <a:gd name="T36" fmla="*/ 125 w 506"/>
                    <a:gd name="T37" fmla="*/ 80 h 389"/>
                    <a:gd name="T38" fmla="*/ 122 w 506"/>
                    <a:gd name="T39" fmla="*/ 85 h 389"/>
                    <a:gd name="T40" fmla="*/ 118 w 506"/>
                    <a:gd name="T41" fmla="*/ 89 h 389"/>
                    <a:gd name="T42" fmla="*/ 115 w 506"/>
                    <a:gd name="T43" fmla="*/ 93 h 389"/>
                    <a:gd name="T44" fmla="*/ 105 w 506"/>
                    <a:gd name="T45" fmla="*/ 96 h 389"/>
                    <a:gd name="T46" fmla="*/ 91 w 506"/>
                    <a:gd name="T47" fmla="*/ 96 h 389"/>
                    <a:gd name="T48" fmla="*/ 78 w 506"/>
                    <a:gd name="T49" fmla="*/ 97 h 389"/>
                    <a:gd name="T50" fmla="*/ 67 w 506"/>
                    <a:gd name="T51" fmla="*/ 97 h 389"/>
                    <a:gd name="T52" fmla="*/ 55 w 506"/>
                    <a:gd name="T53" fmla="*/ 97 h 389"/>
                    <a:gd name="T54" fmla="*/ 44 w 506"/>
                    <a:gd name="T55" fmla="*/ 97 h 389"/>
                    <a:gd name="T56" fmla="*/ 32 w 506"/>
                    <a:gd name="T57" fmla="*/ 97 h 389"/>
                    <a:gd name="T58" fmla="*/ 18 w 506"/>
                    <a:gd name="T59" fmla="*/ 96 h 389"/>
                    <a:gd name="T60" fmla="*/ 9 w 506"/>
                    <a:gd name="T61" fmla="*/ 93 h 389"/>
                    <a:gd name="T62" fmla="*/ 5 w 506"/>
                    <a:gd name="T63" fmla="*/ 86 h 389"/>
                    <a:gd name="T64" fmla="*/ 2 w 506"/>
                    <a:gd name="T65" fmla="*/ 66 h 389"/>
                    <a:gd name="T66" fmla="*/ 1 w 506"/>
                    <a:gd name="T67" fmla="*/ 34 h 38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506"/>
                    <a:gd name="T103" fmla="*/ 0 h 389"/>
                    <a:gd name="T104" fmla="*/ 506 w 506"/>
                    <a:gd name="T105" fmla="*/ 389 h 38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506" h="389">
                      <a:moveTo>
                        <a:pt x="0" y="70"/>
                      </a:moveTo>
                      <a:lnTo>
                        <a:pt x="7" y="62"/>
                      </a:lnTo>
                      <a:lnTo>
                        <a:pt x="13" y="54"/>
                      </a:lnTo>
                      <a:lnTo>
                        <a:pt x="19" y="46"/>
                      </a:lnTo>
                      <a:lnTo>
                        <a:pt x="25" y="38"/>
                      </a:lnTo>
                      <a:lnTo>
                        <a:pt x="31" y="31"/>
                      </a:lnTo>
                      <a:lnTo>
                        <a:pt x="38" y="23"/>
                      </a:lnTo>
                      <a:lnTo>
                        <a:pt x="44" y="15"/>
                      </a:lnTo>
                      <a:lnTo>
                        <a:pt x="51" y="7"/>
                      </a:lnTo>
                      <a:lnTo>
                        <a:pt x="75" y="7"/>
                      </a:lnTo>
                      <a:lnTo>
                        <a:pt x="100" y="5"/>
                      </a:lnTo>
                      <a:lnTo>
                        <a:pt x="124" y="5"/>
                      </a:lnTo>
                      <a:lnTo>
                        <a:pt x="148" y="4"/>
                      </a:lnTo>
                      <a:lnTo>
                        <a:pt x="174" y="4"/>
                      </a:lnTo>
                      <a:lnTo>
                        <a:pt x="198" y="4"/>
                      </a:lnTo>
                      <a:lnTo>
                        <a:pt x="222" y="3"/>
                      </a:lnTo>
                      <a:lnTo>
                        <a:pt x="248" y="3"/>
                      </a:lnTo>
                      <a:lnTo>
                        <a:pt x="272" y="3"/>
                      </a:lnTo>
                      <a:lnTo>
                        <a:pt x="296" y="2"/>
                      </a:lnTo>
                      <a:lnTo>
                        <a:pt x="320" y="2"/>
                      </a:lnTo>
                      <a:lnTo>
                        <a:pt x="345" y="1"/>
                      </a:lnTo>
                      <a:lnTo>
                        <a:pt x="370" y="1"/>
                      </a:lnTo>
                      <a:lnTo>
                        <a:pt x="394" y="1"/>
                      </a:lnTo>
                      <a:lnTo>
                        <a:pt x="419" y="0"/>
                      </a:lnTo>
                      <a:lnTo>
                        <a:pt x="443" y="0"/>
                      </a:lnTo>
                      <a:lnTo>
                        <a:pt x="450" y="2"/>
                      </a:lnTo>
                      <a:lnTo>
                        <a:pt x="457" y="4"/>
                      </a:lnTo>
                      <a:lnTo>
                        <a:pt x="464" y="8"/>
                      </a:lnTo>
                      <a:lnTo>
                        <a:pt x="471" y="10"/>
                      </a:lnTo>
                      <a:lnTo>
                        <a:pt x="478" y="12"/>
                      </a:lnTo>
                      <a:lnTo>
                        <a:pt x="485" y="15"/>
                      </a:lnTo>
                      <a:lnTo>
                        <a:pt x="492" y="18"/>
                      </a:lnTo>
                      <a:lnTo>
                        <a:pt x="499" y="20"/>
                      </a:lnTo>
                      <a:lnTo>
                        <a:pt x="501" y="94"/>
                      </a:lnTo>
                      <a:lnTo>
                        <a:pt x="502" y="168"/>
                      </a:lnTo>
                      <a:lnTo>
                        <a:pt x="504" y="241"/>
                      </a:lnTo>
                      <a:lnTo>
                        <a:pt x="506" y="315"/>
                      </a:lnTo>
                      <a:lnTo>
                        <a:pt x="499" y="323"/>
                      </a:lnTo>
                      <a:lnTo>
                        <a:pt x="492" y="331"/>
                      </a:lnTo>
                      <a:lnTo>
                        <a:pt x="485" y="341"/>
                      </a:lnTo>
                      <a:lnTo>
                        <a:pt x="478" y="349"/>
                      </a:lnTo>
                      <a:lnTo>
                        <a:pt x="471" y="358"/>
                      </a:lnTo>
                      <a:lnTo>
                        <a:pt x="464" y="366"/>
                      </a:lnTo>
                      <a:lnTo>
                        <a:pt x="458" y="375"/>
                      </a:lnTo>
                      <a:lnTo>
                        <a:pt x="451" y="383"/>
                      </a:lnTo>
                      <a:lnTo>
                        <a:pt x="419" y="384"/>
                      </a:lnTo>
                      <a:lnTo>
                        <a:pt x="389" y="385"/>
                      </a:lnTo>
                      <a:lnTo>
                        <a:pt x="362" y="387"/>
                      </a:lnTo>
                      <a:lnTo>
                        <a:pt x="335" y="388"/>
                      </a:lnTo>
                      <a:lnTo>
                        <a:pt x="311" y="388"/>
                      </a:lnTo>
                      <a:lnTo>
                        <a:pt x="287" y="388"/>
                      </a:lnTo>
                      <a:lnTo>
                        <a:pt x="265" y="389"/>
                      </a:lnTo>
                      <a:lnTo>
                        <a:pt x="242" y="389"/>
                      </a:lnTo>
                      <a:lnTo>
                        <a:pt x="220" y="389"/>
                      </a:lnTo>
                      <a:lnTo>
                        <a:pt x="198" y="389"/>
                      </a:lnTo>
                      <a:lnTo>
                        <a:pt x="175" y="388"/>
                      </a:lnTo>
                      <a:lnTo>
                        <a:pt x="151" y="388"/>
                      </a:lnTo>
                      <a:lnTo>
                        <a:pt x="127" y="388"/>
                      </a:lnTo>
                      <a:lnTo>
                        <a:pt x="100" y="387"/>
                      </a:lnTo>
                      <a:lnTo>
                        <a:pt x="71" y="387"/>
                      </a:lnTo>
                      <a:lnTo>
                        <a:pt x="41" y="385"/>
                      </a:lnTo>
                      <a:lnTo>
                        <a:pt x="33" y="372"/>
                      </a:lnTo>
                      <a:lnTo>
                        <a:pt x="25" y="358"/>
                      </a:lnTo>
                      <a:lnTo>
                        <a:pt x="17" y="344"/>
                      </a:lnTo>
                      <a:lnTo>
                        <a:pt x="9" y="331"/>
                      </a:lnTo>
                      <a:lnTo>
                        <a:pt x="7" y="266"/>
                      </a:lnTo>
                      <a:lnTo>
                        <a:pt x="4" y="200"/>
                      </a:lnTo>
                      <a:lnTo>
                        <a:pt x="2" y="13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3377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6" name="Freeform 197"/>
                <p:cNvSpPr>
                  <a:spLocks/>
                </p:cNvSpPr>
                <p:nvPr/>
              </p:nvSpPr>
              <p:spPr bwMode="auto">
                <a:xfrm>
                  <a:off x="1259" y="2915"/>
                  <a:ext cx="228" cy="175"/>
                </a:xfrm>
                <a:custGeom>
                  <a:avLst/>
                  <a:gdLst>
                    <a:gd name="T0" fmla="*/ 2 w 455"/>
                    <a:gd name="T1" fmla="*/ 17 h 349"/>
                    <a:gd name="T2" fmla="*/ 6 w 455"/>
                    <a:gd name="T3" fmla="*/ 13 h 349"/>
                    <a:gd name="T4" fmla="*/ 9 w 455"/>
                    <a:gd name="T5" fmla="*/ 9 h 349"/>
                    <a:gd name="T6" fmla="*/ 13 w 455"/>
                    <a:gd name="T7" fmla="*/ 4 h 349"/>
                    <a:gd name="T8" fmla="*/ 20 w 455"/>
                    <a:gd name="T9" fmla="*/ 2 h 349"/>
                    <a:gd name="T10" fmla="*/ 30 w 455"/>
                    <a:gd name="T11" fmla="*/ 2 h 349"/>
                    <a:gd name="T12" fmla="*/ 40 w 455"/>
                    <a:gd name="T13" fmla="*/ 2 h 349"/>
                    <a:gd name="T14" fmla="*/ 51 w 455"/>
                    <a:gd name="T15" fmla="*/ 1 h 349"/>
                    <a:gd name="T16" fmla="*/ 61 w 455"/>
                    <a:gd name="T17" fmla="*/ 1 h 349"/>
                    <a:gd name="T18" fmla="*/ 71 w 455"/>
                    <a:gd name="T19" fmla="*/ 1 h 349"/>
                    <a:gd name="T20" fmla="*/ 81 w 455"/>
                    <a:gd name="T21" fmla="*/ 1 h 349"/>
                    <a:gd name="T22" fmla="*/ 92 w 455"/>
                    <a:gd name="T23" fmla="*/ 0 h 349"/>
                    <a:gd name="T24" fmla="*/ 99 w 455"/>
                    <a:gd name="T25" fmla="*/ 1 h 349"/>
                    <a:gd name="T26" fmla="*/ 103 w 455"/>
                    <a:gd name="T27" fmla="*/ 2 h 349"/>
                    <a:gd name="T28" fmla="*/ 107 w 455"/>
                    <a:gd name="T29" fmla="*/ 4 h 349"/>
                    <a:gd name="T30" fmla="*/ 110 w 455"/>
                    <a:gd name="T31" fmla="*/ 5 h 349"/>
                    <a:gd name="T32" fmla="*/ 113 w 455"/>
                    <a:gd name="T33" fmla="*/ 21 h 349"/>
                    <a:gd name="T34" fmla="*/ 114 w 455"/>
                    <a:gd name="T35" fmla="*/ 52 h 349"/>
                    <a:gd name="T36" fmla="*/ 112 w 455"/>
                    <a:gd name="T37" fmla="*/ 70 h 349"/>
                    <a:gd name="T38" fmla="*/ 109 w 455"/>
                    <a:gd name="T39" fmla="*/ 75 h 349"/>
                    <a:gd name="T40" fmla="*/ 105 w 455"/>
                    <a:gd name="T41" fmla="*/ 80 h 349"/>
                    <a:gd name="T42" fmla="*/ 102 w 455"/>
                    <a:gd name="T43" fmla="*/ 84 h 349"/>
                    <a:gd name="T44" fmla="*/ 93 w 455"/>
                    <a:gd name="T45" fmla="*/ 87 h 349"/>
                    <a:gd name="T46" fmla="*/ 80 w 455"/>
                    <a:gd name="T47" fmla="*/ 87 h 349"/>
                    <a:gd name="T48" fmla="*/ 69 w 455"/>
                    <a:gd name="T49" fmla="*/ 87 h 349"/>
                    <a:gd name="T50" fmla="*/ 59 w 455"/>
                    <a:gd name="T51" fmla="*/ 88 h 349"/>
                    <a:gd name="T52" fmla="*/ 50 w 455"/>
                    <a:gd name="T53" fmla="*/ 88 h 349"/>
                    <a:gd name="T54" fmla="*/ 41 w 455"/>
                    <a:gd name="T55" fmla="*/ 87 h 349"/>
                    <a:gd name="T56" fmla="*/ 31 w 455"/>
                    <a:gd name="T57" fmla="*/ 87 h 349"/>
                    <a:gd name="T58" fmla="*/ 19 w 455"/>
                    <a:gd name="T59" fmla="*/ 87 h 349"/>
                    <a:gd name="T60" fmla="*/ 10 w 455"/>
                    <a:gd name="T61" fmla="*/ 83 h 349"/>
                    <a:gd name="T62" fmla="*/ 5 w 455"/>
                    <a:gd name="T63" fmla="*/ 76 h 349"/>
                    <a:gd name="T64" fmla="*/ 3 w 455"/>
                    <a:gd name="T65" fmla="*/ 59 h 349"/>
                    <a:gd name="T66" fmla="*/ 1 w 455"/>
                    <a:gd name="T67" fmla="*/ 32 h 3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455"/>
                    <a:gd name="T103" fmla="*/ 0 h 349"/>
                    <a:gd name="T104" fmla="*/ 455 w 455"/>
                    <a:gd name="T105" fmla="*/ 349 h 34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455" h="349">
                      <a:moveTo>
                        <a:pt x="0" y="75"/>
                      </a:moveTo>
                      <a:lnTo>
                        <a:pt x="7" y="67"/>
                      </a:lnTo>
                      <a:lnTo>
                        <a:pt x="15" y="58"/>
                      </a:lnTo>
                      <a:lnTo>
                        <a:pt x="22" y="50"/>
                      </a:lnTo>
                      <a:lnTo>
                        <a:pt x="29" y="41"/>
                      </a:lnTo>
                      <a:lnTo>
                        <a:pt x="36" y="33"/>
                      </a:lnTo>
                      <a:lnTo>
                        <a:pt x="43" y="25"/>
                      </a:lnTo>
                      <a:lnTo>
                        <a:pt x="50" y="15"/>
                      </a:lnTo>
                      <a:lnTo>
                        <a:pt x="57" y="7"/>
                      </a:lnTo>
                      <a:lnTo>
                        <a:pt x="77" y="7"/>
                      </a:lnTo>
                      <a:lnTo>
                        <a:pt x="98" y="6"/>
                      </a:lnTo>
                      <a:lnTo>
                        <a:pt x="119" y="6"/>
                      </a:lnTo>
                      <a:lnTo>
                        <a:pt x="138" y="5"/>
                      </a:lnTo>
                      <a:lnTo>
                        <a:pt x="159" y="5"/>
                      </a:lnTo>
                      <a:lnTo>
                        <a:pt x="180" y="5"/>
                      </a:lnTo>
                      <a:lnTo>
                        <a:pt x="201" y="4"/>
                      </a:lnTo>
                      <a:lnTo>
                        <a:pt x="221" y="4"/>
                      </a:lnTo>
                      <a:lnTo>
                        <a:pt x="242" y="4"/>
                      </a:lnTo>
                      <a:lnTo>
                        <a:pt x="263" y="3"/>
                      </a:lnTo>
                      <a:lnTo>
                        <a:pt x="284" y="3"/>
                      </a:lnTo>
                      <a:lnTo>
                        <a:pt x="304" y="2"/>
                      </a:lnTo>
                      <a:lnTo>
                        <a:pt x="324" y="2"/>
                      </a:lnTo>
                      <a:lnTo>
                        <a:pt x="345" y="2"/>
                      </a:lnTo>
                      <a:lnTo>
                        <a:pt x="365" y="0"/>
                      </a:lnTo>
                      <a:lnTo>
                        <a:pt x="386" y="0"/>
                      </a:lnTo>
                      <a:lnTo>
                        <a:pt x="394" y="3"/>
                      </a:lnTo>
                      <a:lnTo>
                        <a:pt x="402" y="5"/>
                      </a:lnTo>
                      <a:lnTo>
                        <a:pt x="410" y="7"/>
                      </a:lnTo>
                      <a:lnTo>
                        <a:pt x="418" y="10"/>
                      </a:lnTo>
                      <a:lnTo>
                        <a:pt x="425" y="13"/>
                      </a:lnTo>
                      <a:lnTo>
                        <a:pt x="433" y="15"/>
                      </a:lnTo>
                      <a:lnTo>
                        <a:pt x="440" y="18"/>
                      </a:lnTo>
                      <a:lnTo>
                        <a:pt x="447" y="20"/>
                      </a:lnTo>
                      <a:lnTo>
                        <a:pt x="450" y="82"/>
                      </a:lnTo>
                      <a:lnTo>
                        <a:pt x="452" y="145"/>
                      </a:lnTo>
                      <a:lnTo>
                        <a:pt x="453" y="208"/>
                      </a:lnTo>
                      <a:lnTo>
                        <a:pt x="455" y="271"/>
                      </a:lnTo>
                      <a:lnTo>
                        <a:pt x="448" y="280"/>
                      </a:lnTo>
                      <a:lnTo>
                        <a:pt x="441" y="289"/>
                      </a:lnTo>
                      <a:lnTo>
                        <a:pt x="435" y="299"/>
                      </a:lnTo>
                      <a:lnTo>
                        <a:pt x="428" y="308"/>
                      </a:lnTo>
                      <a:lnTo>
                        <a:pt x="420" y="317"/>
                      </a:lnTo>
                      <a:lnTo>
                        <a:pt x="413" y="326"/>
                      </a:lnTo>
                      <a:lnTo>
                        <a:pt x="405" y="335"/>
                      </a:lnTo>
                      <a:lnTo>
                        <a:pt x="398" y="345"/>
                      </a:lnTo>
                      <a:lnTo>
                        <a:pt x="369" y="346"/>
                      </a:lnTo>
                      <a:lnTo>
                        <a:pt x="342" y="347"/>
                      </a:lnTo>
                      <a:lnTo>
                        <a:pt x="318" y="348"/>
                      </a:lnTo>
                      <a:lnTo>
                        <a:pt x="295" y="348"/>
                      </a:lnTo>
                      <a:lnTo>
                        <a:pt x="274" y="348"/>
                      </a:lnTo>
                      <a:lnTo>
                        <a:pt x="255" y="349"/>
                      </a:lnTo>
                      <a:lnTo>
                        <a:pt x="236" y="349"/>
                      </a:lnTo>
                      <a:lnTo>
                        <a:pt x="218" y="349"/>
                      </a:lnTo>
                      <a:lnTo>
                        <a:pt x="200" y="349"/>
                      </a:lnTo>
                      <a:lnTo>
                        <a:pt x="181" y="349"/>
                      </a:lnTo>
                      <a:lnTo>
                        <a:pt x="163" y="348"/>
                      </a:lnTo>
                      <a:lnTo>
                        <a:pt x="142" y="348"/>
                      </a:lnTo>
                      <a:lnTo>
                        <a:pt x="121" y="348"/>
                      </a:lnTo>
                      <a:lnTo>
                        <a:pt x="98" y="347"/>
                      </a:lnTo>
                      <a:lnTo>
                        <a:pt x="73" y="347"/>
                      </a:lnTo>
                      <a:lnTo>
                        <a:pt x="45" y="346"/>
                      </a:lnTo>
                      <a:lnTo>
                        <a:pt x="37" y="332"/>
                      </a:lnTo>
                      <a:lnTo>
                        <a:pt x="29" y="317"/>
                      </a:lnTo>
                      <a:lnTo>
                        <a:pt x="20" y="303"/>
                      </a:lnTo>
                      <a:lnTo>
                        <a:pt x="12" y="288"/>
                      </a:lnTo>
                      <a:lnTo>
                        <a:pt x="9" y="235"/>
                      </a:lnTo>
                      <a:lnTo>
                        <a:pt x="6" y="181"/>
                      </a:lnTo>
                      <a:lnTo>
                        <a:pt x="4" y="128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3F7F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7" name="Freeform 198"/>
                <p:cNvSpPr>
                  <a:spLocks/>
                </p:cNvSpPr>
                <p:nvPr/>
              </p:nvSpPr>
              <p:spPr bwMode="auto">
                <a:xfrm>
                  <a:off x="1272" y="2926"/>
                  <a:ext cx="203" cy="154"/>
                </a:xfrm>
                <a:custGeom>
                  <a:avLst/>
                  <a:gdLst>
                    <a:gd name="T0" fmla="*/ 2 w 404"/>
                    <a:gd name="T1" fmla="*/ 17 h 310"/>
                    <a:gd name="T2" fmla="*/ 6 w 404"/>
                    <a:gd name="T3" fmla="*/ 13 h 310"/>
                    <a:gd name="T4" fmla="*/ 10 w 404"/>
                    <a:gd name="T5" fmla="*/ 8 h 310"/>
                    <a:gd name="T6" fmla="*/ 14 w 404"/>
                    <a:gd name="T7" fmla="*/ 4 h 310"/>
                    <a:gd name="T8" fmla="*/ 20 w 404"/>
                    <a:gd name="T9" fmla="*/ 1 h 310"/>
                    <a:gd name="T10" fmla="*/ 28 w 404"/>
                    <a:gd name="T11" fmla="*/ 1 h 310"/>
                    <a:gd name="T12" fmla="*/ 36 w 404"/>
                    <a:gd name="T13" fmla="*/ 1 h 310"/>
                    <a:gd name="T14" fmla="*/ 45 w 404"/>
                    <a:gd name="T15" fmla="*/ 1 h 310"/>
                    <a:gd name="T16" fmla="*/ 53 w 404"/>
                    <a:gd name="T17" fmla="*/ 1 h 310"/>
                    <a:gd name="T18" fmla="*/ 62 w 404"/>
                    <a:gd name="T19" fmla="*/ 0 h 310"/>
                    <a:gd name="T20" fmla="*/ 70 w 404"/>
                    <a:gd name="T21" fmla="*/ 0 h 310"/>
                    <a:gd name="T22" fmla="*/ 78 w 404"/>
                    <a:gd name="T23" fmla="*/ 0 h 310"/>
                    <a:gd name="T24" fmla="*/ 85 w 404"/>
                    <a:gd name="T25" fmla="*/ 0 h 310"/>
                    <a:gd name="T26" fmla="*/ 89 w 404"/>
                    <a:gd name="T27" fmla="*/ 1 h 310"/>
                    <a:gd name="T28" fmla="*/ 93 w 404"/>
                    <a:gd name="T29" fmla="*/ 2 h 310"/>
                    <a:gd name="T30" fmla="*/ 98 w 404"/>
                    <a:gd name="T31" fmla="*/ 3 h 310"/>
                    <a:gd name="T32" fmla="*/ 100 w 404"/>
                    <a:gd name="T33" fmla="*/ 17 h 310"/>
                    <a:gd name="T34" fmla="*/ 102 w 404"/>
                    <a:gd name="T35" fmla="*/ 43 h 310"/>
                    <a:gd name="T36" fmla="*/ 100 w 404"/>
                    <a:gd name="T37" fmla="*/ 58 h 310"/>
                    <a:gd name="T38" fmla="*/ 96 w 404"/>
                    <a:gd name="T39" fmla="*/ 63 h 310"/>
                    <a:gd name="T40" fmla="*/ 92 w 404"/>
                    <a:gd name="T41" fmla="*/ 68 h 310"/>
                    <a:gd name="T42" fmla="*/ 88 w 404"/>
                    <a:gd name="T43" fmla="*/ 73 h 310"/>
                    <a:gd name="T44" fmla="*/ 80 w 404"/>
                    <a:gd name="T45" fmla="*/ 76 h 310"/>
                    <a:gd name="T46" fmla="*/ 69 w 404"/>
                    <a:gd name="T47" fmla="*/ 76 h 310"/>
                    <a:gd name="T48" fmla="*/ 60 w 404"/>
                    <a:gd name="T49" fmla="*/ 77 h 310"/>
                    <a:gd name="T50" fmla="*/ 52 w 404"/>
                    <a:gd name="T51" fmla="*/ 77 h 310"/>
                    <a:gd name="T52" fmla="*/ 45 w 404"/>
                    <a:gd name="T53" fmla="*/ 77 h 310"/>
                    <a:gd name="T54" fmla="*/ 37 w 404"/>
                    <a:gd name="T55" fmla="*/ 77 h 310"/>
                    <a:gd name="T56" fmla="*/ 29 w 404"/>
                    <a:gd name="T57" fmla="*/ 76 h 310"/>
                    <a:gd name="T58" fmla="*/ 18 w 404"/>
                    <a:gd name="T59" fmla="*/ 76 h 310"/>
                    <a:gd name="T60" fmla="*/ 11 w 404"/>
                    <a:gd name="T61" fmla="*/ 74 h 310"/>
                    <a:gd name="T62" fmla="*/ 9 w 404"/>
                    <a:gd name="T63" fmla="*/ 70 h 310"/>
                    <a:gd name="T64" fmla="*/ 7 w 404"/>
                    <a:gd name="T65" fmla="*/ 66 h 310"/>
                    <a:gd name="T66" fmla="*/ 5 w 404"/>
                    <a:gd name="T67" fmla="*/ 62 h 310"/>
                    <a:gd name="T68" fmla="*/ 3 w 404"/>
                    <a:gd name="T69" fmla="*/ 50 h 310"/>
                    <a:gd name="T70" fmla="*/ 1 w 404"/>
                    <a:gd name="T71" fmla="*/ 30 h 3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4"/>
                    <a:gd name="T109" fmla="*/ 0 h 310"/>
                    <a:gd name="T110" fmla="*/ 404 w 404"/>
                    <a:gd name="T111" fmla="*/ 310 h 3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4" h="310">
                      <a:moveTo>
                        <a:pt x="0" y="80"/>
                      </a:moveTo>
                      <a:lnTo>
                        <a:pt x="8" y="70"/>
                      </a:lnTo>
                      <a:lnTo>
                        <a:pt x="15" y="61"/>
                      </a:lnTo>
                      <a:lnTo>
                        <a:pt x="23" y="52"/>
                      </a:lnTo>
                      <a:lnTo>
                        <a:pt x="31" y="43"/>
                      </a:lnTo>
                      <a:lnTo>
                        <a:pt x="38" y="35"/>
                      </a:lnTo>
                      <a:lnTo>
                        <a:pt x="46" y="25"/>
                      </a:lnTo>
                      <a:lnTo>
                        <a:pt x="53" y="16"/>
                      </a:lnTo>
                      <a:lnTo>
                        <a:pt x="61" y="7"/>
                      </a:lnTo>
                      <a:lnTo>
                        <a:pt x="77" y="7"/>
                      </a:lnTo>
                      <a:lnTo>
                        <a:pt x="94" y="6"/>
                      </a:lnTo>
                      <a:lnTo>
                        <a:pt x="110" y="6"/>
                      </a:lnTo>
                      <a:lnTo>
                        <a:pt x="128" y="5"/>
                      </a:lnTo>
                      <a:lnTo>
                        <a:pt x="144" y="5"/>
                      </a:lnTo>
                      <a:lnTo>
                        <a:pt x="161" y="5"/>
                      </a:lnTo>
                      <a:lnTo>
                        <a:pt x="177" y="4"/>
                      </a:lnTo>
                      <a:lnTo>
                        <a:pt x="194" y="4"/>
                      </a:lnTo>
                      <a:lnTo>
                        <a:pt x="211" y="4"/>
                      </a:lnTo>
                      <a:lnTo>
                        <a:pt x="228" y="2"/>
                      </a:lnTo>
                      <a:lnTo>
                        <a:pt x="244" y="2"/>
                      </a:lnTo>
                      <a:lnTo>
                        <a:pt x="261" y="1"/>
                      </a:lnTo>
                      <a:lnTo>
                        <a:pt x="277" y="1"/>
                      </a:lnTo>
                      <a:lnTo>
                        <a:pt x="295" y="1"/>
                      </a:lnTo>
                      <a:lnTo>
                        <a:pt x="311" y="0"/>
                      </a:lnTo>
                      <a:lnTo>
                        <a:pt x="328" y="0"/>
                      </a:lnTo>
                      <a:lnTo>
                        <a:pt x="336" y="2"/>
                      </a:lnTo>
                      <a:lnTo>
                        <a:pt x="345" y="5"/>
                      </a:lnTo>
                      <a:lnTo>
                        <a:pt x="353" y="7"/>
                      </a:lnTo>
                      <a:lnTo>
                        <a:pt x="363" y="8"/>
                      </a:lnTo>
                      <a:lnTo>
                        <a:pt x="371" y="10"/>
                      </a:lnTo>
                      <a:lnTo>
                        <a:pt x="379" y="13"/>
                      </a:lnTo>
                      <a:lnTo>
                        <a:pt x="388" y="15"/>
                      </a:lnTo>
                      <a:lnTo>
                        <a:pt x="396" y="17"/>
                      </a:lnTo>
                      <a:lnTo>
                        <a:pt x="398" y="69"/>
                      </a:lnTo>
                      <a:lnTo>
                        <a:pt x="401" y="121"/>
                      </a:lnTo>
                      <a:lnTo>
                        <a:pt x="402" y="174"/>
                      </a:lnTo>
                      <a:lnTo>
                        <a:pt x="404" y="226"/>
                      </a:lnTo>
                      <a:lnTo>
                        <a:pt x="397" y="236"/>
                      </a:lnTo>
                      <a:lnTo>
                        <a:pt x="389" y="245"/>
                      </a:lnTo>
                      <a:lnTo>
                        <a:pt x="382" y="256"/>
                      </a:lnTo>
                      <a:lnTo>
                        <a:pt x="374" y="265"/>
                      </a:lnTo>
                      <a:lnTo>
                        <a:pt x="366" y="275"/>
                      </a:lnTo>
                      <a:lnTo>
                        <a:pt x="358" y="286"/>
                      </a:lnTo>
                      <a:lnTo>
                        <a:pt x="351" y="295"/>
                      </a:lnTo>
                      <a:lnTo>
                        <a:pt x="343" y="305"/>
                      </a:lnTo>
                      <a:lnTo>
                        <a:pt x="318" y="306"/>
                      </a:lnTo>
                      <a:lnTo>
                        <a:pt x="295" y="308"/>
                      </a:lnTo>
                      <a:lnTo>
                        <a:pt x="274" y="308"/>
                      </a:lnTo>
                      <a:lnTo>
                        <a:pt x="255" y="309"/>
                      </a:lnTo>
                      <a:lnTo>
                        <a:pt x="238" y="309"/>
                      </a:lnTo>
                      <a:lnTo>
                        <a:pt x="222" y="309"/>
                      </a:lnTo>
                      <a:lnTo>
                        <a:pt x="207" y="310"/>
                      </a:lnTo>
                      <a:lnTo>
                        <a:pt x="192" y="309"/>
                      </a:lnTo>
                      <a:lnTo>
                        <a:pt x="178" y="309"/>
                      </a:lnTo>
                      <a:lnTo>
                        <a:pt x="163" y="309"/>
                      </a:lnTo>
                      <a:lnTo>
                        <a:pt x="148" y="309"/>
                      </a:lnTo>
                      <a:lnTo>
                        <a:pt x="131" y="309"/>
                      </a:lnTo>
                      <a:lnTo>
                        <a:pt x="114" y="308"/>
                      </a:lnTo>
                      <a:lnTo>
                        <a:pt x="94" y="308"/>
                      </a:lnTo>
                      <a:lnTo>
                        <a:pt x="72" y="306"/>
                      </a:lnTo>
                      <a:lnTo>
                        <a:pt x="48" y="306"/>
                      </a:lnTo>
                      <a:lnTo>
                        <a:pt x="43" y="298"/>
                      </a:lnTo>
                      <a:lnTo>
                        <a:pt x="39" y="290"/>
                      </a:lnTo>
                      <a:lnTo>
                        <a:pt x="34" y="283"/>
                      </a:lnTo>
                      <a:lnTo>
                        <a:pt x="31" y="275"/>
                      </a:lnTo>
                      <a:lnTo>
                        <a:pt x="26" y="267"/>
                      </a:lnTo>
                      <a:lnTo>
                        <a:pt x="22" y="259"/>
                      </a:lnTo>
                      <a:lnTo>
                        <a:pt x="17" y="252"/>
                      </a:lnTo>
                      <a:lnTo>
                        <a:pt x="12" y="244"/>
                      </a:lnTo>
                      <a:lnTo>
                        <a:pt x="9" y="203"/>
                      </a:lnTo>
                      <a:lnTo>
                        <a:pt x="7" y="161"/>
                      </a:lnTo>
                      <a:lnTo>
                        <a:pt x="3" y="121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4982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8" name="Freeform 199"/>
                <p:cNvSpPr>
                  <a:spLocks/>
                </p:cNvSpPr>
                <p:nvPr/>
              </p:nvSpPr>
              <p:spPr bwMode="auto">
                <a:xfrm>
                  <a:off x="1286" y="2936"/>
                  <a:ext cx="176" cy="135"/>
                </a:xfrm>
                <a:custGeom>
                  <a:avLst/>
                  <a:gdLst>
                    <a:gd name="T0" fmla="*/ 0 w 353"/>
                    <a:gd name="T1" fmla="*/ 21 h 269"/>
                    <a:gd name="T2" fmla="*/ 16 w 353"/>
                    <a:gd name="T3" fmla="*/ 2 h 269"/>
                    <a:gd name="T4" fmla="*/ 67 w 353"/>
                    <a:gd name="T5" fmla="*/ 0 h 269"/>
                    <a:gd name="T6" fmla="*/ 86 w 353"/>
                    <a:gd name="T7" fmla="*/ 4 h 269"/>
                    <a:gd name="T8" fmla="*/ 88 w 353"/>
                    <a:gd name="T9" fmla="*/ 46 h 269"/>
                    <a:gd name="T10" fmla="*/ 72 w 353"/>
                    <a:gd name="T11" fmla="*/ 67 h 269"/>
                    <a:gd name="T12" fmla="*/ 66 w 353"/>
                    <a:gd name="T13" fmla="*/ 67 h 269"/>
                    <a:gd name="T14" fmla="*/ 61 w 353"/>
                    <a:gd name="T15" fmla="*/ 67 h 269"/>
                    <a:gd name="T16" fmla="*/ 57 w 353"/>
                    <a:gd name="T17" fmla="*/ 67 h 269"/>
                    <a:gd name="T18" fmla="*/ 53 w 353"/>
                    <a:gd name="T19" fmla="*/ 67 h 269"/>
                    <a:gd name="T20" fmla="*/ 50 w 353"/>
                    <a:gd name="T21" fmla="*/ 68 h 269"/>
                    <a:gd name="T22" fmla="*/ 47 w 353"/>
                    <a:gd name="T23" fmla="*/ 68 h 269"/>
                    <a:gd name="T24" fmla="*/ 44 w 353"/>
                    <a:gd name="T25" fmla="*/ 68 h 269"/>
                    <a:gd name="T26" fmla="*/ 41 w 353"/>
                    <a:gd name="T27" fmla="*/ 68 h 269"/>
                    <a:gd name="T28" fmla="*/ 39 w 353"/>
                    <a:gd name="T29" fmla="*/ 67 h 269"/>
                    <a:gd name="T30" fmla="*/ 36 w 353"/>
                    <a:gd name="T31" fmla="*/ 67 h 269"/>
                    <a:gd name="T32" fmla="*/ 33 w 353"/>
                    <a:gd name="T33" fmla="*/ 67 h 269"/>
                    <a:gd name="T34" fmla="*/ 30 w 353"/>
                    <a:gd name="T35" fmla="*/ 67 h 269"/>
                    <a:gd name="T36" fmla="*/ 26 w 353"/>
                    <a:gd name="T37" fmla="*/ 67 h 269"/>
                    <a:gd name="T38" fmla="*/ 22 w 353"/>
                    <a:gd name="T39" fmla="*/ 67 h 269"/>
                    <a:gd name="T40" fmla="*/ 18 w 353"/>
                    <a:gd name="T41" fmla="*/ 67 h 269"/>
                    <a:gd name="T42" fmla="*/ 13 w 353"/>
                    <a:gd name="T43" fmla="*/ 67 h 269"/>
                    <a:gd name="T44" fmla="*/ 3 w 353"/>
                    <a:gd name="T45" fmla="*/ 51 h 269"/>
                    <a:gd name="T46" fmla="*/ 0 w 353"/>
                    <a:gd name="T47" fmla="*/ 21 h 2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53"/>
                    <a:gd name="T73" fmla="*/ 0 h 269"/>
                    <a:gd name="T74" fmla="*/ 353 w 353"/>
                    <a:gd name="T75" fmla="*/ 269 h 2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53" h="269">
                      <a:moveTo>
                        <a:pt x="0" y="83"/>
                      </a:moveTo>
                      <a:lnTo>
                        <a:pt x="65" y="7"/>
                      </a:lnTo>
                      <a:lnTo>
                        <a:pt x="270" y="0"/>
                      </a:lnTo>
                      <a:lnTo>
                        <a:pt x="345" y="15"/>
                      </a:lnTo>
                      <a:lnTo>
                        <a:pt x="353" y="181"/>
                      </a:lnTo>
                      <a:lnTo>
                        <a:pt x="288" y="266"/>
                      </a:lnTo>
                      <a:lnTo>
                        <a:pt x="266" y="267"/>
                      </a:lnTo>
                      <a:lnTo>
                        <a:pt x="247" y="268"/>
                      </a:lnTo>
                      <a:lnTo>
                        <a:pt x="229" y="268"/>
                      </a:lnTo>
                      <a:lnTo>
                        <a:pt x="214" y="268"/>
                      </a:lnTo>
                      <a:lnTo>
                        <a:pt x="201" y="269"/>
                      </a:lnTo>
                      <a:lnTo>
                        <a:pt x="189" y="269"/>
                      </a:lnTo>
                      <a:lnTo>
                        <a:pt x="178" y="269"/>
                      </a:lnTo>
                      <a:lnTo>
                        <a:pt x="167" y="269"/>
                      </a:lnTo>
                      <a:lnTo>
                        <a:pt x="157" y="268"/>
                      </a:lnTo>
                      <a:lnTo>
                        <a:pt x="147" y="268"/>
                      </a:lnTo>
                      <a:lnTo>
                        <a:pt x="135" y="268"/>
                      </a:lnTo>
                      <a:lnTo>
                        <a:pt x="122" y="268"/>
                      </a:lnTo>
                      <a:lnTo>
                        <a:pt x="107" y="267"/>
                      </a:lnTo>
                      <a:lnTo>
                        <a:pt x="91" y="267"/>
                      </a:lnTo>
                      <a:lnTo>
                        <a:pt x="73" y="266"/>
                      </a:lnTo>
                      <a:lnTo>
                        <a:pt x="52" y="266"/>
                      </a:lnTo>
                      <a:lnTo>
                        <a:pt x="14" y="201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5689F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29" name="Freeform 200"/>
                <p:cNvSpPr>
                  <a:spLocks/>
                </p:cNvSpPr>
                <p:nvPr/>
              </p:nvSpPr>
              <p:spPr bwMode="auto">
                <a:xfrm>
                  <a:off x="1073" y="3216"/>
                  <a:ext cx="615" cy="23"/>
                </a:xfrm>
                <a:custGeom>
                  <a:avLst/>
                  <a:gdLst>
                    <a:gd name="T0" fmla="*/ 9 w 1231"/>
                    <a:gd name="T1" fmla="*/ 3 h 46"/>
                    <a:gd name="T2" fmla="*/ 24 w 1231"/>
                    <a:gd name="T3" fmla="*/ 4 h 46"/>
                    <a:gd name="T4" fmla="*/ 38 w 1231"/>
                    <a:gd name="T5" fmla="*/ 5 h 46"/>
                    <a:gd name="T6" fmla="*/ 53 w 1231"/>
                    <a:gd name="T7" fmla="*/ 6 h 46"/>
                    <a:gd name="T8" fmla="*/ 67 w 1231"/>
                    <a:gd name="T9" fmla="*/ 7 h 46"/>
                    <a:gd name="T10" fmla="*/ 82 w 1231"/>
                    <a:gd name="T11" fmla="*/ 7 h 46"/>
                    <a:gd name="T12" fmla="*/ 96 w 1231"/>
                    <a:gd name="T13" fmla="*/ 8 h 46"/>
                    <a:gd name="T14" fmla="*/ 110 w 1231"/>
                    <a:gd name="T15" fmla="*/ 8 h 46"/>
                    <a:gd name="T16" fmla="*/ 124 w 1231"/>
                    <a:gd name="T17" fmla="*/ 8 h 46"/>
                    <a:gd name="T18" fmla="*/ 139 w 1231"/>
                    <a:gd name="T19" fmla="*/ 8 h 46"/>
                    <a:gd name="T20" fmla="*/ 153 w 1231"/>
                    <a:gd name="T21" fmla="*/ 8 h 46"/>
                    <a:gd name="T22" fmla="*/ 167 w 1231"/>
                    <a:gd name="T23" fmla="*/ 7 h 46"/>
                    <a:gd name="T24" fmla="*/ 182 w 1231"/>
                    <a:gd name="T25" fmla="*/ 7 h 46"/>
                    <a:gd name="T26" fmla="*/ 196 w 1231"/>
                    <a:gd name="T27" fmla="*/ 7 h 46"/>
                    <a:gd name="T28" fmla="*/ 211 w 1231"/>
                    <a:gd name="T29" fmla="*/ 6 h 46"/>
                    <a:gd name="T30" fmla="*/ 226 w 1231"/>
                    <a:gd name="T31" fmla="*/ 6 h 46"/>
                    <a:gd name="T32" fmla="*/ 307 w 1231"/>
                    <a:gd name="T33" fmla="*/ 0 h 46"/>
                    <a:gd name="T34" fmla="*/ 247 w 1231"/>
                    <a:gd name="T35" fmla="*/ 9 h 46"/>
                    <a:gd name="T36" fmla="*/ 232 w 1231"/>
                    <a:gd name="T37" fmla="*/ 10 h 46"/>
                    <a:gd name="T38" fmla="*/ 216 w 1231"/>
                    <a:gd name="T39" fmla="*/ 11 h 46"/>
                    <a:gd name="T40" fmla="*/ 200 w 1231"/>
                    <a:gd name="T41" fmla="*/ 11 h 46"/>
                    <a:gd name="T42" fmla="*/ 185 w 1231"/>
                    <a:gd name="T43" fmla="*/ 12 h 46"/>
                    <a:gd name="T44" fmla="*/ 170 w 1231"/>
                    <a:gd name="T45" fmla="*/ 12 h 46"/>
                    <a:gd name="T46" fmla="*/ 154 w 1231"/>
                    <a:gd name="T47" fmla="*/ 12 h 46"/>
                    <a:gd name="T48" fmla="*/ 139 w 1231"/>
                    <a:gd name="T49" fmla="*/ 12 h 46"/>
                    <a:gd name="T50" fmla="*/ 123 w 1231"/>
                    <a:gd name="T51" fmla="*/ 12 h 46"/>
                    <a:gd name="T52" fmla="*/ 108 w 1231"/>
                    <a:gd name="T53" fmla="*/ 12 h 46"/>
                    <a:gd name="T54" fmla="*/ 93 w 1231"/>
                    <a:gd name="T55" fmla="*/ 11 h 46"/>
                    <a:gd name="T56" fmla="*/ 77 w 1231"/>
                    <a:gd name="T57" fmla="*/ 11 h 46"/>
                    <a:gd name="T58" fmla="*/ 62 w 1231"/>
                    <a:gd name="T59" fmla="*/ 10 h 46"/>
                    <a:gd name="T60" fmla="*/ 47 w 1231"/>
                    <a:gd name="T61" fmla="*/ 10 h 46"/>
                    <a:gd name="T62" fmla="*/ 31 w 1231"/>
                    <a:gd name="T63" fmla="*/ 10 h 46"/>
                    <a:gd name="T64" fmla="*/ 15 w 1231"/>
                    <a:gd name="T65" fmla="*/ 10 h 46"/>
                    <a:gd name="T66" fmla="*/ 0 w 1231"/>
                    <a:gd name="T67" fmla="*/ 10 h 46"/>
                    <a:gd name="T68" fmla="*/ 0 w 1231"/>
                    <a:gd name="T69" fmla="*/ 6 h 46"/>
                    <a:gd name="T70" fmla="*/ 1 w 1231"/>
                    <a:gd name="T71" fmla="*/ 2 h 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31"/>
                    <a:gd name="T109" fmla="*/ 0 h 46"/>
                    <a:gd name="T110" fmla="*/ 1231 w 1231"/>
                    <a:gd name="T111" fmla="*/ 46 h 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31" h="46">
                      <a:moveTo>
                        <a:pt x="6" y="8"/>
                      </a:moveTo>
                      <a:lnTo>
                        <a:pt x="36" y="11"/>
                      </a:lnTo>
                      <a:lnTo>
                        <a:pt x="66" y="13"/>
                      </a:lnTo>
                      <a:lnTo>
                        <a:pt x="96" y="16"/>
                      </a:lnTo>
                      <a:lnTo>
                        <a:pt x="124" y="18"/>
                      </a:lnTo>
                      <a:lnTo>
                        <a:pt x="154" y="20"/>
                      </a:lnTo>
                      <a:lnTo>
                        <a:pt x="183" y="23"/>
                      </a:lnTo>
                      <a:lnTo>
                        <a:pt x="213" y="24"/>
                      </a:lnTo>
                      <a:lnTo>
                        <a:pt x="242" y="26"/>
                      </a:lnTo>
                      <a:lnTo>
                        <a:pt x="271" y="27"/>
                      </a:lnTo>
                      <a:lnTo>
                        <a:pt x="300" y="28"/>
                      </a:lnTo>
                      <a:lnTo>
                        <a:pt x="328" y="28"/>
                      </a:lnTo>
                      <a:lnTo>
                        <a:pt x="357" y="30"/>
                      </a:lnTo>
                      <a:lnTo>
                        <a:pt x="385" y="31"/>
                      </a:lnTo>
                      <a:lnTo>
                        <a:pt x="414" y="31"/>
                      </a:lnTo>
                      <a:lnTo>
                        <a:pt x="442" y="31"/>
                      </a:lnTo>
                      <a:lnTo>
                        <a:pt x="471" y="31"/>
                      </a:lnTo>
                      <a:lnTo>
                        <a:pt x="499" y="31"/>
                      </a:lnTo>
                      <a:lnTo>
                        <a:pt x="528" y="31"/>
                      </a:lnTo>
                      <a:lnTo>
                        <a:pt x="557" y="31"/>
                      </a:lnTo>
                      <a:lnTo>
                        <a:pt x="585" y="31"/>
                      </a:lnTo>
                      <a:lnTo>
                        <a:pt x="614" y="30"/>
                      </a:lnTo>
                      <a:lnTo>
                        <a:pt x="643" y="30"/>
                      </a:lnTo>
                      <a:lnTo>
                        <a:pt x="671" y="28"/>
                      </a:lnTo>
                      <a:lnTo>
                        <a:pt x="699" y="28"/>
                      </a:lnTo>
                      <a:lnTo>
                        <a:pt x="729" y="27"/>
                      </a:lnTo>
                      <a:lnTo>
                        <a:pt x="758" y="26"/>
                      </a:lnTo>
                      <a:lnTo>
                        <a:pt x="787" y="26"/>
                      </a:lnTo>
                      <a:lnTo>
                        <a:pt x="816" y="25"/>
                      </a:lnTo>
                      <a:lnTo>
                        <a:pt x="846" y="24"/>
                      </a:lnTo>
                      <a:lnTo>
                        <a:pt x="875" y="24"/>
                      </a:lnTo>
                      <a:lnTo>
                        <a:pt x="904" y="23"/>
                      </a:lnTo>
                      <a:lnTo>
                        <a:pt x="934" y="22"/>
                      </a:lnTo>
                      <a:lnTo>
                        <a:pt x="1231" y="0"/>
                      </a:lnTo>
                      <a:lnTo>
                        <a:pt x="1231" y="22"/>
                      </a:lnTo>
                      <a:lnTo>
                        <a:pt x="990" y="34"/>
                      </a:lnTo>
                      <a:lnTo>
                        <a:pt x="959" y="36"/>
                      </a:lnTo>
                      <a:lnTo>
                        <a:pt x="928" y="38"/>
                      </a:lnTo>
                      <a:lnTo>
                        <a:pt x="896" y="40"/>
                      </a:lnTo>
                      <a:lnTo>
                        <a:pt x="865" y="41"/>
                      </a:lnTo>
                      <a:lnTo>
                        <a:pt x="834" y="42"/>
                      </a:lnTo>
                      <a:lnTo>
                        <a:pt x="803" y="43"/>
                      </a:lnTo>
                      <a:lnTo>
                        <a:pt x="772" y="45"/>
                      </a:lnTo>
                      <a:lnTo>
                        <a:pt x="741" y="45"/>
                      </a:lnTo>
                      <a:lnTo>
                        <a:pt x="711" y="46"/>
                      </a:lnTo>
                      <a:lnTo>
                        <a:pt x="680" y="46"/>
                      </a:lnTo>
                      <a:lnTo>
                        <a:pt x="649" y="46"/>
                      </a:lnTo>
                      <a:lnTo>
                        <a:pt x="619" y="46"/>
                      </a:lnTo>
                      <a:lnTo>
                        <a:pt x="588" y="46"/>
                      </a:lnTo>
                      <a:lnTo>
                        <a:pt x="557" y="46"/>
                      </a:lnTo>
                      <a:lnTo>
                        <a:pt x="527" y="46"/>
                      </a:lnTo>
                      <a:lnTo>
                        <a:pt x="495" y="45"/>
                      </a:lnTo>
                      <a:lnTo>
                        <a:pt x="464" y="45"/>
                      </a:lnTo>
                      <a:lnTo>
                        <a:pt x="434" y="45"/>
                      </a:lnTo>
                      <a:lnTo>
                        <a:pt x="403" y="43"/>
                      </a:lnTo>
                      <a:lnTo>
                        <a:pt x="372" y="43"/>
                      </a:lnTo>
                      <a:lnTo>
                        <a:pt x="342" y="42"/>
                      </a:lnTo>
                      <a:lnTo>
                        <a:pt x="311" y="42"/>
                      </a:lnTo>
                      <a:lnTo>
                        <a:pt x="280" y="41"/>
                      </a:lnTo>
                      <a:lnTo>
                        <a:pt x="250" y="40"/>
                      </a:lnTo>
                      <a:lnTo>
                        <a:pt x="219" y="40"/>
                      </a:lnTo>
                      <a:lnTo>
                        <a:pt x="188" y="40"/>
                      </a:lnTo>
                      <a:lnTo>
                        <a:pt x="157" y="39"/>
                      </a:lnTo>
                      <a:lnTo>
                        <a:pt x="126" y="39"/>
                      </a:lnTo>
                      <a:lnTo>
                        <a:pt x="95" y="38"/>
                      </a:lnTo>
                      <a:lnTo>
                        <a:pt x="63" y="38"/>
                      </a:lnTo>
                      <a:lnTo>
                        <a:pt x="32" y="38"/>
                      </a:lnTo>
                      <a:lnTo>
                        <a:pt x="1" y="38"/>
                      </a:lnTo>
                      <a:lnTo>
                        <a:pt x="1" y="33"/>
                      </a:lnTo>
                      <a:lnTo>
                        <a:pt x="0" y="23"/>
                      </a:lnTo>
                      <a:lnTo>
                        <a:pt x="1" y="12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827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0" name="Freeform 201"/>
                <p:cNvSpPr>
                  <a:spLocks/>
                </p:cNvSpPr>
                <p:nvPr/>
              </p:nvSpPr>
              <p:spPr bwMode="auto">
                <a:xfrm>
                  <a:off x="1128" y="3170"/>
                  <a:ext cx="492" cy="29"/>
                </a:xfrm>
                <a:custGeom>
                  <a:avLst/>
                  <a:gdLst>
                    <a:gd name="T0" fmla="*/ 0 w 984"/>
                    <a:gd name="T1" fmla="*/ 11 h 59"/>
                    <a:gd name="T2" fmla="*/ 16 w 984"/>
                    <a:gd name="T3" fmla="*/ 12 h 59"/>
                    <a:gd name="T4" fmla="*/ 32 w 984"/>
                    <a:gd name="T5" fmla="*/ 13 h 59"/>
                    <a:gd name="T6" fmla="*/ 49 w 984"/>
                    <a:gd name="T7" fmla="*/ 13 h 59"/>
                    <a:gd name="T8" fmla="*/ 65 w 984"/>
                    <a:gd name="T9" fmla="*/ 14 h 59"/>
                    <a:gd name="T10" fmla="*/ 82 w 984"/>
                    <a:gd name="T11" fmla="*/ 14 h 59"/>
                    <a:gd name="T12" fmla="*/ 98 w 984"/>
                    <a:gd name="T13" fmla="*/ 14 h 59"/>
                    <a:gd name="T14" fmla="*/ 115 w 984"/>
                    <a:gd name="T15" fmla="*/ 14 h 59"/>
                    <a:gd name="T16" fmla="*/ 131 w 984"/>
                    <a:gd name="T17" fmla="*/ 14 h 59"/>
                    <a:gd name="T18" fmla="*/ 147 w 984"/>
                    <a:gd name="T19" fmla="*/ 14 h 59"/>
                    <a:gd name="T20" fmla="*/ 163 w 984"/>
                    <a:gd name="T21" fmla="*/ 14 h 59"/>
                    <a:gd name="T22" fmla="*/ 178 w 984"/>
                    <a:gd name="T23" fmla="*/ 13 h 59"/>
                    <a:gd name="T24" fmla="*/ 193 w 984"/>
                    <a:gd name="T25" fmla="*/ 12 h 59"/>
                    <a:gd name="T26" fmla="*/ 207 w 984"/>
                    <a:gd name="T27" fmla="*/ 11 h 59"/>
                    <a:gd name="T28" fmla="*/ 221 w 984"/>
                    <a:gd name="T29" fmla="*/ 10 h 59"/>
                    <a:gd name="T30" fmla="*/ 234 w 984"/>
                    <a:gd name="T31" fmla="*/ 9 h 59"/>
                    <a:gd name="T32" fmla="*/ 246 w 984"/>
                    <a:gd name="T33" fmla="*/ 7 h 59"/>
                    <a:gd name="T34" fmla="*/ 234 w 984"/>
                    <a:gd name="T35" fmla="*/ 4 h 59"/>
                    <a:gd name="T36" fmla="*/ 221 w 984"/>
                    <a:gd name="T37" fmla="*/ 5 h 59"/>
                    <a:gd name="T38" fmla="*/ 208 w 984"/>
                    <a:gd name="T39" fmla="*/ 6 h 59"/>
                    <a:gd name="T40" fmla="*/ 195 w 984"/>
                    <a:gd name="T41" fmla="*/ 6 h 59"/>
                    <a:gd name="T42" fmla="*/ 181 w 984"/>
                    <a:gd name="T43" fmla="*/ 7 h 59"/>
                    <a:gd name="T44" fmla="*/ 167 w 984"/>
                    <a:gd name="T45" fmla="*/ 7 h 59"/>
                    <a:gd name="T46" fmla="*/ 154 w 984"/>
                    <a:gd name="T47" fmla="*/ 7 h 59"/>
                    <a:gd name="T48" fmla="*/ 139 w 984"/>
                    <a:gd name="T49" fmla="*/ 7 h 59"/>
                    <a:gd name="T50" fmla="*/ 125 w 984"/>
                    <a:gd name="T51" fmla="*/ 7 h 59"/>
                    <a:gd name="T52" fmla="*/ 111 w 984"/>
                    <a:gd name="T53" fmla="*/ 7 h 59"/>
                    <a:gd name="T54" fmla="*/ 97 w 984"/>
                    <a:gd name="T55" fmla="*/ 7 h 59"/>
                    <a:gd name="T56" fmla="*/ 82 w 984"/>
                    <a:gd name="T57" fmla="*/ 7 h 59"/>
                    <a:gd name="T58" fmla="*/ 68 w 984"/>
                    <a:gd name="T59" fmla="*/ 7 h 59"/>
                    <a:gd name="T60" fmla="*/ 54 w 984"/>
                    <a:gd name="T61" fmla="*/ 6 h 59"/>
                    <a:gd name="T62" fmla="*/ 39 w 984"/>
                    <a:gd name="T63" fmla="*/ 6 h 59"/>
                    <a:gd name="T64" fmla="*/ 25 w 984"/>
                    <a:gd name="T65" fmla="*/ 6 h 59"/>
                    <a:gd name="T66" fmla="*/ 11 w 984"/>
                    <a:gd name="T67" fmla="*/ 6 h 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84"/>
                    <a:gd name="T103" fmla="*/ 0 h 59"/>
                    <a:gd name="T104" fmla="*/ 984 w 984"/>
                    <a:gd name="T105" fmla="*/ 59 h 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84" h="59">
                      <a:moveTo>
                        <a:pt x="4" y="18"/>
                      </a:moveTo>
                      <a:lnTo>
                        <a:pt x="0" y="46"/>
                      </a:lnTo>
                      <a:lnTo>
                        <a:pt x="31" y="48"/>
                      </a:lnTo>
                      <a:lnTo>
                        <a:pt x="63" y="50"/>
                      </a:lnTo>
                      <a:lnTo>
                        <a:pt x="95" y="51"/>
                      </a:lnTo>
                      <a:lnTo>
                        <a:pt x="128" y="52"/>
                      </a:lnTo>
                      <a:lnTo>
                        <a:pt x="161" y="53"/>
                      </a:lnTo>
                      <a:lnTo>
                        <a:pt x="193" y="54"/>
                      </a:lnTo>
                      <a:lnTo>
                        <a:pt x="227" y="56"/>
                      </a:lnTo>
                      <a:lnTo>
                        <a:pt x="259" y="56"/>
                      </a:lnTo>
                      <a:lnTo>
                        <a:pt x="292" y="57"/>
                      </a:lnTo>
                      <a:lnTo>
                        <a:pt x="326" y="58"/>
                      </a:lnTo>
                      <a:lnTo>
                        <a:pt x="359" y="58"/>
                      </a:lnTo>
                      <a:lnTo>
                        <a:pt x="391" y="58"/>
                      </a:lnTo>
                      <a:lnTo>
                        <a:pt x="425" y="59"/>
                      </a:lnTo>
                      <a:lnTo>
                        <a:pt x="457" y="59"/>
                      </a:lnTo>
                      <a:lnTo>
                        <a:pt x="490" y="58"/>
                      </a:lnTo>
                      <a:lnTo>
                        <a:pt x="523" y="58"/>
                      </a:lnTo>
                      <a:lnTo>
                        <a:pt x="555" y="58"/>
                      </a:lnTo>
                      <a:lnTo>
                        <a:pt x="587" y="57"/>
                      </a:lnTo>
                      <a:lnTo>
                        <a:pt x="618" y="57"/>
                      </a:lnTo>
                      <a:lnTo>
                        <a:pt x="649" y="56"/>
                      </a:lnTo>
                      <a:lnTo>
                        <a:pt x="681" y="54"/>
                      </a:lnTo>
                      <a:lnTo>
                        <a:pt x="711" y="53"/>
                      </a:lnTo>
                      <a:lnTo>
                        <a:pt x="742" y="52"/>
                      </a:lnTo>
                      <a:lnTo>
                        <a:pt x="770" y="50"/>
                      </a:lnTo>
                      <a:lnTo>
                        <a:pt x="799" y="49"/>
                      </a:lnTo>
                      <a:lnTo>
                        <a:pt x="828" y="46"/>
                      </a:lnTo>
                      <a:lnTo>
                        <a:pt x="856" y="44"/>
                      </a:lnTo>
                      <a:lnTo>
                        <a:pt x="882" y="42"/>
                      </a:lnTo>
                      <a:lnTo>
                        <a:pt x="909" y="40"/>
                      </a:lnTo>
                      <a:lnTo>
                        <a:pt x="935" y="36"/>
                      </a:lnTo>
                      <a:lnTo>
                        <a:pt x="959" y="34"/>
                      </a:lnTo>
                      <a:lnTo>
                        <a:pt x="984" y="30"/>
                      </a:lnTo>
                      <a:lnTo>
                        <a:pt x="971" y="0"/>
                      </a:lnTo>
                      <a:lnTo>
                        <a:pt x="933" y="18"/>
                      </a:lnTo>
                      <a:lnTo>
                        <a:pt x="908" y="20"/>
                      </a:lnTo>
                      <a:lnTo>
                        <a:pt x="882" y="22"/>
                      </a:lnTo>
                      <a:lnTo>
                        <a:pt x="857" y="23"/>
                      </a:lnTo>
                      <a:lnTo>
                        <a:pt x="830" y="25"/>
                      </a:lnTo>
                      <a:lnTo>
                        <a:pt x="804" y="26"/>
                      </a:lnTo>
                      <a:lnTo>
                        <a:pt x="777" y="27"/>
                      </a:lnTo>
                      <a:lnTo>
                        <a:pt x="750" y="28"/>
                      </a:lnTo>
                      <a:lnTo>
                        <a:pt x="723" y="29"/>
                      </a:lnTo>
                      <a:lnTo>
                        <a:pt x="696" y="30"/>
                      </a:lnTo>
                      <a:lnTo>
                        <a:pt x="668" y="30"/>
                      </a:lnTo>
                      <a:lnTo>
                        <a:pt x="640" y="30"/>
                      </a:lnTo>
                      <a:lnTo>
                        <a:pt x="613" y="30"/>
                      </a:lnTo>
                      <a:lnTo>
                        <a:pt x="585" y="31"/>
                      </a:lnTo>
                      <a:lnTo>
                        <a:pt x="556" y="31"/>
                      </a:lnTo>
                      <a:lnTo>
                        <a:pt x="528" y="31"/>
                      </a:lnTo>
                      <a:lnTo>
                        <a:pt x="500" y="30"/>
                      </a:lnTo>
                      <a:lnTo>
                        <a:pt x="471" y="30"/>
                      </a:lnTo>
                      <a:lnTo>
                        <a:pt x="442" y="30"/>
                      </a:lnTo>
                      <a:lnTo>
                        <a:pt x="414" y="30"/>
                      </a:lnTo>
                      <a:lnTo>
                        <a:pt x="386" y="29"/>
                      </a:lnTo>
                      <a:lnTo>
                        <a:pt x="357" y="29"/>
                      </a:lnTo>
                      <a:lnTo>
                        <a:pt x="328" y="29"/>
                      </a:lnTo>
                      <a:lnTo>
                        <a:pt x="299" y="28"/>
                      </a:lnTo>
                      <a:lnTo>
                        <a:pt x="270" y="28"/>
                      </a:lnTo>
                      <a:lnTo>
                        <a:pt x="242" y="27"/>
                      </a:lnTo>
                      <a:lnTo>
                        <a:pt x="213" y="27"/>
                      </a:lnTo>
                      <a:lnTo>
                        <a:pt x="184" y="27"/>
                      </a:lnTo>
                      <a:lnTo>
                        <a:pt x="155" y="27"/>
                      </a:lnTo>
                      <a:lnTo>
                        <a:pt x="128" y="26"/>
                      </a:lnTo>
                      <a:lnTo>
                        <a:pt x="99" y="26"/>
                      </a:lnTo>
                      <a:lnTo>
                        <a:pt x="70" y="26"/>
                      </a:lnTo>
                      <a:lnTo>
                        <a:pt x="42" y="26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DBC4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1" name="Freeform 202"/>
                <p:cNvSpPr>
                  <a:spLocks/>
                </p:cNvSpPr>
                <p:nvPr/>
              </p:nvSpPr>
              <p:spPr bwMode="auto">
                <a:xfrm>
                  <a:off x="1240" y="3232"/>
                  <a:ext cx="276" cy="47"/>
                </a:xfrm>
                <a:custGeom>
                  <a:avLst/>
                  <a:gdLst>
                    <a:gd name="T0" fmla="*/ 12 w 552"/>
                    <a:gd name="T1" fmla="*/ 0 h 93"/>
                    <a:gd name="T2" fmla="*/ 127 w 552"/>
                    <a:gd name="T3" fmla="*/ 0 h 93"/>
                    <a:gd name="T4" fmla="*/ 129 w 552"/>
                    <a:gd name="T5" fmla="*/ 1 h 93"/>
                    <a:gd name="T6" fmla="*/ 131 w 552"/>
                    <a:gd name="T7" fmla="*/ 1 h 93"/>
                    <a:gd name="T8" fmla="*/ 133 w 552"/>
                    <a:gd name="T9" fmla="*/ 2 h 93"/>
                    <a:gd name="T10" fmla="*/ 135 w 552"/>
                    <a:gd name="T11" fmla="*/ 4 h 93"/>
                    <a:gd name="T12" fmla="*/ 136 w 552"/>
                    <a:gd name="T13" fmla="*/ 5 h 93"/>
                    <a:gd name="T14" fmla="*/ 138 w 552"/>
                    <a:gd name="T15" fmla="*/ 8 h 93"/>
                    <a:gd name="T16" fmla="*/ 138 w 552"/>
                    <a:gd name="T17" fmla="*/ 10 h 93"/>
                    <a:gd name="T18" fmla="*/ 138 w 552"/>
                    <a:gd name="T19" fmla="*/ 12 h 93"/>
                    <a:gd name="T20" fmla="*/ 138 w 552"/>
                    <a:gd name="T21" fmla="*/ 12 h 93"/>
                    <a:gd name="T22" fmla="*/ 138 w 552"/>
                    <a:gd name="T23" fmla="*/ 14 h 93"/>
                    <a:gd name="T24" fmla="*/ 138 w 552"/>
                    <a:gd name="T25" fmla="*/ 17 h 93"/>
                    <a:gd name="T26" fmla="*/ 136 w 552"/>
                    <a:gd name="T27" fmla="*/ 18 h 93"/>
                    <a:gd name="T28" fmla="*/ 135 w 552"/>
                    <a:gd name="T29" fmla="*/ 20 h 93"/>
                    <a:gd name="T30" fmla="*/ 133 w 552"/>
                    <a:gd name="T31" fmla="*/ 22 h 93"/>
                    <a:gd name="T32" fmla="*/ 131 w 552"/>
                    <a:gd name="T33" fmla="*/ 23 h 93"/>
                    <a:gd name="T34" fmla="*/ 129 w 552"/>
                    <a:gd name="T35" fmla="*/ 23 h 93"/>
                    <a:gd name="T36" fmla="*/ 127 w 552"/>
                    <a:gd name="T37" fmla="*/ 24 h 93"/>
                    <a:gd name="T38" fmla="*/ 12 w 552"/>
                    <a:gd name="T39" fmla="*/ 24 h 93"/>
                    <a:gd name="T40" fmla="*/ 10 w 552"/>
                    <a:gd name="T41" fmla="*/ 23 h 93"/>
                    <a:gd name="T42" fmla="*/ 7 w 552"/>
                    <a:gd name="T43" fmla="*/ 23 h 93"/>
                    <a:gd name="T44" fmla="*/ 6 w 552"/>
                    <a:gd name="T45" fmla="*/ 22 h 93"/>
                    <a:gd name="T46" fmla="*/ 4 w 552"/>
                    <a:gd name="T47" fmla="*/ 20 h 93"/>
                    <a:gd name="T48" fmla="*/ 2 w 552"/>
                    <a:gd name="T49" fmla="*/ 18 h 93"/>
                    <a:gd name="T50" fmla="*/ 1 w 552"/>
                    <a:gd name="T51" fmla="*/ 17 h 93"/>
                    <a:gd name="T52" fmla="*/ 1 w 552"/>
                    <a:gd name="T53" fmla="*/ 14 h 93"/>
                    <a:gd name="T54" fmla="*/ 0 w 552"/>
                    <a:gd name="T55" fmla="*/ 12 h 93"/>
                    <a:gd name="T56" fmla="*/ 0 w 552"/>
                    <a:gd name="T57" fmla="*/ 12 h 93"/>
                    <a:gd name="T58" fmla="*/ 1 w 552"/>
                    <a:gd name="T59" fmla="*/ 10 h 93"/>
                    <a:gd name="T60" fmla="*/ 1 w 552"/>
                    <a:gd name="T61" fmla="*/ 8 h 93"/>
                    <a:gd name="T62" fmla="*/ 2 w 552"/>
                    <a:gd name="T63" fmla="*/ 5 h 93"/>
                    <a:gd name="T64" fmla="*/ 4 w 552"/>
                    <a:gd name="T65" fmla="*/ 4 h 93"/>
                    <a:gd name="T66" fmla="*/ 6 w 552"/>
                    <a:gd name="T67" fmla="*/ 2 h 93"/>
                    <a:gd name="T68" fmla="*/ 7 w 552"/>
                    <a:gd name="T69" fmla="*/ 1 h 93"/>
                    <a:gd name="T70" fmla="*/ 10 w 552"/>
                    <a:gd name="T71" fmla="*/ 1 h 93"/>
                    <a:gd name="T72" fmla="*/ 12 w 552"/>
                    <a:gd name="T73" fmla="*/ 0 h 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3"/>
                    <a:gd name="T113" fmla="*/ 552 w 552"/>
                    <a:gd name="T114" fmla="*/ 93 h 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3">
                      <a:moveTo>
                        <a:pt x="46" y="0"/>
                      </a:moveTo>
                      <a:lnTo>
                        <a:pt x="507" y="0"/>
                      </a:lnTo>
                      <a:lnTo>
                        <a:pt x="516" y="1"/>
                      </a:lnTo>
                      <a:lnTo>
                        <a:pt x="524" y="3"/>
                      </a:lnTo>
                      <a:lnTo>
                        <a:pt x="532" y="8"/>
                      </a:lnTo>
                      <a:lnTo>
                        <a:pt x="538" y="14"/>
                      </a:lnTo>
                      <a:lnTo>
                        <a:pt x="544" y="20"/>
                      </a:lnTo>
                      <a:lnTo>
                        <a:pt x="549" y="29"/>
                      </a:lnTo>
                      <a:lnTo>
                        <a:pt x="551" y="38"/>
                      </a:lnTo>
                      <a:lnTo>
                        <a:pt x="552" y="47"/>
                      </a:lnTo>
                      <a:lnTo>
                        <a:pt x="551" y="56"/>
                      </a:lnTo>
                      <a:lnTo>
                        <a:pt x="549" y="65"/>
                      </a:lnTo>
                      <a:lnTo>
                        <a:pt x="544" y="72"/>
                      </a:lnTo>
                      <a:lnTo>
                        <a:pt x="538" y="79"/>
                      </a:lnTo>
                      <a:lnTo>
                        <a:pt x="532" y="85"/>
                      </a:lnTo>
                      <a:lnTo>
                        <a:pt x="524" y="90"/>
                      </a:lnTo>
                      <a:lnTo>
                        <a:pt x="516" y="92"/>
                      </a:lnTo>
                      <a:lnTo>
                        <a:pt x="507" y="93"/>
                      </a:lnTo>
                      <a:lnTo>
                        <a:pt x="46" y="93"/>
                      </a:lnTo>
                      <a:lnTo>
                        <a:pt x="37" y="92"/>
                      </a:lnTo>
                      <a:lnTo>
                        <a:pt x="28" y="90"/>
                      </a:lnTo>
                      <a:lnTo>
                        <a:pt x="21" y="85"/>
                      </a:lnTo>
                      <a:lnTo>
                        <a:pt x="14" y="79"/>
                      </a:lnTo>
                      <a:lnTo>
                        <a:pt x="8" y="72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4" y="29"/>
                      </a:lnTo>
                      <a:lnTo>
                        <a:pt x="8" y="20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3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32" name="Freeform 203"/>
                <p:cNvSpPr>
                  <a:spLocks/>
                </p:cNvSpPr>
                <p:nvPr/>
              </p:nvSpPr>
              <p:spPr bwMode="auto">
                <a:xfrm>
                  <a:off x="1248" y="3237"/>
                  <a:ext cx="276" cy="46"/>
                </a:xfrm>
                <a:custGeom>
                  <a:avLst/>
                  <a:gdLst>
                    <a:gd name="T0" fmla="*/ 12 w 552"/>
                    <a:gd name="T1" fmla="*/ 0 h 92"/>
                    <a:gd name="T2" fmla="*/ 127 w 552"/>
                    <a:gd name="T3" fmla="*/ 0 h 92"/>
                    <a:gd name="T4" fmla="*/ 129 w 552"/>
                    <a:gd name="T5" fmla="*/ 1 h 92"/>
                    <a:gd name="T6" fmla="*/ 131 w 552"/>
                    <a:gd name="T7" fmla="*/ 1 h 92"/>
                    <a:gd name="T8" fmla="*/ 133 w 552"/>
                    <a:gd name="T9" fmla="*/ 2 h 92"/>
                    <a:gd name="T10" fmla="*/ 135 w 552"/>
                    <a:gd name="T11" fmla="*/ 4 h 92"/>
                    <a:gd name="T12" fmla="*/ 136 w 552"/>
                    <a:gd name="T13" fmla="*/ 6 h 92"/>
                    <a:gd name="T14" fmla="*/ 138 w 552"/>
                    <a:gd name="T15" fmla="*/ 7 h 92"/>
                    <a:gd name="T16" fmla="*/ 138 w 552"/>
                    <a:gd name="T17" fmla="*/ 10 h 92"/>
                    <a:gd name="T18" fmla="*/ 138 w 552"/>
                    <a:gd name="T19" fmla="*/ 12 h 92"/>
                    <a:gd name="T20" fmla="*/ 138 w 552"/>
                    <a:gd name="T21" fmla="*/ 12 h 92"/>
                    <a:gd name="T22" fmla="*/ 138 w 552"/>
                    <a:gd name="T23" fmla="*/ 14 h 92"/>
                    <a:gd name="T24" fmla="*/ 138 w 552"/>
                    <a:gd name="T25" fmla="*/ 17 h 92"/>
                    <a:gd name="T26" fmla="*/ 136 w 552"/>
                    <a:gd name="T27" fmla="*/ 18 h 92"/>
                    <a:gd name="T28" fmla="*/ 135 w 552"/>
                    <a:gd name="T29" fmla="*/ 20 h 92"/>
                    <a:gd name="T30" fmla="*/ 133 w 552"/>
                    <a:gd name="T31" fmla="*/ 21 h 92"/>
                    <a:gd name="T32" fmla="*/ 131 w 552"/>
                    <a:gd name="T33" fmla="*/ 23 h 92"/>
                    <a:gd name="T34" fmla="*/ 129 w 552"/>
                    <a:gd name="T35" fmla="*/ 23 h 92"/>
                    <a:gd name="T36" fmla="*/ 127 w 552"/>
                    <a:gd name="T37" fmla="*/ 23 h 92"/>
                    <a:gd name="T38" fmla="*/ 12 w 552"/>
                    <a:gd name="T39" fmla="*/ 23 h 92"/>
                    <a:gd name="T40" fmla="*/ 10 w 552"/>
                    <a:gd name="T41" fmla="*/ 23 h 92"/>
                    <a:gd name="T42" fmla="*/ 7 w 552"/>
                    <a:gd name="T43" fmla="*/ 23 h 92"/>
                    <a:gd name="T44" fmla="*/ 6 w 552"/>
                    <a:gd name="T45" fmla="*/ 21 h 92"/>
                    <a:gd name="T46" fmla="*/ 4 w 552"/>
                    <a:gd name="T47" fmla="*/ 20 h 92"/>
                    <a:gd name="T48" fmla="*/ 2 w 552"/>
                    <a:gd name="T49" fmla="*/ 18 h 92"/>
                    <a:gd name="T50" fmla="*/ 1 w 552"/>
                    <a:gd name="T51" fmla="*/ 17 h 92"/>
                    <a:gd name="T52" fmla="*/ 1 w 552"/>
                    <a:gd name="T53" fmla="*/ 14 h 92"/>
                    <a:gd name="T54" fmla="*/ 0 w 552"/>
                    <a:gd name="T55" fmla="*/ 12 h 92"/>
                    <a:gd name="T56" fmla="*/ 0 w 552"/>
                    <a:gd name="T57" fmla="*/ 12 h 92"/>
                    <a:gd name="T58" fmla="*/ 1 w 552"/>
                    <a:gd name="T59" fmla="*/ 10 h 92"/>
                    <a:gd name="T60" fmla="*/ 1 w 552"/>
                    <a:gd name="T61" fmla="*/ 7 h 92"/>
                    <a:gd name="T62" fmla="*/ 2 w 552"/>
                    <a:gd name="T63" fmla="*/ 6 h 92"/>
                    <a:gd name="T64" fmla="*/ 4 w 552"/>
                    <a:gd name="T65" fmla="*/ 4 h 92"/>
                    <a:gd name="T66" fmla="*/ 6 w 552"/>
                    <a:gd name="T67" fmla="*/ 2 h 92"/>
                    <a:gd name="T68" fmla="*/ 7 w 552"/>
                    <a:gd name="T69" fmla="*/ 1 h 92"/>
                    <a:gd name="T70" fmla="*/ 10 w 552"/>
                    <a:gd name="T71" fmla="*/ 1 h 92"/>
                    <a:gd name="T72" fmla="*/ 12 w 552"/>
                    <a:gd name="T73" fmla="*/ 0 h 9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52"/>
                    <a:gd name="T112" fmla="*/ 0 h 92"/>
                    <a:gd name="T113" fmla="*/ 552 w 552"/>
                    <a:gd name="T114" fmla="*/ 92 h 9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52" h="92">
                      <a:moveTo>
                        <a:pt x="46" y="0"/>
                      </a:moveTo>
                      <a:lnTo>
                        <a:pt x="506" y="0"/>
                      </a:lnTo>
                      <a:lnTo>
                        <a:pt x="515" y="1"/>
                      </a:lnTo>
                      <a:lnTo>
                        <a:pt x="524" y="4"/>
                      </a:lnTo>
                      <a:lnTo>
                        <a:pt x="531" y="8"/>
                      </a:lnTo>
                      <a:lnTo>
                        <a:pt x="538" y="14"/>
                      </a:lnTo>
                      <a:lnTo>
                        <a:pt x="544" y="21"/>
                      </a:lnTo>
                      <a:lnTo>
                        <a:pt x="549" y="28"/>
                      </a:lnTo>
                      <a:lnTo>
                        <a:pt x="551" y="37"/>
                      </a:lnTo>
                      <a:lnTo>
                        <a:pt x="552" y="46"/>
                      </a:lnTo>
                      <a:lnTo>
                        <a:pt x="551" y="55"/>
                      </a:lnTo>
                      <a:lnTo>
                        <a:pt x="549" y="65"/>
                      </a:lnTo>
                      <a:lnTo>
                        <a:pt x="544" y="71"/>
                      </a:lnTo>
                      <a:lnTo>
                        <a:pt x="538" y="78"/>
                      </a:lnTo>
                      <a:lnTo>
                        <a:pt x="531" y="84"/>
                      </a:lnTo>
                      <a:lnTo>
                        <a:pt x="524" y="89"/>
                      </a:lnTo>
                      <a:lnTo>
                        <a:pt x="515" y="91"/>
                      </a:lnTo>
                      <a:lnTo>
                        <a:pt x="506" y="92"/>
                      </a:lnTo>
                      <a:lnTo>
                        <a:pt x="46" y="92"/>
                      </a:lnTo>
                      <a:lnTo>
                        <a:pt x="37" y="91"/>
                      </a:lnTo>
                      <a:lnTo>
                        <a:pt x="28" y="89"/>
                      </a:lnTo>
                      <a:lnTo>
                        <a:pt x="21" y="84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4" y="65"/>
                      </a:lnTo>
                      <a:lnTo>
                        <a:pt x="1" y="55"/>
                      </a:lnTo>
                      <a:lnTo>
                        <a:pt x="0" y="46"/>
                      </a:lnTo>
                      <a:lnTo>
                        <a:pt x="1" y="37"/>
                      </a:lnTo>
                      <a:lnTo>
                        <a:pt x="4" y="28"/>
                      </a:lnTo>
                      <a:lnTo>
                        <a:pt x="8" y="21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8" y="4"/>
                      </a:lnTo>
                      <a:lnTo>
                        <a:pt x="37" y="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73A2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9095" name="Freeform 204"/>
            <p:cNvSpPr>
              <a:spLocks/>
            </p:cNvSpPr>
            <p:nvPr/>
          </p:nvSpPr>
          <p:spPr bwMode="auto">
            <a:xfrm>
              <a:off x="3806" y="2290"/>
              <a:ext cx="309" cy="129"/>
            </a:xfrm>
            <a:custGeom>
              <a:avLst/>
              <a:gdLst>
                <a:gd name="T0" fmla="*/ 0 w 130"/>
                <a:gd name="T1" fmla="*/ 0 h 54"/>
                <a:gd name="T2" fmla="*/ 295 w 130"/>
                <a:gd name="T3" fmla="*/ 0 h 54"/>
                <a:gd name="T4" fmla="*/ 734 w 130"/>
                <a:gd name="T5" fmla="*/ 177 h 54"/>
                <a:gd name="T6" fmla="*/ 734 w 130"/>
                <a:gd name="T7" fmla="*/ 308 h 54"/>
                <a:gd name="T8" fmla="*/ 0 w 130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54"/>
                <a:gd name="T17" fmla="*/ 130 w 130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54">
                  <a:moveTo>
                    <a:pt x="0" y="0"/>
                  </a:moveTo>
                  <a:lnTo>
                    <a:pt x="52" y="0"/>
                  </a:lnTo>
                  <a:lnTo>
                    <a:pt x="130" y="31"/>
                  </a:lnTo>
                  <a:lnTo>
                    <a:pt x="13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096" name="Freeform 205"/>
            <p:cNvSpPr>
              <a:spLocks/>
            </p:cNvSpPr>
            <p:nvPr/>
          </p:nvSpPr>
          <p:spPr bwMode="auto">
            <a:xfrm flipV="1">
              <a:off x="3810" y="2586"/>
              <a:ext cx="310" cy="128"/>
            </a:xfrm>
            <a:custGeom>
              <a:avLst/>
              <a:gdLst>
                <a:gd name="T0" fmla="*/ 0 w 130"/>
                <a:gd name="T1" fmla="*/ 0 h 54"/>
                <a:gd name="T2" fmla="*/ 296 w 130"/>
                <a:gd name="T3" fmla="*/ 0 h 54"/>
                <a:gd name="T4" fmla="*/ 739 w 130"/>
                <a:gd name="T5" fmla="*/ 173 h 54"/>
                <a:gd name="T6" fmla="*/ 739 w 130"/>
                <a:gd name="T7" fmla="*/ 303 h 54"/>
                <a:gd name="T8" fmla="*/ 0 w 130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54"/>
                <a:gd name="T17" fmla="*/ 130 w 130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54">
                  <a:moveTo>
                    <a:pt x="0" y="0"/>
                  </a:moveTo>
                  <a:lnTo>
                    <a:pt x="52" y="0"/>
                  </a:lnTo>
                  <a:lnTo>
                    <a:pt x="130" y="31"/>
                  </a:lnTo>
                  <a:lnTo>
                    <a:pt x="13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097" name="Freeform 206"/>
            <p:cNvSpPr>
              <a:spLocks/>
            </p:cNvSpPr>
            <p:nvPr/>
          </p:nvSpPr>
          <p:spPr bwMode="auto">
            <a:xfrm>
              <a:off x="4106" y="2369"/>
              <a:ext cx="334" cy="267"/>
            </a:xfrm>
            <a:custGeom>
              <a:avLst/>
              <a:gdLst>
                <a:gd name="T0" fmla="*/ 17 w 140"/>
                <a:gd name="T1" fmla="*/ 0 h 112"/>
                <a:gd name="T2" fmla="*/ 797 w 140"/>
                <a:gd name="T3" fmla="*/ 312 h 112"/>
                <a:gd name="T4" fmla="*/ 12 w 140"/>
                <a:gd name="T5" fmla="*/ 637 h 112"/>
                <a:gd name="T6" fmla="*/ 12 w 140"/>
                <a:gd name="T7" fmla="*/ 529 h 112"/>
                <a:gd name="T8" fmla="*/ 558 w 140"/>
                <a:gd name="T9" fmla="*/ 308 h 112"/>
                <a:gd name="T10" fmla="*/ 0 w 140"/>
                <a:gd name="T11" fmla="*/ 107 h 112"/>
                <a:gd name="T12" fmla="*/ 17 w 140"/>
                <a:gd name="T13" fmla="*/ 0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112"/>
                <a:gd name="T23" fmla="*/ 140 w 140"/>
                <a:gd name="T24" fmla="*/ 112 h 1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112">
                  <a:moveTo>
                    <a:pt x="3" y="0"/>
                  </a:moveTo>
                  <a:lnTo>
                    <a:pt x="140" y="55"/>
                  </a:lnTo>
                  <a:lnTo>
                    <a:pt x="2" y="112"/>
                  </a:lnTo>
                  <a:lnTo>
                    <a:pt x="2" y="93"/>
                  </a:lnTo>
                  <a:lnTo>
                    <a:pt x="98" y="54"/>
                  </a:lnTo>
                  <a:lnTo>
                    <a:pt x="0" y="19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9098" name="Freeform 207"/>
            <p:cNvSpPr>
              <a:spLocks/>
            </p:cNvSpPr>
            <p:nvPr/>
          </p:nvSpPr>
          <p:spPr bwMode="auto">
            <a:xfrm>
              <a:off x="4320" y="2419"/>
              <a:ext cx="329" cy="217"/>
            </a:xfrm>
            <a:custGeom>
              <a:avLst/>
              <a:gdLst>
                <a:gd name="T0" fmla="*/ 296 w 138"/>
                <a:gd name="T1" fmla="*/ 5 h 91"/>
                <a:gd name="T2" fmla="*/ 784 w 138"/>
                <a:gd name="T3" fmla="*/ 193 h 91"/>
                <a:gd name="T4" fmla="*/ 0 w 138"/>
                <a:gd name="T5" fmla="*/ 517 h 91"/>
                <a:gd name="T6" fmla="*/ 0 w 138"/>
                <a:gd name="T7" fmla="*/ 410 h 91"/>
                <a:gd name="T8" fmla="*/ 546 w 138"/>
                <a:gd name="T9" fmla="*/ 188 h 91"/>
                <a:gd name="T10" fmla="*/ 17 w 138"/>
                <a:gd name="T11" fmla="*/ 0 h 91"/>
                <a:gd name="T12" fmla="*/ 296 w 138"/>
                <a:gd name="T13" fmla="*/ 5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8"/>
                <a:gd name="T22" fmla="*/ 0 h 91"/>
                <a:gd name="T23" fmla="*/ 138 w 138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8" h="91">
                  <a:moveTo>
                    <a:pt x="52" y="1"/>
                  </a:moveTo>
                  <a:lnTo>
                    <a:pt x="138" y="34"/>
                  </a:lnTo>
                  <a:lnTo>
                    <a:pt x="0" y="91"/>
                  </a:lnTo>
                  <a:lnTo>
                    <a:pt x="0" y="72"/>
                  </a:lnTo>
                  <a:lnTo>
                    <a:pt x="96" y="33"/>
                  </a:lnTo>
                  <a:lnTo>
                    <a:pt x="3" y="0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28304" name="AutoShape 208"/>
            <p:cNvSpPr>
              <a:spLocks noChangeArrowheads="1"/>
            </p:cNvSpPr>
            <p:nvPr/>
          </p:nvSpPr>
          <p:spPr bwMode="auto">
            <a:xfrm rot="10800000">
              <a:off x="4466" y="2500"/>
              <a:ext cx="138" cy="321"/>
            </a:xfrm>
            <a:prstGeom prst="rightArrow">
              <a:avLst>
                <a:gd name="adj1" fmla="val 53574"/>
                <a:gd name="adj2" fmla="val 61806"/>
              </a:avLst>
            </a:prstGeom>
            <a:solidFill>
              <a:srgbClr val="DDDDDD"/>
            </a:solidFill>
            <a:ln w="381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pic>
          <p:nvPicPr>
            <p:cNvPr id="89100" name="Picture 209" descr="Handcurso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49" y="2545"/>
              <a:ext cx="258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01" name="Text Box 210"/>
            <p:cNvSpPr txBox="1">
              <a:spLocks noChangeArrowheads="1"/>
            </p:cNvSpPr>
            <p:nvPr/>
          </p:nvSpPr>
          <p:spPr bwMode="auto">
            <a:xfrm>
              <a:off x="4311" y="2064"/>
              <a:ext cx="413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3657600"/>
              <a:r>
                <a:rPr lang="en-US" sz="5400"/>
                <a:t>step 3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142930" cy="762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charset="-128"/>
                <a:cs typeface="ＭＳ Ｐゴシック" charset="-128"/>
              </a:rPr>
              <a:t>with mouse ether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2133600"/>
            <a:ext cx="7391400" cy="3298825"/>
            <a:chOff x="3213" y="3006"/>
            <a:chExt cx="2133" cy="95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13" y="3006"/>
              <a:ext cx="1051" cy="952"/>
              <a:chOff x="1066" y="2751"/>
              <a:chExt cx="624" cy="564"/>
            </a:xfrm>
          </p:grpSpPr>
          <p:sp>
            <p:nvSpPr>
              <p:cNvPr id="91177" name="Freeform 5"/>
              <p:cNvSpPr>
                <a:spLocks/>
              </p:cNvSpPr>
              <p:nvPr/>
            </p:nvSpPr>
            <p:spPr bwMode="auto">
              <a:xfrm>
                <a:off x="1066" y="2751"/>
                <a:ext cx="624" cy="564"/>
              </a:xfrm>
              <a:custGeom>
                <a:avLst/>
                <a:gdLst>
                  <a:gd name="T0" fmla="*/ 0 w 1248"/>
                  <a:gd name="T1" fmla="*/ 270 h 1130"/>
                  <a:gd name="T2" fmla="*/ 15 w 1248"/>
                  <a:gd name="T3" fmla="*/ 272 h 1130"/>
                  <a:gd name="T4" fmla="*/ 31 w 1248"/>
                  <a:gd name="T5" fmla="*/ 274 h 1130"/>
                  <a:gd name="T6" fmla="*/ 50 w 1248"/>
                  <a:gd name="T7" fmla="*/ 276 h 1130"/>
                  <a:gd name="T8" fmla="*/ 70 w 1248"/>
                  <a:gd name="T9" fmla="*/ 278 h 1130"/>
                  <a:gd name="T10" fmla="*/ 91 w 1248"/>
                  <a:gd name="T11" fmla="*/ 279 h 1130"/>
                  <a:gd name="T12" fmla="*/ 113 w 1248"/>
                  <a:gd name="T13" fmla="*/ 281 h 1130"/>
                  <a:gd name="T14" fmla="*/ 136 w 1248"/>
                  <a:gd name="T15" fmla="*/ 282 h 1130"/>
                  <a:gd name="T16" fmla="*/ 159 w 1248"/>
                  <a:gd name="T17" fmla="*/ 282 h 1130"/>
                  <a:gd name="T18" fmla="*/ 182 w 1248"/>
                  <a:gd name="T19" fmla="*/ 282 h 1130"/>
                  <a:gd name="T20" fmla="*/ 205 w 1248"/>
                  <a:gd name="T21" fmla="*/ 281 h 1130"/>
                  <a:gd name="T22" fmla="*/ 227 w 1248"/>
                  <a:gd name="T23" fmla="*/ 280 h 1130"/>
                  <a:gd name="T24" fmla="*/ 247 w 1248"/>
                  <a:gd name="T25" fmla="*/ 278 h 1130"/>
                  <a:gd name="T26" fmla="*/ 267 w 1248"/>
                  <a:gd name="T27" fmla="*/ 276 h 1130"/>
                  <a:gd name="T28" fmla="*/ 284 w 1248"/>
                  <a:gd name="T29" fmla="*/ 273 h 1130"/>
                  <a:gd name="T30" fmla="*/ 299 w 1248"/>
                  <a:gd name="T31" fmla="*/ 269 h 1130"/>
                  <a:gd name="T32" fmla="*/ 312 w 1248"/>
                  <a:gd name="T33" fmla="*/ 265 h 1130"/>
                  <a:gd name="T34" fmla="*/ 312 w 1248"/>
                  <a:gd name="T35" fmla="*/ 8 h 1130"/>
                  <a:gd name="T36" fmla="*/ 311 w 1248"/>
                  <a:gd name="T37" fmla="*/ 3 h 1130"/>
                  <a:gd name="T38" fmla="*/ 309 w 1248"/>
                  <a:gd name="T39" fmla="*/ 1 h 1130"/>
                  <a:gd name="T40" fmla="*/ 305 w 1248"/>
                  <a:gd name="T41" fmla="*/ 0 h 1130"/>
                  <a:gd name="T42" fmla="*/ 299 w 1248"/>
                  <a:gd name="T43" fmla="*/ 0 h 1130"/>
                  <a:gd name="T44" fmla="*/ 294 w 1248"/>
                  <a:gd name="T45" fmla="*/ 0 h 1130"/>
                  <a:gd name="T46" fmla="*/ 287 w 1248"/>
                  <a:gd name="T47" fmla="*/ 0 h 1130"/>
                  <a:gd name="T48" fmla="*/ 276 w 1248"/>
                  <a:gd name="T49" fmla="*/ 0 h 1130"/>
                  <a:gd name="T50" fmla="*/ 261 w 1248"/>
                  <a:gd name="T51" fmla="*/ 0 h 1130"/>
                  <a:gd name="T52" fmla="*/ 245 w 1248"/>
                  <a:gd name="T53" fmla="*/ 0 h 1130"/>
                  <a:gd name="T54" fmla="*/ 227 w 1248"/>
                  <a:gd name="T55" fmla="*/ 0 h 1130"/>
                  <a:gd name="T56" fmla="*/ 207 w 1248"/>
                  <a:gd name="T57" fmla="*/ 0 h 1130"/>
                  <a:gd name="T58" fmla="*/ 186 w 1248"/>
                  <a:gd name="T59" fmla="*/ 1 h 1130"/>
                  <a:gd name="T60" fmla="*/ 165 w 1248"/>
                  <a:gd name="T61" fmla="*/ 1 h 1130"/>
                  <a:gd name="T62" fmla="*/ 143 w 1248"/>
                  <a:gd name="T63" fmla="*/ 2 h 1130"/>
                  <a:gd name="T64" fmla="*/ 121 w 1248"/>
                  <a:gd name="T65" fmla="*/ 3 h 1130"/>
                  <a:gd name="T66" fmla="*/ 100 w 1248"/>
                  <a:gd name="T67" fmla="*/ 5 h 1130"/>
                  <a:gd name="T68" fmla="*/ 78 w 1248"/>
                  <a:gd name="T69" fmla="*/ 6 h 1130"/>
                  <a:gd name="T70" fmla="*/ 59 w 1248"/>
                  <a:gd name="T71" fmla="*/ 7 h 1130"/>
                  <a:gd name="T72" fmla="*/ 40 w 1248"/>
                  <a:gd name="T73" fmla="*/ 9 h 1130"/>
                  <a:gd name="T74" fmla="*/ 23 w 1248"/>
                  <a:gd name="T75" fmla="*/ 10 h 1130"/>
                  <a:gd name="T76" fmla="*/ 8 w 1248"/>
                  <a:gd name="T77" fmla="*/ 12 h 113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48"/>
                  <a:gd name="T118" fmla="*/ 0 h 1130"/>
                  <a:gd name="T119" fmla="*/ 1248 w 1248"/>
                  <a:gd name="T120" fmla="*/ 1130 h 113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48" h="1130">
                    <a:moveTo>
                      <a:pt x="4" y="53"/>
                    </a:moveTo>
                    <a:lnTo>
                      <a:pt x="0" y="1081"/>
                    </a:lnTo>
                    <a:lnTo>
                      <a:pt x="28" y="1086"/>
                    </a:lnTo>
                    <a:lnTo>
                      <a:pt x="58" y="1091"/>
                    </a:lnTo>
                    <a:lnTo>
                      <a:pt x="89" y="1095"/>
                    </a:lnTo>
                    <a:lnTo>
                      <a:pt x="123" y="1100"/>
                    </a:lnTo>
                    <a:lnTo>
                      <a:pt x="159" y="1103"/>
                    </a:lnTo>
                    <a:lnTo>
                      <a:pt x="197" y="1108"/>
                    </a:lnTo>
                    <a:lnTo>
                      <a:pt x="236" y="1111"/>
                    </a:lnTo>
                    <a:lnTo>
                      <a:pt x="278" y="1115"/>
                    </a:lnTo>
                    <a:lnTo>
                      <a:pt x="319" y="1118"/>
                    </a:lnTo>
                    <a:lnTo>
                      <a:pt x="363" y="1120"/>
                    </a:lnTo>
                    <a:lnTo>
                      <a:pt x="407" y="1123"/>
                    </a:lnTo>
                    <a:lnTo>
                      <a:pt x="452" y="1125"/>
                    </a:lnTo>
                    <a:lnTo>
                      <a:pt x="498" y="1127"/>
                    </a:lnTo>
                    <a:lnTo>
                      <a:pt x="543" y="1129"/>
                    </a:lnTo>
                    <a:lnTo>
                      <a:pt x="590" y="1130"/>
                    </a:lnTo>
                    <a:lnTo>
                      <a:pt x="636" y="1130"/>
                    </a:lnTo>
                    <a:lnTo>
                      <a:pt x="682" y="1130"/>
                    </a:lnTo>
                    <a:lnTo>
                      <a:pt x="727" y="1130"/>
                    </a:lnTo>
                    <a:lnTo>
                      <a:pt x="773" y="1129"/>
                    </a:lnTo>
                    <a:lnTo>
                      <a:pt x="818" y="1127"/>
                    </a:lnTo>
                    <a:lnTo>
                      <a:pt x="862" y="1125"/>
                    </a:lnTo>
                    <a:lnTo>
                      <a:pt x="906" y="1123"/>
                    </a:lnTo>
                    <a:lnTo>
                      <a:pt x="947" y="1120"/>
                    </a:lnTo>
                    <a:lnTo>
                      <a:pt x="988" y="1116"/>
                    </a:lnTo>
                    <a:lnTo>
                      <a:pt x="1028" y="1111"/>
                    </a:lnTo>
                    <a:lnTo>
                      <a:pt x="1065" y="1107"/>
                    </a:lnTo>
                    <a:lnTo>
                      <a:pt x="1101" y="1101"/>
                    </a:lnTo>
                    <a:lnTo>
                      <a:pt x="1135" y="1094"/>
                    </a:lnTo>
                    <a:lnTo>
                      <a:pt x="1167" y="1087"/>
                    </a:lnTo>
                    <a:lnTo>
                      <a:pt x="1196" y="1079"/>
                    </a:lnTo>
                    <a:lnTo>
                      <a:pt x="1224" y="1070"/>
                    </a:lnTo>
                    <a:lnTo>
                      <a:pt x="1248" y="1061"/>
                    </a:lnTo>
                    <a:lnTo>
                      <a:pt x="1248" y="40"/>
                    </a:lnTo>
                    <a:lnTo>
                      <a:pt x="1248" y="35"/>
                    </a:lnTo>
                    <a:lnTo>
                      <a:pt x="1247" y="25"/>
                    </a:lnTo>
                    <a:lnTo>
                      <a:pt x="1242" y="15"/>
                    </a:lnTo>
                    <a:lnTo>
                      <a:pt x="1236" y="6"/>
                    </a:lnTo>
                    <a:lnTo>
                      <a:pt x="1234" y="5"/>
                    </a:lnTo>
                    <a:lnTo>
                      <a:pt x="1228" y="3"/>
                    </a:lnTo>
                    <a:lnTo>
                      <a:pt x="1219" y="3"/>
                    </a:lnTo>
                    <a:lnTo>
                      <a:pt x="1208" y="2"/>
                    </a:lnTo>
                    <a:lnTo>
                      <a:pt x="1196" y="2"/>
                    </a:lnTo>
                    <a:lnTo>
                      <a:pt x="1185" y="2"/>
                    </a:lnTo>
                    <a:lnTo>
                      <a:pt x="1174" y="2"/>
                    </a:lnTo>
                    <a:lnTo>
                      <a:pt x="1167" y="2"/>
                    </a:lnTo>
                    <a:lnTo>
                      <a:pt x="1148" y="1"/>
                    </a:lnTo>
                    <a:lnTo>
                      <a:pt x="1126" y="1"/>
                    </a:lnTo>
                    <a:lnTo>
                      <a:pt x="1101" y="0"/>
                    </a:lnTo>
                    <a:lnTo>
                      <a:pt x="1073" y="0"/>
                    </a:lnTo>
                    <a:lnTo>
                      <a:pt x="1043" y="0"/>
                    </a:lnTo>
                    <a:lnTo>
                      <a:pt x="1011" y="0"/>
                    </a:lnTo>
                    <a:lnTo>
                      <a:pt x="977" y="0"/>
                    </a:lnTo>
                    <a:lnTo>
                      <a:pt x="942" y="0"/>
                    </a:lnTo>
                    <a:lnTo>
                      <a:pt x="905" y="1"/>
                    </a:lnTo>
                    <a:lnTo>
                      <a:pt x="865" y="1"/>
                    </a:lnTo>
                    <a:lnTo>
                      <a:pt x="826" y="2"/>
                    </a:lnTo>
                    <a:lnTo>
                      <a:pt x="785" y="3"/>
                    </a:lnTo>
                    <a:lnTo>
                      <a:pt x="743" y="5"/>
                    </a:lnTo>
                    <a:lnTo>
                      <a:pt x="701" y="6"/>
                    </a:lnTo>
                    <a:lnTo>
                      <a:pt x="658" y="7"/>
                    </a:lnTo>
                    <a:lnTo>
                      <a:pt x="614" y="9"/>
                    </a:lnTo>
                    <a:lnTo>
                      <a:pt x="571" y="10"/>
                    </a:lnTo>
                    <a:lnTo>
                      <a:pt x="527" y="13"/>
                    </a:lnTo>
                    <a:lnTo>
                      <a:pt x="483" y="15"/>
                    </a:lnTo>
                    <a:lnTo>
                      <a:pt x="439" y="17"/>
                    </a:lnTo>
                    <a:lnTo>
                      <a:pt x="397" y="20"/>
                    </a:lnTo>
                    <a:lnTo>
                      <a:pt x="354" y="22"/>
                    </a:lnTo>
                    <a:lnTo>
                      <a:pt x="312" y="24"/>
                    </a:lnTo>
                    <a:lnTo>
                      <a:pt x="272" y="28"/>
                    </a:lnTo>
                    <a:lnTo>
                      <a:pt x="233" y="30"/>
                    </a:lnTo>
                    <a:lnTo>
                      <a:pt x="195" y="33"/>
                    </a:lnTo>
                    <a:lnTo>
                      <a:pt x="158" y="36"/>
                    </a:lnTo>
                    <a:lnTo>
                      <a:pt x="123" y="39"/>
                    </a:lnTo>
                    <a:lnTo>
                      <a:pt x="90" y="43"/>
                    </a:lnTo>
                    <a:lnTo>
                      <a:pt x="59" y="46"/>
                    </a:lnTo>
                    <a:lnTo>
                      <a:pt x="30" y="50"/>
                    </a:lnTo>
                    <a:lnTo>
                      <a:pt x="4" y="53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8" name="Freeform 6"/>
              <p:cNvSpPr>
                <a:spLocks/>
              </p:cNvSpPr>
              <p:nvPr/>
            </p:nvSpPr>
            <p:spPr bwMode="auto">
              <a:xfrm>
                <a:off x="1066" y="2751"/>
                <a:ext cx="603" cy="524"/>
              </a:xfrm>
              <a:custGeom>
                <a:avLst/>
                <a:gdLst>
                  <a:gd name="T0" fmla="*/ 0 w 1207"/>
                  <a:gd name="T1" fmla="*/ 71 h 1049"/>
                  <a:gd name="T2" fmla="*/ 0 w 1207"/>
                  <a:gd name="T3" fmla="*/ 188 h 1049"/>
                  <a:gd name="T4" fmla="*/ 6 w 1207"/>
                  <a:gd name="T5" fmla="*/ 248 h 1049"/>
                  <a:gd name="T6" fmla="*/ 20 w 1207"/>
                  <a:gd name="T7" fmla="*/ 251 h 1049"/>
                  <a:gd name="T8" fmla="*/ 36 w 1207"/>
                  <a:gd name="T9" fmla="*/ 253 h 1049"/>
                  <a:gd name="T10" fmla="*/ 54 w 1207"/>
                  <a:gd name="T11" fmla="*/ 255 h 1049"/>
                  <a:gd name="T12" fmla="*/ 72 w 1207"/>
                  <a:gd name="T13" fmla="*/ 257 h 1049"/>
                  <a:gd name="T14" fmla="*/ 92 w 1207"/>
                  <a:gd name="T15" fmla="*/ 259 h 1049"/>
                  <a:gd name="T16" fmla="*/ 113 w 1207"/>
                  <a:gd name="T17" fmla="*/ 260 h 1049"/>
                  <a:gd name="T18" fmla="*/ 134 w 1207"/>
                  <a:gd name="T19" fmla="*/ 261 h 1049"/>
                  <a:gd name="T20" fmla="*/ 155 w 1207"/>
                  <a:gd name="T21" fmla="*/ 262 h 1049"/>
                  <a:gd name="T22" fmla="*/ 175 w 1207"/>
                  <a:gd name="T23" fmla="*/ 262 h 1049"/>
                  <a:gd name="T24" fmla="*/ 196 w 1207"/>
                  <a:gd name="T25" fmla="*/ 261 h 1049"/>
                  <a:gd name="T26" fmla="*/ 215 w 1207"/>
                  <a:gd name="T27" fmla="*/ 260 h 1049"/>
                  <a:gd name="T28" fmla="*/ 233 w 1207"/>
                  <a:gd name="T29" fmla="*/ 259 h 1049"/>
                  <a:gd name="T30" fmla="*/ 250 w 1207"/>
                  <a:gd name="T31" fmla="*/ 257 h 1049"/>
                  <a:gd name="T32" fmla="*/ 265 w 1207"/>
                  <a:gd name="T33" fmla="*/ 254 h 1049"/>
                  <a:gd name="T34" fmla="*/ 278 w 1207"/>
                  <a:gd name="T35" fmla="*/ 251 h 1049"/>
                  <a:gd name="T36" fmla="*/ 285 w 1207"/>
                  <a:gd name="T37" fmla="*/ 220 h 1049"/>
                  <a:gd name="T38" fmla="*/ 289 w 1207"/>
                  <a:gd name="T39" fmla="*/ 162 h 1049"/>
                  <a:gd name="T40" fmla="*/ 295 w 1207"/>
                  <a:gd name="T41" fmla="*/ 104 h 1049"/>
                  <a:gd name="T42" fmla="*/ 300 w 1207"/>
                  <a:gd name="T43" fmla="*/ 46 h 1049"/>
                  <a:gd name="T44" fmla="*/ 301 w 1207"/>
                  <a:gd name="T45" fmla="*/ 13 h 1049"/>
                  <a:gd name="T46" fmla="*/ 300 w 1207"/>
                  <a:gd name="T47" fmla="*/ 5 h 1049"/>
                  <a:gd name="T48" fmla="*/ 297 w 1207"/>
                  <a:gd name="T49" fmla="*/ 1 h 1049"/>
                  <a:gd name="T50" fmla="*/ 290 w 1207"/>
                  <a:gd name="T51" fmla="*/ 0 h 1049"/>
                  <a:gd name="T52" fmla="*/ 279 w 1207"/>
                  <a:gd name="T53" fmla="*/ 0 h 1049"/>
                  <a:gd name="T54" fmla="*/ 270 w 1207"/>
                  <a:gd name="T55" fmla="*/ 0 h 1049"/>
                  <a:gd name="T56" fmla="*/ 261 w 1207"/>
                  <a:gd name="T57" fmla="*/ 0 h 1049"/>
                  <a:gd name="T58" fmla="*/ 251 w 1207"/>
                  <a:gd name="T59" fmla="*/ 0 h 1049"/>
                  <a:gd name="T60" fmla="*/ 237 w 1207"/>
                  <a:gd name="T61" fmla="*/ 0 h 1049"/>
                  <a:gd name="T62" fmla="*/ 222 w 1207"/>
                  <a:gd name="T63" fmla="*/ 0 h 1049"/>
                  <a:gd name="T64" fmla="*/ 206 w 1207"/>
                  <a:gd name="T65" fmla="*/ 0 h 1049"/>
                  <a:gd name="T66" fmla="*/ 188 w 1207"/>
                  <a:gd name="T67" fmla="*/ 0 h 1049"/>
                  <a:gd name="T68" fmla="*/ 169 w 1207"/>
                  <a:gd name="T69" fmla="*/ 1 h 1049"/>
                  <a:gd name="T70" fmla="*/ 149 w 1207"/>
                  <a:gd name="T71" fmla="*/ 2 h 1049"/>
                  <a:gd name="T72" fmla="*/ 130 w 1207"/>
                  <a:gd name="T73" fmla="*/ 2 h 1049"/>
                  <a:gd name="T74" fmla="*/ 110 w 1207"/>
                  <a:gd name="T75" fmla="*/ 3 h 1049"/>
                  <a:gd name="T76" fmla="*/ 90 w 1207"/>
                  <a:gd name="T77" fmla="*/ 4 h 1049"/>
                  <a:gd name="T78" fmla="*/ 71 w 1207"/>
                  <a:gd name="T79" fmla="*/ 5 h 1049"/>
                  <a:gd name="T80" fmla="*/ 53 w 1207"/>
                  <a:gd name="T81" fmla="*/ 7 h 1049"/>
                  <a:gd name="T82" fmla="*/ 36 w 1207"/>
                  <a:gd name="T83" fmla="*/ 8 h 1049"/>
                  <a:gd name="T84" fmla="*/ 20 w 1207"/>
                  <a:gd name="T85" fmla="*/ 10 h 1049"/>
                  <a:gd name="T86" fmla="*/ 7 w 1207"/>
                  <a:gd name="T87" fmla="*/ 11 h 10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7"/>
                  <a:gd name="T133" fmla="*/ 0 h 1049"/>
                  <a:gd name="T134" fmla="*/ 1207 w 1207"/>
                  <a:gd name="T135" fmla="*/ 1049 h 104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7" h="1049">
                    <a:moveTo>
                      <a:pt x="4" y="50"/>
                    </a:moveTo>
                    <a:lnTo>
                      <a:pt x="3" y="284"/>
                    </a:lnTo>
                    <a:lnTo>
                      <a:pt x="1" y="519"/>
                    </a:lnTo>
                    <a:lnTo>
                      <a:pt x="0" y="754"/>
                    </a:lnTo>
                    <a:lnTo>
                      <a:pt x="0" y="989"/>
                    </a:lnTo>
                    <a:lnTo>
                      <a:pt x="26" y="994"/>
                    </a:lnTo>
                    <a:lnTo>
                      <a:pt x="52" y="1000"/>
                    </a:lnTo>
                    <a:lnTo>
                      <a:pt x="81" y="1004"/>
                    </a:lnTo>
                    <a:lnTo>
                      <a:pt x="112" y="1009"/>
                    </a:lnTo>
                    <a:lnTo>
                      <a:pt x="145" y="1013"/>
                    </a:lnTo>
                    <a:lnTo>
                      <a:pt x="180" y="1018"/>
                    </a:lnTo>
                    <a:lnTo>
                      <a:pt x="216" y="1023"/>
                    </a:lnTo>
                    <a:lnTo>
                      <a:pt x="253" y="1026"/>
                    </a:lnTo>
                    <a:lnTo>
                      <a:pt x="291" y="1030"/>
                    </a:lnTo>
                    <a:lnTo>
                      <a:pt x="330" y="1033"/>
                    </a:lnTo>
                    <a:lnTo>
                      <a:pt x="370" y="1036"/>
                    </a:lnTo>
                    <a:lnTo>
                      <a:pt x="410" y="1040"/>
                    </a:lnTo>
                    <a:lnTo>
                      <a:pt x="452" y="1042"/>
                    </a:lnTo>
                    <a:lnTo>
                      <a:pt x="494" y="1044"/>
                    </a:lnTo>
                    <a:lnTo>
                      <a:pt x="536" y="1046"/>
                    </a:lnTo>
                    <a:lnTo>
                      <a:pt x="577" y="1047"/>
                    </a:lnTo>
                    <a:lnTo>
                      <a:pt x="620" y="1048"/>
                    </a:lnTo>
                    <a:lnTo>
                      <a:pt x="662" y="1049"/>
                    </a:lnTo>
                    <a:lnTo>
                      <a:pt x="703" y="1049"/>
                    </a:lnTo>
                    <a:lnTo>
                      <a:pt x="743" y="1048"/>
                    </a:lnTo>
                    <a:lnTo>
                      <a:pt x="784" y="1047"/>
                    </a:lnTo>
                    <a:lnTo>
                      <a:pt x="823" y="1046"/>
                    </a:lnTo>
                    <a:lnTo>
                      <a:pt x="861" y="1043"/>
                    </a:lnTo>
                    <a:lnTo>
                      <a:pt x="898" y="1041"/>
                    </a:lnTo>
                    <a:lnTo>
                      <a:pt x="933" y="1038"/>
                    </a:lnTo>
                    <a:lnTo>
                      <a:pt x="968" y="1034"/>
                    </a:lnTo>
                    <a:lnTo>
                      <a:pt x="1000" y="1030"/>
                    </a:lnTo>
                    <a:lnTo>
                      <a:pt x="1031" y="1025"/>
                    </a:lnTo>
                    <a:lnTo>
                      <a:pt x="1060" y="1019"/>
                    </a:lnTo>
                    <a:lnTo>
                      <a:pt x="1087" y="1012"/>
                    </a:lnTo>
                    <a:lnTo>
                      <a:pt x="1112" y="1005"/>
                    </a:lnTo>
                    <a:lnTo>
                      <a:pt x="1134" y="997"/>
                    </a:lnTo>
                    <a:lnTo>
                      <a:pt x="1141" y="882"/>
                    </a:lnTo>
                    <a:lnTo>
                      <a:pt x="1150" y="767"/>
                    </a:lnTo>
                    <a:lnTo>
                      <a:pt x="1159" y="651"/>
                    </a:lnTo>
                    <a:lnTo>
                      <a:pt x="1171" y="534"/>
                    </a:lnTo>
                    <a:lnTo>
                      <a:pt x="1181" y="418"/>
                    </a:lnTo>
                    <a:lnTo>
                      <a:pt x="1192" y="302"/>
                    </a:lnTo>
                    <a:lnTo>
                      <a:pt x="1200" y="185"/>
                    </a:lnTo>
                    <a:lnTo>
                      <a:pt x="1207" y="68"/>
                    </a:lnTo>
                    <a:lnTo>
                      <a:pt x="1207" y="55"/>
                    </a:lnTo>
                    <a:lnTo>
                      <a:pt x="1205" y="39"/>
                    </a:lnTo>
                    <a:lnTo>
                      <a:pt x="1202" y="22"/>
                    </a:lnTo>
                    <a:lnTo>
                      <a:pt x="1196" y="6"/>
                    </a:lnTo>
                    <a:lnTo>
                      <a:pt x="1189" y="5"/>
                    </a:lnTo>
                    <a:lnTo>
                      <a:pt x="1177" y="3"/>
                    </a:lnTo>
                    <a:lnTo>
                      <a:pt x="1160" y="3"/>
                    </a:lnTo>
                    <a:lnTo>
                      <a:pt x="1141" y="2"/>
                    </a:lnTo>
                    <a:lnTo>
                      <a:pt x="1119" y="2"/>
                    </a:lnTo>
                    <a:lnTo>
                      <a:pt x="1098" y="2"/>
                    </a:lnTo>
                    <a:lnTo>
                      <a:pt x="1080" y="2"/>
                    </a:lnTo>
                    <a:lnTo>
                      <a:pt x="1065" y="2"/>
                    </a:lnTo>
                    <a:lnTo>
                      <a:pt x="1046" y="1"/>
                    </a:lnTo>
                    <a:lnTo>
                      <a:pt x="1026" y="1"/>
                    </a:lnTo>
                    <a:lnTo>
                      <a:pt x="1004" y="0"/>
                    </a:lnTo>
                    <a:lnTo>
                      <a:pt x="978" y="0"/>
                    </a:lnTo>
                    <a:lnTo>
                      <a:pt x="951" y="0"/>
                    </a:lnTo>
                    <a:lnTo>
                      <a:pt x="922" y="0"/>
                    </a:lnTo>
                    <a:lnTo>
                      <a:pt x="891" y="0"/>
                    </a:lnTo>
                    <a:lnTo>
                      <a:pt x="859" y="1"/>
                    </a:lnTo>
                    <a:lnTo>
                      <a:pt x="824" y="1"/>
                    </a:lnTo>
                    <a:lnTo>
                      <a:pt x="789" y="2"/>
                    </a:lnTo>
                    <a:lnTo>
                      <a:pt x="753" y="2"/>
                    </a:lnTo>
                    <a:lnTo>
                      <a:pt x="716" y="3"/>
                    </a:lnTo>
                    <a:lnTo>
                      <a:pt x="678" y="5"/>
                    </a:lnTo>
                    <a:lnTo>
                      <a:pt x="639" y="6"/>
                    </a:lnTo>
                    <a:lnTo>
                      <a:pt x="599" y="8"/>
                    </a:lnTo>
                    <a:lnTo>
                      <a:pt x="560" y="9"/>
                    </a:lnTo>
                    <a:lnTo>
                      <a:pt x="520" y="10"/>
                    </a:lnTo>
                    <a:lnTo>
                      <a:pt x="480" y="13"/>
                    </a:lnTo>
                    <a:lnTo>
                      <a:pt x="440" y="15"/>
                    </a:lnTo>
                    <a:lnTo>
                      <a:pt x="401" y="16"/>
                    </a:lnTo>
                    <a:lnTo>
                      <a:pt x="362" y="18"/>
                    </a:lnTo>
                    <a:lnTo>
                      <a:pt x="323" y="21"/>
                    </a:lnTo>
                    <a:lnTo>
                      <a:pt x="285" y="23"/>
                    </a:lnTo>
                    <a:lnTo>
                      <a:pt x="248" y="25"/>
                    </a:lnTo>
                    <a:lnTo>
                      <a:pt x="212" y="29"/>
                    </a:lnTo>
                    <a:lnTo>
                      <a:pt x="178" y="31"/>
                    </a:lnTo>
                    <a:lnTo>
                      <a:pt x="144" y="33"/>
                    </a:lnTo>
                    <a:lnTo>
                      <a:pt x="113" y="37"/>
                    </a:lnTo>
                    <a:lnTo>
                      <a:pt x="82" y="40"/>
                    </a:lnTo>
                    <a:lnTo>
                      <a:pt x="54" y="43"/>
                    </a:lnTo>
                    <a:lnTo>
                      <a:pt x="28" y="46"/>
                    </a:lnTo>
                    <a:lnTo>
                      <a:pt x="4" y="50"/>
                    </a:lnTo>
                    <a:close/>
                  </a:path>
                </a:pathLst>
              </a:custGeom>
              <a:solidFill>
                <a:srgbClr val="9B774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9" name="Freeform 7"/>
              <p:cNvSpPr>
                <a:spLocks/>
              </p:cNvSpPr>
              <p:nvPr/>
            </p:nvSpPr>
            <p:spPr bwMode="auto">
              <a:xfrm>
                <a:off x="1066" y="2751"/>
                <a:ext cx="583" cy="484"/>
              </a:xfrm>
              <a:custGeom>
                <a:avLst/>
                <a:gdLst>
                  <a:gd name="T0" fmla="*/ 1 w 1165"/>
                  <a:gd name="T1" fmla="*/ 65 h 968"/>
                  <a:gd name="T2" fmla="*/ 0 w 1165"/>
                  <a:gd name="T3" fmla="*/ 171 h 968"/>
                  <a:gd name="T4" fmla="*/ 6 w 1165"/>
                  <a:gd name="T5" fmla="*/ 226 h 968"/>
                  <a:gd name="T6" fmla="*/ 19 w 1165"/>
                  <a:gd name="T7" fmla="*/ 229 h 968"/>
                  <a:gd name="T8" fmla="*/ 33 w 1165"/>
                  <a:gd name="T9" fmla="*/ 231 h 968"/>
                  <a:gd name="T10" fmla="*/ 49 w 1165"/>
                  <a:gd name="T11" fmla="*/ 234 h 968"/>
                  <a:gd name="T12" fmla="*/ 66 w 1165"/>
                  <a:gd name="T13" fmla="*/ 236 h 968"/>
                  <a:gd name="T14" fmla="*/ 84 w 1165"/>
                  <a:gd name="T15" fmla="*/ 238 h 968"/>
                  <a:gd name="T16" fmla="*/ 102 w 1165"/>
                  <a:gd name="T17" fmla="*/ 239 h 968"/>
                  <a:gd name="T18" fmla="*/ 121 w 1165"/>
                  <a:gd name="T19" fmla="*/ 241 h 968"/>
                  <a:gd name="T20" fmla="*/ 140 w 1165"/>
                  <a:gd name="T21" fmla="*/ 242 h 968"/>
                  <a:gd name="T22" fmla="*/ 159 w 1165"/>
                  <a:gd name="T23" fmla="*/ 242 h 968"/>
                  <a:gd name="T24" fmla="*/ 177 w 1165"/>
                  <a:gd name="T25" fmla="*/ 242 h 968"/>
                  <a:gd name="T26" fmla="*/ 194 w 1165"/>
                  <a:gd name="T27" fmla="*/ 242 h 968"/>
                  <a:gd name="T28" fmla="*/ 211 w 1165"/>
                  <a:gd name="T29" fmla="*/ 241 h 968"/>
                  <a:gd name="T30" fmla="*/ 226 w 1165"/>
                  <a:gd name="T31" fmla="*/ 240 h 968"/>
                  <a:gd name="T32" fmla="*/ 239 w 1165"/>
                  <a:gd name="T33" fmla="*/ 238 h 968"/>
                  <a:gd name="T34" fmla="*/ 251 w 1165"/>
                  <a:gd name="T35" fmla="*/ 235 h 968"/>
                  <a:gd name="T36" fmla="*/ 259 w 1165"/>
                  <a:gd name="T37" fmla="*/ 208 h 968"/>
                  <a:gd name="T38" fmla="*/ 268 w 1165"/>
                  <a:gd name="T39" fmla="*/ 156 h 968"/>
                  <a:gd name="T40" fmla="*/ 279 w 1165"/>
                  <a:gd name="T41" fmla="*/ 104 h 968"/>
                  <a:gd name="T42" fmla="*/ 288 w 1165"/>
                  <a:gd name="T43" fmla="*/ 51 h 968"/>
                  <a:gd name="T44" fmla="*/ 292 w 1165"/>
                  <a:gd name="T45" fmla="*/ 19 h 968"/>
                  <a:gd name="T46" fmla="*/ 290 w 1165"/>
                  <a:gd name="T47" fmla="*/ 8 h 968"/>
                  <a:gd name="T48" fmla="*/ 288 w 1165"/>
                  <a:gd name="T49" fmla="*/ 2 h 968"/>
                  <a:gd name="T50" fmla="*/ 284 w 1165"/>
                  <a:gd name="T51" fmla="*/ 1 h 968"/>
                  <a:gd name="T52" fmla="*/ 279 w 1165"/>
                  <a:gd name="T53" fmla="*/ 1 h 968"/>
                  <a:gd name="T54" fmla="*/ 272 w 1165"/>
                  <a:gd name="T55" fmla="*/ 1 h 968"/>
                  <a:gd name="T56" fmla="*/ 265 w 1165"/>
                  <a:gd name="T57" fmla="*/ 1 h 968"/>
                  <a:gd name="T58" fmla="*/ 257 w 1165"/>
                  <a:gd name="T59" fmla="*/ 1 h 968"/>
                  <a:gd name="T60" fmla="*/ 250 w 1165"/>
                  <a:gd name="T61" fmla="*/ 1 h 968"/>
                  <a:gd name="T62" fmla="*/ 244 w 1165"/>
                  <a:gd name="T63" fmla="*/ 1 h 968"/>
                  <a:gd name="T64" fmla="*/ 237 w 1165"/>
                  <a:gd name="T65" fmla="*/ 1 h 968"/>
                  <a:gd name="T66" fmla="*/ 227 w 1165"/>
                  <a:gd name="T67" fmla="*/ 1 h 968"/>
                  <a:gd name="T68" fmla="*/ 215 w 1165"/>
                  <a:gd name="T69" fmla="*/ 0 h 968"/>
                  <a:gd name="T70" fmla="*/ 202 w 1165"/>
                  <a:gd name="T71" fmla="*/ 1 h 968"/>
                  <a:gd name="T72" fmla="*/ 187 w 1165"/>
                  <a:gd name="T73" fmla="*/ 1 h 968"/>
                  <a:gd name="T74" fmla="*/ 171 w 1165"/>
                  <a:gd name="T75" fmla="*/ 1 h 968"/>
                  <a:gd name="T76" fmla="*/ 154 w 1165"/>
                  <a:gd name="T77" fmla="*/ 2 h 968"/>
                  <a:gd name="T78" fmla="*/ 136 w 1165"/>
                  <a:gd name="T79" fmla="*/ 2 h 968"/>
                  <a:gd name="T80" fmla="*/ 118 w 1165"/>
                  <a:gd name="T81" fmla="*/ 3 h 968"/>
                  <a:gd name="T82" fmla="*/ 100 w 1165"/>
                  <a:gd name="T83" fmla="*/ 4 h 968"/>
                  <a:gd name="T84" fmla="*/ 82 w 1165"/>
                  <a:gd name="T85" fmla="*/ 5 h 968"/>
                  <a:gd name="T86" fmla="*/ 65 w 1165"/>
                  <a:gd name="T87" fmla="*/ 6 h 968"/>
                  <a:gd name="T88" fmla="*/ 49 w 1165"/>
                  <a:gd name="T89" fmla="*/ 7 h 968"/>
                  <a:gd name="T90" fmla="*/ 33 w 1165"/>
                  <a:gd name="T91" fmla="*/ 8 h 968"/>
                  <a:gd name="T92" fmla="*/ 19 w 1165"/>
                  <a:gd name="T93" fmla="*/ 10 h 968"/>
                  <a:gd name="T94" fmla="*/ 7 w 1165"/>
                  <a:gd name="T95" fmla="*/ 11 h 9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65"/>
                  <a:gd name="T145" fmla="*/ 0 h 968"/>
                  <a:gd name="T146" fmla="*/ 1165 w 1165"/>
                  <a:gd name="T147" fmla="*/ 968 h 9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65" h="968">
                    <a:moveTo>
                      <a:pt x="5" y="47"/>
                    </a:moveTo>
                    <a:lnTo>
                      <a:pt x="3" y="259"/>
                    </a:lnTo>
                    <a:lnTo>
                      <a:pt x="1" y="472"/>
                    </a:lnTo>
                    <a:lnTo>
                      <a:pt x="0" y="684"/>
                    </a:lnTo>
                    <a:lnTo>
                      <a:pt x="0" y="897"/>
                    </a:lnTo>
                    <a:lnTo>
                      <a:pt x="22" y="903"/>
                    </a:lnTo>
                    <a:lnTo>
                      <a:pt x="47" y="909"/>
                    </a:lnTo>
                    <a:lnTo>
                      <a:pt x="73" y="913"/>
                    </a:lnTo>
                    <a:lnTo>
                      <a:pt x="100" y="919"/>
                    </a:lnTo>
                    <a:lnTo>
                      <a:pt x="130" y="924"/>
                    </a:lnTo>
                    <a:lnTo>
                      <a:pt x="162" y="928"/>
                    </a:lnTo>
                    <a:lnTo>
                      <a:pt x="194" y="933"/>
                    </a:lnTo>
                    <a:lnTo>
                      <a:pt x="227" y="937"/>
                    </a:lnTo>
                    <a:lnTo>
                      <a:pt x="262" y="942"/>
                    </a:lnTo>
                    <a:lnTo>
                      <a:pt x="297" y="947"/>
                    </a:lnTo>
                    <a:lnTo>
                      <a:pt x="333" y="950"/>
                    </a:lnTo>
                    <a:lnTo>
                      <a:pt x="370" y="954"/>
                    </a:lnTo>
                    <a:lnTo>
                      <a:pt x="407" y="956"/>
                    </a:lnTo>
                    <a:lnTo>
                      <a:pt x="445" y="959"/>
                    </a:lnTo>
                    <a:lnTo>
                      <a:pt x="483" y="962"/>
                    </a:lnTo>
                    <a:lnTo>
                      <a:pt x="521" y="964"/>
                    </a:lnTo>
                    <a:lnTo>
                      <a:pt x="558" y="965"/>
                    </a:lnTo>
                    <a:lnTo>
                      <a:pt x="596" y="967"/>
                    </a:lnTo>
                    <a:lnTo>
                      <a:pt x="633" y="967"/>
                    </a:lnTo>
                    <a:lnTo>
                      <a:pt x="670" y="968"/>
                    </a:lnTo>
                    <a:lnTo>
                      <a:pt x="705" y="968"/>
                    </a:lnTo>
                    <a:lnTo>
                      <a:pt x="741" y="967"/>
                    </a:lnTo>
                    <a:lnTo>
                      <a:pt x="776" y="966"/>
                    </a:lnTo>
                    <a:lnTo>
                      <a:pt x="809" y="965"/>
                    </a:lnTo>
                    <a:lnTo>
                      <a:pt x="841" y="963"/>
                    </a:lnTo>
                    <a:lnTo>
                      <a:pt x="872" y="960"/>
                    </a:lnTo>
                    <a:lnTo>
                      <a:pt x="901" y="958"/>
                    </a:lnTo>
                    <a:lnTo>
                      <a:pt x="929" y="954"/>
                    </a:lnTo>
                    <a:lnTo>
                      <a:pt x="955" y="950"/>
                    </a:lnTo>
                    <a:lnTo>
                      <a:pt x="980" y="944"/>
                    </a:lnTo>
                    <a:lnTo>
                      <a:pt x="1001" y="939"/>
                    </a:lnTo>
                    <a:lnTo>
                      <a:pt x="1021" y="933"/>
                    </a:lnTo>
                    <a:lnTo>
                      <a:pt x="1034" y="829"/>
                    </a:lnTo>
                    <a:lnTo>
                      <a:pt x="1051" y="726"/>
                    </a:lnTo>
                    <a:lnTo>
                      <a:pt x="1072" y="622"/>
                    </a:lnTo>
                    <a:lnTo>
                      <a:pt x="1092" y="518"/>
                    </a:lnTo>
                    <a:lnTo>
                      <a:pt x="1114" y="413"/>
                    </a:lnTo>
                    <a:lnTo>
                      <a:pt x="1134" y="309"/>
                    </a:lnTo>
                    <a:lnTo>
                      <a:pt x="1151" y="203"/>
                    </a:lnTo>
                    <a:lnTo>
                      <a:pt x="1165" y="97"/>
                    </a:lnTo>
                    <a:lnTo>
                      <a:pt x="1165" y="76"/>
                    </a:lnTo>
                    <a:lnTo>
                      <a:pt x="1164" y="53"/>
                    </a:lnTo>
                    <a:lnTo>
                      <a:pt x="1160" y="29"/>
                    </a:lnTo>
                    <a:lnTo>
                      <a:pt x="1156" y="6"/>
                    </a:lnTo>
                    <a:lnTo>
                      <a:pt x="1151" y="5"/>
                    </a:lnTo>
                    <a:lnTo>
                      <a:pt x="1144" y="5"/>
                    </a:lnTo>
                    <a:lnTo>
                      <a:pt x="1136" y="3"/>
                    </a:lnTo>
                    <a:lnTo>
                      <a:pt x="1126" y="3"/>
                    </a:lnTo>
                    <a:lnTo>
                      <a:pt x="1114" y="3"/>
                    </a:lnTo>
                    <a:lnTo>
                      <a:pt x="1102" y="2"/>
                    </a:lnTo>
                    <a:lnTo>
                      <a:pt x="1088" y="2"/>
                    </a:lnTo>
                    <a:lnTo>
                      <a:pt x="1073" y="2"/>
                    </a:lnTo>
                    <a:lnTo>
                      <a:pt x="1058" y="2"/>
                    </a:lnTo>
                    <a:lnTo>
                      <a:pt x="1043" y="2"/>
                    </a:lnTo>
                    <a:lnTo>
                      <a:pt x="1028" y="2"/>
                    </a:lnTo>
                    <a:lnTo>
                      <a:pt x="1013" y="2"/>
                    </a:lnTo>
                    <a:lnTo>
                      <a:pt x="999" y="2"/>
                    </a:lnTo>
                    <a:lnTo>
                      <a:pt x="985" y="2"/>
                    </a:lnTo>
                    <a:lnTo>
                      <a:pt x="973" y="2"/>
                    </a:lnTo>
                    <a:lnTo>
                      <a:pt x="962" y="2"/>
                    </a:lnTo>
                    <a:lnTo>
                      <a:pt x="946" y="1"/>
                    </a:lnTo>
                    <a:lnTo>
                      <a:pt x="928" y="1"/>
                    </a:lnTo>
                    <a:lnTo>
                      <a:pt x="907" y="1"/>
                    </a:lnTo>
                    <a:lnTo>
                      <a:pt x="884" y="0"/>
                    </a:lnTo>
                    <a:lnTo>
                      <a:pt x="860" y="0"/>
                    </a:lnTo>
                    <a:lnTo>
                      <a:pt x="833" y="0"/>
                    </a:lnTo>
                    <a:lnTo>
                      <a:pt x="806" y="1"/>
                    </a:lnTo>
                    <a:lnTo>
                      <a:pt x="777" y="1"/>
                    </a:lnTo>
                    <a:lnTo>
                      <a:pt x="746" y="1"/>
                    </a:lnTo>
                    <a:lnTo>
                      <a:pt x="715" y="2"/>
                    </a:lnTo>
                    <a:lnTo>
                      <a:pt x="681" y="3"/>
                    </a:lnTo>
                    <a:lnTo>
                      <a:pt x="648" y="3"/>
                    </a:lnTo>
                    <a:lnTo>
                      <a:pt x="613" y="5"/>
                    </a:lnTo>
                    <a:lnTo>
                      <a:pt x="579" y="6"/>
                    </a:lnTo>
                    <a:lnTo>
                      <a:pt x="543" y="7"/>
                    </a:lnTo>
                    <a:lnTo>
                      <a:pt x="507" y="9"/>
                    </a:lnTo>
                    <a:lnTo>
                      <a:pt x="471" y="10"/>
                    </a:lnTo>
                    <a:lnTo>
                      <a:pt x="435" y="12"/>
                    </a:lnTo>
                    <a:lnTo>
                      <a:pt x="399" y="14"/>
                    </a:lnTo>
                    <a:lnTo>
                      <a:pt x="363" y="16"/>
                    </a:lnTo>
                    <a:lnTo>
                      <a:pt x="327" y="17"/>
                    </a:lnTo>
                    <a:lnTo>
                      <a:pt x="293" y="20"/>
                    </a:lnTo>
                    <a:lnTo>
                      <a:pt x="259" y="22"/>
                    </a:lnTo>
                    <a:lnTo>
                      <a:pt x="226" y="24"/>
                    </a:lnTo>
                    <a:lnTo>
                      <a:pt x="194" y="27"/>
                    </a:lnTo>
                    <a:lnTo>
                      <a:pt x="162" y="30"/>
                    </a:lnTo>
                    <a:lnTo>
                      <a:pt x="132" y="32"/>
                    </a:lnTo>
                    <a:lnTo>
                      <a:pt x="103" y="35"/>
                    </a:lnTo>
                    <a:lnTo>
                      <a:pt x="76" y="38"/>
                    </a:lnTo>
                    <a:lnTo>
                      <a:pt x="51" y="41"/>
                    </a:lnTo>
                    <a:lnTo>
                      <a:pt x="27" y="44"/>
                    </a:lnTo>
                    <a:lnTo>
                      <a:pt x="5" y="47"/>
                    </a:lnTo>
                    <a:close/>
                  </a:path>
                </a:pathLst>
              </a:custGeom>
              <a:solidFill>
                <a:srgbClr val="A37F5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0" name="Freeform 8"/>
              <p:cNvSpPr>
                <a:spLocks/>
              </p:cNvSpPr>
              <p:nvPr/>
            </p:nvSpPr>
            <p:spPr bwMode="auto">
              <a:xfrm>
                <a:off x="1066" y="2751"/>
                <a:ext cx="562" cy="445"/>
              </a:xfrm>
              <a:custGeom>
                <a:avLst/>
                <a:gdLst>
                  <a:gd name="T0" fmla="*/ 1 w 1124"/>
                  <a:gd name="T1" fmla="*/ 59 h 889"/>
                  <a:gd name="T2" fmla="*/ 0 w 1124"/>
                  <a:gd name="T3" fmla="*/ 154 h 889"/>
                  <a:gd name="T4" fmla="*/ 5 w 1124"/>
                  <a:gd name="T5" fmla="*/ 203 h 889"/>
                  <a:gd name="T6" fmla="*/ 17 w 1124"/>
                  <a:gd name="T7" fmla="*/ 206 h 889"/>
                  <a:gd name="T8" fmla="*/ 30 w 1124"/>
                  <a:gd name="T9" fmla="*/ 209 h 889"/>
                  <a:gd name="T10" fmla="*/ 43 w 1124"/>
                  <a:gd name="T11" fmla="*/ 211 h 889"/>
                  <a:gd name="T12" fmla="*/ 59 w 1124"/>
                  <a:gd name="T13" fmla="*/ 213 h 889"/>
                  <a:gd name="T14" fmla="*/ 74 w 1124"/>
                  <a:gd name="T15" fmla="*/ 216 h 889"/>
                  <a:gd name="T16" fmla="*/ 91 w 1124"/>
                  <a:gd name="T17" fmla="*/ 218 h 889"/>
                  <a:gd name="T18" fmla="*/ 108 w 1124"/>
                  <a:gd name="T19" fmla="*/ 220 h 889"/>
                  <a:gd name="T20" fmla="*/ 125 w 1124"/>
                  <a:gd name="T21" fmla="*/ 221 h 889"/>
                  <a:gd name="T22" fmla="*/ 141 w 1124"/>
                  <a:gd name="T23" fmla="*/ 222 h 889"/>
                  <a:gd name="T24" fmla="*/ 157 w 1124"/>
                  <a:gd name="T25" fmla="*/ 222 h 889"/>
                  <a:gd name="T26" fmla="*/ 173 w 1124"/>
                  <a:gd name="T27" fmla="*/ 223 h 889"/>
                  <a:gd name="T28" fmla="*/ 187 w 1124"/>
                  <a:gd name="T29" fmla="*/ 222 h 889"/>
                  <a:gd name="T30" fmla="*/ 201 w 1124"/>
                  <a:gd name="T31" fmla="*/ 222 h 889"/>
                  <a:gd name="T32" fmla="*/ 212 w 1124"/>
                  <a:gd name="T33" fmla="*/ 220 h 889"/>
                  <a:gd name="T34" fmla="*/ 223 w 1124"/>
                  <a:gd name="T35" fmla="*/ 219 h 889"/>
                  <a:gd name="T36" fmla="*/ 229 w 1124"/>
                  <a:gd name="T37" fmla="*/ 206 h 889"/>
                  <a:gd name="T38" fmla="*/ 235 w 1124"/>
                  <a:gd name="T39" fmla="*/ 183 h 889"/>
                  <a:gd name="T40" fmla="*/ 242 w 1124"/>
                  <a:gd name="T41" fmla="*/ 160 h 889"/>
                  <a:gd name="T42" fmla="*/ 250 w 1124"/>
                  <a:gd name="T43" fmla="*/ 137 h 889"/>
                  <a:gd name="T44" fmla="*/ 258 w 1124"/>
                  <a:gd name="T45" fmla="*/ 114 h 889"/>
                  <a:gd name="T46" fmla="*/ 266 w 1124"/>
                  <a:gd name="T47" fmla="*/ 91 h 889"/>
                  <a:gd name="T48" fmla="*/ 273 w 1124"/>
                  <a:gd name="T49" fmla="*/ 67 h 889"/>
                  <a:gd name="T50" fmla="*/ 279 w 1124"/>
                  <a:gd name="T51" fmla="*/ 43 h 889"/>
                  <a:gd name="T52" fmla="*/ 281 w 1124"/>
                  <a:gd name="T53" fmla="*/ 24 h 889"/>
                  <a:gd name="T54" fmla="*/ 280 w 1124"/>
                  <a:gd name="T55" fmla="*/ 9 h 889"/>
                  <a:gd name="T56" fmla="*/ 278 w 1124"/>
                  <a:gd name="T57" fmla="*/ 1 h 889"/>
                  <a:gd name="T58" fmla="*/ 272 w 1124"/>
                  <a:gd name="T59" fmla="*/ 1 h 889"/>
                  <a:gd name="T60" fmla="*/ 265 w 1124"/>
                  <a:gd name="T61" fmla="*/ 1 h 889"/>
                  <a:gd name="T62" fmla="*/ 256 w 1124"/>
                  <a:gd name="T63" fmla="*/ 1 h 889"/>
                  <a:gd name="T64" fmla="*/ 247 w 1124"/>
                  <a:gd name="T65" fmla="*/ 1 h 889"/>
                  <a:gd name="T66" fmla="*/ 237 w 1124"/>
                  <a:gd name="T67" fmla="*/ 1 h 889"/>
                  <a:gd name="T68" fmla="*/ 227 w 1124"/>
                  <a:gd name="T69" fmla="*/ 1 h 889"/>
                  <a:gd name="T70" fmla="*/ 219 w 1124"/>
                  <a:gd name="T71" fmla="*/ 1 h 889"/>
                  <a:gd name="T72" fmla="*/ 212 w 1124"/>
                  <a:gd name="T73" fmla="*/ 0 h 889"/>
                  <a:gd name="T74" fmla="*/ 203 w 1124"/>
                  <a:gd name="T75" fmla="*/ 0 h 889"/>
                  <a:gd name="T76" fmla="*/ 193 w 1124"/>
                  <a:gd name="T77" fmla="*/ 0 h 889"/>
                  <a:gd name="T78" fmla="*/ 180 w 1124"/>
                  <a:gd name="T79" fmla="*/ 0 h 889"/>
                  <a:gd name="T80" fmla="*/ 167 w 1124"/>
                  <a:gd name="T81" fmla="*/ 1 h 889"/>
                  <a:gd name="T82" fmla="*/ 153 w 1124"/>
                  <a:gd name="T83" fmla="*/ 1 h 889"/>
                  <a:gd name="T84" fmla="*/ 138 w 1124"/>
                  <a:gd name="T85" fmla="*/ 1 h 889"/>
                  <a:gd name="T86" fmla="*/ 122 w 1124"/>
                  <a:gd name="T87" fmla="*/ 2 h 889"/>
                  <a:gd name="T88" fmla="*/ 106 w 1124"/>
                  <a:gd name="T89" fmla="*/ 2 h 889"/>
                  <a:gd name="T90" fmla="*/ 90 w 1124"/>
                  <a:gd name="T91" fmla="*/ 3 h 889"/>
                  <a:gd name="T92" fmla="*/ 74 w 1124"/>
                  <a:gd name="T93" fmla="*/ 4 h 889"/>
                  <a:gd name="T94" fmla="*/ 59 w 1124"/>
                  <a:gd name="T95" fmla="*/ 5 h 889"/>
                  <a:gd name="T96" fmla="*/ 44 w 1124"/>
                  <a:gd name="T97" fmla="*/ 6 h 889"/>
                  <a:gd name="T98" fmla="*/ 30 w 1124"/>
                  <a:gd name="T99" fmla="*/ 8 h 889"/>
                  <a:gd name="T100" fmla="*/ 18 w 1124"/>
                  <a:gd name="T101" fmla="*/ 9 h 889"/>
                  <a:gd name="T102" fmla="*/ 6 w 1124"/>
                  <a:gd name="T103" fmla="*/ 10 h 88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24"/>
                  <a:gd name="T157" fmla="*/ 0 h 889"/>
                  <a:gd name="T158" fmla="*/ 1124 w 1124"/>
                  <a:gd name="T159" fmla="*/ 889 h 88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24" h="889">
                    <a:moveTo>
                      <a:pt x="5" y="43"/>
                    </a:moveTo>
                    <a:lnTo>
                      <a:pt x="3" y="233"/>
                    </a:lnTo>
                    <a:lnTo>
                      <a:pt x="1" y="423"/>
                    </a:lnTo>
                    <a:lnTo>
                      <a:pt x="0" y="614"/>
                    </a:lnTo>
                    <a:lnTo>
                      <a:pt x="0" y="804"/>
                    </a:lnTo>
                    <a:lnTo>
                      <a:pt x="20" y="810"/>
                    </a:lnTo>
                    <a:lnTo>
                      <a:pt x="42" y="815"/>
                    </a:lnTo>
                    <a:lnTo>
                      <a:pt x="65" y="821"/>
                    </a:lnTo>
                    <a:lnTo>
                      <a:pt x="90" y="827"/>
                    </a:lnTo>
                    <a:lnTo>
                      <a:pt x="117" y="833"/>
                    </a:lnTo>
                    <a:lnTo>
                      <a:pt x="143" y="837"/>
                    </a:lnTo>
                    <a:lnTo>
                      <a:pt x="172" y="843"/>
                    </a:lnTo>
                    <a:lnTo>
                      <a:pt x="202" y="848"/>
                    </a:lnTo>
                    <a:lnTo>
                      <a:pt x="233" y="852"/>
                    </a:lnTo>
                    <a:lnTo>
                      <a:pt x="264" y="857"/>
                    </a:lnTo>
                    <a:lnTo>
                      <a:pt x="296" y="862"/>
                    </a:lnTo>
                    <a:lnTo>
                      <a:pt x="329" y="866"/>
                    </a:lnTo>
                    <a:lnTo>
                      <a:pt x="362" y="870"/>
                    </a:lnTo>
                    <a:lnTo>
                      <a:pt x="395" y="873"/>
                    </a:lnTo>
                    <a:lnTo>
                      <a:pt x="429" y="877"/>
                    </a:lnTo>
                    <a:lnTo>
                      <a:pt x="462" y="879"/>
                    </a:lnTo>
                    <a:lnTo>
                      <a:pt x="497" y="882"/>
                    </a:lnTo>
                    <a:lnTo>
                      <a:pt x="529" y="885"/>
                    </a:lnTo>
                    <a:lnTo>
                      <a:pt x="562" y="886"/>
                    </a:lnTo>
                    <a:lnTo>
                      <a:pt x="595" y="888"/>
                    </a:lnTo>
                    <a:lnTo>
                      <a:pt x="627" y="888"/>
                    </a:lnTo>
                    <a:lnTo>
                      <a:pt x="658" y="889"/>
                    </a:lnTo>
                    <a:lnTo>
                      <a:pt x="689" y="889"/>
                    </a:lnTo>
                    <a:lnTo>
                      <a:pt x="719" y="889"/>
                    </a:lnTo>
                    <a:lnTo>
                      <a:pt x="747" y="888"/>
                    </a:lnTo>
                    <a:lnTo>
                      <a:pt x="774" y="887"/>
                    </a:lnTo>
                    <a:lnTo>
                      <a:pt x="801" y="886"/>
                    </a:lnTo>
                    <a:lnTo>
                      <a:pt x="825" y="883"/>
                    </a:lnTo>
                    <a:lnTo>
                      <a:pt x="848" y="880"/>
                    </a:lnTo>
                    <a:lnTo>
                      <a:pt x="870" y="877"/>
                    </a:lnTo>
                    <a:lnTo>
                      <a:pt x="890" y="873"/>
                    </a:lnTo>
                    <a:lnTo>
                      <a:pt x="907" y="868"/>
                    </a:lnTo>
                    <a:lnTo>
                      <a:pt x="916" y="822"/>
                    </a:lnTo>
                    <a:lnTo>
                      <a:pt x="927" y="777"/>
                    </a:lnTo>
                    <a:lnTo>
                      <a:pt x="939" y="731"/>
                    </a:lnTo>
                    <a:lnTo>
                      <a:pt x="953" y="685"/>
                    </a:lnTo>
                    <a:lnTo>
                      <a:pt x="968" y="639"/>
                    </a:lnTo>
                    <a:lnTo>
                      <a:pt x="983" y="593"/>
                    </a:lnTo>
                    <a:lnTo>
                      <a:pt x="999" y="547"/>
                    </a:lnTo>
                    <a:lnTo>
                      <a:pt x="1015" y="501"/>
                    </a:lnTo>
                    <a:lnTo>
                      <a:pt x="1031" y="455"/>
                    </a:lnTo>
                    <a:lnTo>
                      <a:pt x="1048" y="408"/>
                    </a:lnTo>
                    <a:lnTo>
                      <a:pt x="1062" y="361"/>
                    </a:lnTo>
                    <a:lnTo>
                      <a:pt x="1077" y="313"/>
                    </a:lnTo>
                    <a:lnTo>
                      <a:pt x="1091" y="266"/>
                    </a:lnTo>
                    <a:lnTo>
                      <a:pt x="1104" y="219"/>
                    </a:lnTo>
                    <a:lnTo>
                      <a:pt x="1114" y="172"/>
                    </a:lnTo>
                    <a:lnTo>
                      <a:pt x="1124" y="123"/>
                    </a:lnTo>
                    <a:lnTo>
                      <a:pt x="1124" y="96"/>
                    </a:lnTo>
                    <a:lnTo>
                      <a:pt x="1122" y="66"/>
                    </a:lnTo>
                    <a:lnTo>
                      <a:pt x="1119" y="35"/>
                    </a:lnTo>
                    <a:lnTo>
                      <a:pt x="1115" y="5"/>
                    </a:lnTo>
                    <a:lnTo>
                      <a:pt x="1109" y="4"/>
                    </a:lnTo>
                    <a:lnTo>
                      <a:pt x="1099" y="4"/>
                    </a:lnTo>
                    <a:lnTo>
                      <a:pt x="1088" y="2"/>
                    </a:lnTo>
                    <a:lnTo>
                      <a:pt x="1075" y="2"/>
                    </a:lnTo>
                    <a:lnTo>
                      <a:pt x="1059" y="2"/>
                    </a:lnTo>
                    <a:lnTo>
                      <a:pt x="1043" y="1"/>
                    </a:lnTo>
                    <a:lnTo>
                      <a:pt x="1024" y="1"/>
                    </a:lnTo>
                    <a:lnTo>
                      <a:pt x="1005" y="1"/>
                    </a:lnTo>
                    <a:lnTo>
                      <a:pt x="985" y="1"/>
                    </a:lnTo>
                    <a:lnTo>
                      <a:pt x="966" y="1"/>
                    </a:lnTo>
                    <a:lnTo>
                      <a:pt x="946" y="1"/>
                    </a:lnTo>
                    <a:lnTo>
                      <a:pt x="927" y="1"/>
                    </a:lnTo>
                    <a:lnTo>
                      <a:pt x="908" y="1"/>
                    </a:lnTo>
                    <a:lnTo>
                      <a:pt x="891" y="1"/>
                    </a:lnTo>
                    <a:lnTo>
                      <a:pt x="875" y="1"/>
                    </a:lnTo>
                    <a:lnTo>
                      <a:pt x="860" y="1"/>
                    </a:lnTo>
                    <a:lnTo>
                      <a:pt x="845" y="0"/>
                    </a:lnTo>
                    <a:lnTo>
                      <a:pt x="829" y="0"/>
                    </a:lnTo>
                    <a:lnTo>
                      <a:pt x="810" y="0"/>
                    </a:lnTo>
                    <a:lnTo>
                      <a:pt x="791" y="0"/>
                    </a:lnTo>
                    <a:lnTo>
                      <a:pt x="769" y="0"/>
                    </a:lnTo>
                    <a:lnTo>
                      <a:pt x="744" y="0"/>
                    </a:lnTo>
                    <a:lnTo>
                      <a:pt x="720" y="0"/>
                    </a:lnTo>
                    <a:lnTo>
                      <a:pt x="694" y="0"/>
                    </a:lnTo>
                    <a:lnTo>
                      <a:pt x="667" y="1"/>
                    </a:lnTo>
                    <a:lnTo>
                      <a:pt x="639" y="1"/>
                    </a:lnTo>
                    <a:lnTo>
                      <a:pt x="610" y="2"/>
                    </a:lnTo>
                    <a:lnTo>
                      <a:pt x="580" y="2"/>
                    </a:lnTo>
                    <a:lnTo>
                      <a:pt x="549" y="4"/>
                    </a:lnTo>
                    <a:lnTo>
                      <a:pt x="518" y="5"/>
                    </a:lnTo>
                    <a:lnTo>
                      <a:pt x="485" y="6"/>
                    </a:lnTo>
                    <a:lnTo>
                      <a:pt x="454" y="7"/>
                    </a:lnTo>
                    <a:lnTo>
                      <a:pt x="422" y="8"/>
                    </a:lnTo>
                    <a:lnTo>
                      <a:pt x="390" y="11"/>
                    </a:lnTo>
                    <a:lnTo>
                      <a:pt x="357" y="12"/>
                    </a:lnTo>
                    <a:lnTo>
                      <a:pt x="326" y="14"/>
                    </a:lnTo>
                    <a:lnTo>
                      <a:pt x="294" y="15"/>
                    </a:lnTo>
                    <a:lnTo>
                      <a:pt x="263" y="17"/>
                    </a:lnTo>
                    <a:lnTo>
                      <a:pt x="233" y="20"/>
                    </a:lnTo>
                    <a:lnTo>
                      <a:pt x="203" y="22"/>
                    </a:lnTo>
                    <a:lnTo>
                      <a:pt x="174" y="24"/>
                    </a:lnTo>
                    <a:lnTo>
                      <a:pt x="145" y="27"/>
                    </a:lnTo>
                    <a:lnTo>
                      <a:pt x="119" y="29"/>
                    </a:lnTo>
                    <a:lnTo>
                      <a:pt x="94" y="31"/>
                    </a:lnTo>
                    <a:lnTo>
                      <a:pt x="69" y="34"/>
                    </a:lnTo>
                    <a:lnTo>
                      <a:pt x="46" y="37"/>
                    </a:lnTo>
                    <a:lnTo>
                      <a:pt x="24" y="39"/>
                    </a:lnTo>
                    <a:lnTo>
                      <a:pt x="5" y="43"/>
                    </a:lnTo>
                    <a:close/>
                  </a:path>
                </a:pathLst>
              </a:custGeom>
              <a:solidFill>
                <a:srgbClr val="AA896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1" name="Freeform 9"/>
              <p:cNvSpPr>
                <a:spLocks/>
              </p:cNvSpPr>
              <p:nvPr/>
            </p:nvSpPr>
            <p:spPr bwMode="auto">
              <a:xfrm>
                <a:off x="1066" y="2751"/>
                <a:ext cx="541" cy="407"/>
              </a:xfrm>
              <a:custGeom>
                <a:avLst/>
                <a:gdLst>
                  <a:gd name="T0" fmla="*/ 1 w 1082"/>
                  <a:gd name="T1" fmla="*/ 52 h 813"/>
                  <a:gd name="T2" fmla="*/ 0 w 1082"/>
                  <a:gd name="T3" fmla="*/ 136 h 813"/>
                  <a:gd name="T4" fmla="*/ 5 w 1082"/>
                  <a:gd name="T5" fmla="*/ 180 h 813"/>
                  <a:gd name="T6" fmla="*/ 15 w 1082"/>
                  <a:gd name="T7" fmla="*/ 183 h 813"/>
                  <a:gd name="T8" fmla="*/ 26 w 1082"/>
                  <a:gd name="T9" fmla="*/ 186 h 813"/>
                  <a:gd name="T10" fmla="*/ 38 w 1082"/>
                  <a:gd name="T11" fmla="*/ 189 h 813"/>
                  <a:gd name="T12" fmla="*/ 51 w 1082"/>
                  <a:gd name="T13" fmla="*/ 192 h 813"/>
                  <a:gd name="T14" fmla="*/ 65 w 1082"/>
                  <a:gd name="T15" fmla="*/ 194 h 813"/>
                  <a:gd name="T16" fmla="*/ 80 w 1082"/>
                  <a:gd name="T17" fmla="*/ 196 h 813"/>
                  <a:gd name="T18" fmla="*/ 94 w 1082"/>
                  <a:gd name="T19" fmla="*/ 198 h 813"/>
                  <a:gd name="T20" fmla="*/ 109 w 1082"/>
                  <a:gd name="T21" fmla="*/ 200 h 813"/>
                  <a:gd name="T22" fmla="*/ 124 w 1082"/>
                  <a:gd name="T23" fmla="*/ 202 h 813"/>
                  <a:gd name="T24" fmla="*/ 138 w 1082"/>
                  <a:gd name="T25" fmla="*/ 203 h 813"/>
                  <a:gd name="T26" fmla="*/ 151 w 1082"/>
                  <a:gd name="T27" fmla="*/ 203 h 813"/>
                  <a:gd name="T28" fmla="*/ 164 w 1082"/>
                  <a:gd name="T29" fmla="*/ 204 h 813"/>
                  <a:gd name="T30" fmla="*/ 176 w 1082"/>
                  <a:gd name="T31" fmla="*/ 204 h 813"/>
                  <a:gd name="T32" fmla="*/ 186 w 1082"/>
                  <a:gd name="T33" fmla="*/ 203 h 813"/>
                  <a:gd name="T34" fmla="*/ 195 w 1082"/>
                  <a:gd name="T35" fmla="*/ 202 h 813"/>
                  <a:gd name="T36" fmla="*/ 202 w 1082"/>
                  <a:gd name="T37" fmla="*/ 192 h 813"/>
                  <a:gd name="T38" fmla="*/ 210 w 1082"/>
                  <a:gd name="T39" fmla="*/ 172 h 813"/>
                  <a:gd name="T40" fmla="*/ 219 w 1082"/>
                  <a:gd name="T41" fmla="*/ 152 h 813"/>
                  <a:gd name="T42" fmla="*/ 229 w 1082"/>
                  <a:gd name="T43" fmla="*/ 132 h 813"/>
                  <a:gd name="T44" fmla="*/ 240 w 1082"/>
                  <a:gd name="T45" fmla="*/ 111 h 813"/>
                  <a:gd name="T46" fmla="*/ 250 w 1082"/>
                  <a:gd name="T47" fmla="*/ 91 h 813"/>
                  <a:gd name="T48" fmla="*/ 260 w 1082"/>
                  <a:gd name="T49" fmla="*/ 70 h 813"/>
                  <a:gd name="T50" fmla="*/ 268 w 1082"/>
                  <a:gd name="T51" fmla="*/ 49 h 813"/>
                  <a:gd name="T52" fmla="*/ 271 w 1082"/>
                  <a:gd name="T53" fmla="*/ 29 h 813"/>
                  <a:gd name="T54" fmla="*/ 270 w 1082"/>
                  <a:gd name="T55" fmla="*/ 10 h 813"/>
                  <a:gd name="T56" fmla="*/ 267 w 1082"/>
                  <a:gd name="T57" fmla="*/ 1 h 813"/>
                  <a:gd name="T58" fmla="*/ 260 w 1082"/>
                  <a:gd name="T59" fmla="*/ 1 h 813"/>
                  <a:gd name="T60" fmla="*/ 251 w 1082"/>
                  <a:gd name="T61" fmla="*/ 1 h 813"/>
                  <a:gd name="T62" fmla="*/ 241 w 1082"/>
                  <a:gd name="T63" fmla="*/ 1 h 813"/>
                  <a:gd name="T64" fmla="*/ 229 w 1082"/>
                  <a:gd name="T65" fmla="*/ 1 h 813"/>
                  <a:gd name="T66" fmla="*/ 217 w 1082"/>
                  <a:gd name="T67" fmla="*/ 1 h 813"/>
                  <a:gd name="T68" fmla="*/ 205 w 1082"/>
                  <a:gd name="T69" fmla="*/ 1 h 813"/>
                  <a:gd name="T70" fmla="*/ 195 w 1082"/>
                  <a:gd name="T71" fmla="*/ 1 h 813"/>
                  <a:gd name="T72" fmla="*/ 187 w 1082"/>
                  <a:gd name="T73" fmla="*/ 1 h 813"/>
                  <a:gd name="T74" fmla="*/ 179 w 1082"/>
                  <a:gd name="T75" fmla="*/ 0 h 813"/>
                  <a:gd name="T76" fmla="*/ 170 w 1082"/>
                  <a:gd name="T77" fmla="*/ 0 h 813"/>
                  <a:gd name="T78" fmla="*/ 159 w 1082"/>
                  <a:gd name="T79" fmla="*/ 0 h 813"/>
                  <a:gd name="T80" fmla="*/ 148 w 1082"/>
                  <a:gd name="T81" fmla="*/ 1 h 813"/>
                  <a:gd name="T82" fmla="*/ 135 w 1082"/>
                  <a:gd name="T83" fmla="*/ 1 h 813"/>
                  <a:gd name="T84" fmla="*/ 121 w 1082"/>
                  <a:gd name="T85" fmla="*/ 1 h 813"/>
                  <a:gd name="T86" fmla="*/ 108 w 1082"/>
                  <a:gd name="T87" fmla="*/ 2 h 813"/>
                  <a:gd name="T88" fmla="*/ 93 w 1082"/>
                  <a:gd name="T89" fmla="*/ 2 h 813"/>
                  <a:gd name="T90" fmla="*/ 79 w 1082"/>
                  <a:gd name="T91" fmla="*/ 3 h 813"/>
                  <a:gd name="T92" fmla="*/ 66 w 1082"/>
                  <a:gd name="T93" fmla="*/ 4 h 813"/>
                  <a:gd name="T94" fmla="*/ 52 w 1082"/>
                  <a:gd name="T95" fmla="*/ 5 h 813"/>
                  <a:gd name="T96" fmla="*/ 39 w 1082"/>
                  <a:gd name="T97" fmla="*/ 6 h 813"/>
                  <a:gd name="T98" fmla="*/ 27 w 1082"/>
                  <a:gd name="T99" fmla="*/ 7 h 813"/>
                  <a:gd name="T100" fmla="*/ 16 w 1082"/>
                  <a:gd name="T101" fmla="*/ 8 h 813"/>
                  <a:gd name="T102" fmla="*/ 6 w 1082"/>
                  <a:gd name="T103" fmla="*/ 10 h 81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82"/>
                  <a:gd name="T157" fmla="*/ 0 h 813"/>
                  <a:gd name="T158" fmla="*/ 1082 w 1082"/>
                  <a:gd name="T159" fmla="*/ 813 h 81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82" h="813">
                    <a:moveTo>
                      <a:pt x="6" y="39"/>
                    </a:moveTo>
                    <a:lnTo>
                      <a:pt x="4" y="207"/>
                    </a:lnTo>
                    <a:lnTo>
                      <a:pt x="1" y="376"/>
                    </a:lnTo>
                    <a:lnTo>
                      <a:pt x="0" y="544"/>
                    </a:lnTo>
                    <a:lnTo>
                      <a:pt x="0" y="712"/>
                    </a:lnTo>
                    <a:lnTo>
                      <a:pt x="17" y="719"/>
                    </a:lnTo>
                    <a:lnTo>
                      <a:pt x="36" y="725"/>
                    </a:lnTo>
                    <a:lnTo>
                      <a:pt x="57" y="730"/>
                    </a:lnTo>
                    <a:lnTo>
                      <a:pt x="79" y="737"/>
                    </a:lnTo>
                    <a:lnTo>
                      <a:pt x="102" y="743"/>
                    </a:lnTo>
                    <a:lnTo>
                      <a:pt x="126" y="749"/>
                    </a:lnTo>
                    <a:lnTo>
                      <a:pt x="151" y="754"/>
                    </a:lnTo>
                    <a:lnTo>
                      <a:pt x="176" y="759"/>
                    </a:lnTo>
                    <a:lnTo>
                      <a:pt x="204" y="765"/>
                    </a:lnTo>
                    <a:lnTo>
                      <a:pt x="232" y="771"/>
                    </a:lnTo>
                    <a:lnTo>
                      <a:pt x="259" y="775"/>
                    </a:lnTo>
                    <a:lnTo>
                      <a:pt x="288" y="780"/>
                    </a:lnTo>
                    <a:lnTo>
                      <a:pt x="317" y="784"/>
                    </a:lnTo>
                    <a:lnTo>
                      <a:pt x="347" y="788"/>
                    </a:lnTo>
                    <a:lnTo>
                      <a:pt x="376" y="792"/>
                    </a:lnTo>
                    <a:lnTo>
                      <a:pt x="406" y="796"/>
                    </a:lnTo>
                    <a:lnTo>
                      <a:pt x="435" y="799"/>
                    </a:lnTo>
                    <a:lnTo>
                      <a:pt x="465" y="803"/>
                    </a:lnTo>
                    <a:lnTo>
                      <a:pt x="493" y="805"/>
                    </a:lnTo>
                    <a:lnTo>
                      <a:pt x="522" y="807"/>
                    </a:lnTo>
                    <a:lnTo>
                      <a:pt x="550" y="810"/>
                    </a:lnTo>
                    <a:lnTo>
                      <a:pt x="577" y="811"/>
                    </a:lnTo>
                    <a:lnTo>
                      <a:pt x="604" y="812"/>
                    </a:lnTo>
                    <a:lnTo>
                      <a:pt x="630" y="813"/>
                    </a:lnTo>
                    <a:lnTo>
                      <a:pt x="655" y="813"/>
                    </a:lnTo>
                    <a:lnTo>
                      <a:pt x="679" y="813"/>
                    </a:lnTo>
                    <a:lnTo>
                      <a:pt x="702" y="813"/>
                    </a:lnTo>
                    <a:lnTo>
                      <a:pt x="724" y="812"/>
                    </a:lnTo>
                    <a:lnTo>
                      <a:pt x="743" y="811"/>
                    </a:lnTo>
                    <a:lnTo>
                      <a:pt x="763" y="810"/>
                    </a:lnTo>
                    <a:lnTo>
                      <a:pt x="780" y="806"/>
                    </a:lnTo>
                    <a:lnTo>
                      <a:pt x="795" y="804"/>
                    </a:lnTo>
                    <a:lnTo>
                      <a:pt x="807" y="765"/>
                    </a:lnTo>
                    <a:lnTo>
                      <a:pt x="821" y="726"/>
                    </a:lnTo>
                    <a:lnTo>
                      <a:pt x="838" y="685"/>
                    </a:lnTo>
                    <a:lnTo>
                      <a:pt x="855" y="646"/>
                    </a:lnTo>
                    <a:lnTo>
                      <a:pt x="875" y="606"/>
                    </a:lnTo>
                    <a:lnTo>
                      <a:pt x="895" y="566"/>
                    </a:lnTo>
                    <a:lnTo>
                      <a:pt x="916" y="525"/>
                    </a:lnTo>
                    <a:lnTo>
                      <a:pt x="938" y="485"/>
                    </a:lnTo>
                    <a:lnTo>
                      <a:pt x="959" y="444"/>
                    </a:lnTo>
                    <a:lnTo>
                      <a:pt x="981" y="403"/>
                    </a:lnTo>
                    <a:lnTo>
                      <a:pt x="1000" y="362"/>
                    </a:lnTo>
                    <a:lnTo>
                      <a:pt x="1020" y="320"/>
                    </a:lnTo>
                    <a:lnTo>
                      <a:pt x="1038" y="279"/>
                    </a:lnTo>
                    <a:lnTo>
                      <a:pt x="1054" y="236"/>
                    </a:lnTo>
                    <a:lnTo>
                      <a:pt x="1069" y="194"/>
                    </a:lnTo>
                    <a:lnTo>
                      <a:pt x="1081" y="151"/>
                    </a:lnTo>
                    <a:lnTo>
                      <a:pt x="1082" y="116"/>
                    </a:lnTo>
                    <a:lnTo>
                      <a:pt x="1081" y="78"/>
                    </a:lnTo>
                    <a:lnTo>
                      <a:pt x="1077" y="40"/>
                    </a:lnTo>
                    <a:lnTo>
                      <a:pt x="1074" y="4"/>
                    </a:lnTo>
                    <a:lnTo>
                      <a:pt x="1066" y="4"/>
                    </a:lnTo>
                    <a:lnTo>
                      <a:pt x="1054" y="2"/>
                    </a:lnTo>
                    <a:lnTo>
                      <a:pt x="1039" y="2"/>
                    </a:lnTo>
                    <a:lnTo>
                      <a:pt x="1023" y="2"/>
                    </a:lnTo>
                    <a:lnTo>
                      <a:pt x="1004" y="2"/>
                    </a:lnTo>
                    <a:lnTo>
                      <a:pt x="983" y="1"/>
                    </a:lnTo>
                    <a:lnTo>
                      <a:pt x="961" y="1"/>
                    </a:lnTo>
                    <a:lnTo>
                      <a:pt x="938" y="1"/>
                    </a:lnTo>
                    <a:lnTo>
                      <a:pt x="914" y="1"/>
                    </a:lnTo>
                    <a:lnTo>
                      <a:pt x="890" y="1"/>
                    </a:lnTo>
                    <a:lnTo>
                      <a:pt x="867" y="1"/>
                    </a:lnTo>
                    <a:lnTo>
                      <a:pt x="842" y="1"/>
                    </a:lnTo>
                    <a:lnTo>
                      <a:pt x="819" y="1"/>
                    </a:lnTo>
                    <a:lnTo>
                      <a:pt x="799" y="1"/>
                    </a:lnTo>
                    <a:lnTo>
                      <a:pt x="779" y="1"/>
                    </a:lnTo>
                    <a:lnTo>
                      <a:pt x="761" y="1"/>
                    </a:lnTo>
                    <a:lnTo>
                      <a:pt x="748" y="1"/>
                    </a:lnTo>
                    <a:lnTo>
                      <a:pt x="733" y="0"/>
                    </a:lnTo>
                    <a:lnTo>
                      <a:pt x="716" y="0"/>
                    </a:lnTo>
                    <a:lnTo>
                      <a:pt x="698" y="0"/>
                    </a:lnTo>
                    <a:lnTo>
                      <a:pt x="679" y="0"/>
                    </a:lnTo>
                    <a:lnTo>
                      <a:pt x="658" y="0"/>
                    </a:lnTo>
                    <a:lnTo>
                      <a:pt x="636" y="0"/>
                    </a:lnTo>
                    <a:lnTo>
                      <a:pt x="613" y="1"/>
                    </a:lnTo>
                    <a:lnTo>
                      <a:pt x="589" y="1"/>
                    </a:lnTo>
                    <a:lnTo>
                      <a:pt x="564" y="1"/>
                    </a:lnTo>
                    <a:lnTo>
                      <a:pt x="538" y="2"/>
                    </a:lnTo>
                    <a:lnTo>
                      <a:pt x="512" y="4"/>
                    </a:lnTo>
                    <a:lnTo>
                      <a:pt x="484" y="4"/>
                    </a:lnTo>
                    <a:lnTo>
                      <a:pt x="456" y="5"/>
                    </a:lnTo>
                    <a:lnTo>
                      <a:pt x="429" y="6"/>
                    </a:lnTo>
                    <a:lnTo>
                      <a:pt x="401" y="7"/>
                    </a:lnTo>
                    <a:lnTo>
                      <a:pt x="372" y="8"/>
                    </a:lnTo>
                    <a:lnTo>
                      <a:pt x="345" y="11"/>
                    </a:lnTo>
                    <a:lnTo>
                      <a:pt x="316" y="12"/>
                    </a:lnTo>
                    <a:lnTo>
                      <a:pt x="288" y="13"/>
                    </a:lnTo>
                    <a:lnTo>
                      <a:pt x="261" y="15"/>
                    </a:lnTo>
                    <a:lnTo>
                      <a:pt x="233" y="16"/>
                    </a:lnTo>
                    <a:lnTo>
                      <a:pt x="206" y="19"/>
                    </a:lnTo>
                    <a:lnTo>
                      <a:pt x="180" y="21"/>
                    </a:lnTo>
                    <a:lnTo>
                      <a:pt x="155" y="22"/>
                    </a:lnTo>
                    <a:lnTo>
                      <a:pt x="130" y="24"/>
                    </a:lnTo>
                    <a:lnTo>
                      <a:pt x="106" y="27"/>
                    </a:lnTo>
                    <a:lnTo>
                      <a:pt x="84" y="29"/>
                    </a:lnTo>
                    <a:lnTo>
                      <a:pt x="62" y="31"/>
                    </a:lnTo>
                    <a:lnTo>
                      <a:pt x="42" y="34"/>
                    </a:lnTo>
                    <a:lnTo>
                      <a:pt x="23" y="37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B2917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2" name="Freeform 10"/>
              <p:cNvSpPr>
                <a:spLocks/>
              </p:cNvSpPr>
              <p:nvPr/>
            </p:nvSpPr>
            <p:spPr bwMode="auto">
              <a:xfrm>
                <a:off x="1066" y="2751"/>
                <a:ext cx="520" cy="371"/>
              </a:xfrm>
              <a:custGeom>
                <a:avLst/>
                <a:gdLst>
                  <a:gd name="T0" fmla="*/ 1 w 1039"/>
                  <a:gd name="T1" fmla="*/ 46 h 742"/>
                  <a:gd name="T2" fmla="*/ 0 w 1039"/>
                  <a:gd name="T3" fmla="*/ 119 h 742"/>
                  <a:gd name="T4" fmla="*/ 8 w 1039"/>
                  <a:gd name="T5" fmla="*/ 159 h 742"/>
                  <a:gd name="T6" fmla="*/ 27 w 1039"/>
                  <a:gd name="T7" fmla="*/ 165 h 742"/>
                  <a:gd name="T8" fmla="*/ 50 w 1039"/>
                  <a:gd name="T9" fmla="*/ 171 h 742"/>
                  <a:gd name="T10" fmla="*/ 74 w 1039"/>
                  <a:gd name="T11" fmla="*/ 176 h 742"/>
                  <a:gd name="T12" fmla="*/ 100 w 1039"/>
                  <a:gd name="T13" fmla="*/ 180 h 742"/>
                  <a:gd name="T14" fmla="*/ 124 w 1039"/>
                  <a:gd name="T15" fmla="*/ 184 h 742"/>
                  <a:gd name="T16" fmla="*/ 146 w 1039"/>
                  <a:gd name="T17" fmla="*/ 186 h 742"/>
                  <a:gd name="T18" fmla="*/ 164 w 1039"/>
                  <a:gd name="T19" fmla="*/ 186 h 742"/>
                  <a:gd name="T20" fmla="*/ 175 w 1039"/>
                  <a:gd name="T21" fmla="*/ 177 h 742"/>
                  <a:gd name="T22" fmla="*/ 184 w 1039"/>
                  <a:gd name="T23" fmla="*/ 160 h 742"/>
                  <a:gd name="T24" fmla="*/ 196 w 1039"/>
                  <a:gd name="T25" fmla="*/ 144 h 742"/>
                  <a:gd name="T26" fmla="*/ 209 w 1039"/>
                  <a:gd name="T27" fmla="*/ 126 h 742"/>
                  <a:gd name="T28" fmla="*/ 222 w 1039"/>
                  <a:gd name="T29" fmla="*/ 109 h 742"/>
                  <a:gd name="T30" fmla="*/ 235 w 1039"/>
                  <a:gd name="T31" fmla="*/ 91 h 742"/>
                  <a:gd name="T32" fmla="*/ 247 w 1039"/>
                  <a:gd name="T33" fmla="*/ 73 h 742"/>
                  <a:gd name="T34" fmla="*/ 256 w 1039"/>
                  <a:gd name="T35" fmla="*/ 55 h 742"/>
                  <a:gd name="T36" fmla="*/ 260 w 1039"/>
                  <a:gd name="T37" fmla="*/ 34 h 742"/>
                  <a:gd name="T38" fmla="*/ 260 w 1039"/>
                  <a:gd name="T39" fmla="*/ 12 h 742"/>
                  <a:gd name="T40" fmla="*/ 256 w 1039"/>
                  <a:gd name="T41" fmla="*/ 1 h 742"/>
                  <a:gd name="T42" fmla="*/ 248 w 1039"/>
                  <a:gd name="T43" fmla="*/ 1 h 742"/>
                  <a:gd name="T44" fmla="*/ 238 w 1039"/>
                  <a:gd name="T45" fmla="*/ 1 h 742"/>
                  <a:gd name="T46" fmla="*/ 225 w 1039"/>
                  <a:gd name="T47" fmla="*/ 1 h 742"/>
                  <a:gd name="T48" fmla="*/ 211 w 1039"/>
                  <a:gd name="T49" fmla="*/ 1 h 742"/>
                  <a:gd name="T50" fmla="*/ 197 w 1039"/>
                  <a:gd name="T51" fmla="*/ 1 h 742"/>
                  <a:gd name="T52" fmla="*/ 183 w 1039"/>
                  <a:gd name="T53" fmla="*/ 1 h 742"/>
                  <a:gd name="T54" fmla="*/ 170 w 1039"/>
                  <a:gd name="T55" fmla="*/ 1 h 742"/>
                  <a:gd name="T56" fmla="*/ 159 w 1039"/>
                  <a:gd name="T57" fmla="*/ 0 h 742"/>
                  <a:gd name="T58" fmla="*/ 143 w 1039"/>
                  <a:gd name="T59" fmla="*/ 0 h 742"/>
                  <a:gd name="T60" fmla="*/ 122 w 1039"/>
                  <a:gd name="T61" fmla="*/ 1 h 742"/>
                  <a:gd name="T62" fmla="*/ 99 w 1039"/>
                  <a:gd name="T63" fmla="*/ 2 h 742"/>
                  <a:gd name="T64" fmla="*/ 75 w 1039"/>
                  <a:gd name="T65" fmla="*/ 3 h 742"/>
                  <a:gd name="T66" fmla="*/ 51 w 1039"/>
                  <a:gd name="T67" fmla="*/ 4 h 742"/>
                  <a:gd name="T68" fmla="*/ 29 w 1039"/>
                  <a:gd name="T69" fmla="*/ 6 h 742"/>
                  <a:gd name="T70" fmla="*/ 10 w 1039"/>
                  <a:gd name="T71" fmla="*/ 8 h 7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39"/>
                  <a:gd name="T109" fmla="*/ 0 h 742"/>
                  <a:gd name="T110" fmla="*/ 1039 w 1039"/>
                  <a:gd name="T111" fmla="*/ 742 h 74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39" h="742">
                    <a:moveTo>
                      <a:pt x="6" y="37"/>
                    </a:moveTo>
                    <a:lnTo>
                      <a:pt x="3" y="182"/>
                    </a:lnTo>
                    <a:lnTo>
                      <a:pt x="1" y="328"/>
                    </a:lnTo>
                    <a:lnTo>
                      <a:pt x="0" y="473"/>
                    </a:lnTo>
                    <a:lnTo>
                      <a:pt x="0" y="620"/>
                    </a:lnTo>
                    <a:lnTo>
                      <a:pt x="31" y="634"/>
                    </a:lnTo>
                    <a:lnTo>
                      <a:pt x="67" y="646"/>
                    </a:lnTo>
                    <a:lnTo>
                      <a:pt x="107" y="659"/>
                    </a:lnTo>
                    <a:lnTo>
                      <a:pt x="151" y="670"/>
                    </a:lnTo>
                    <a:lnTo>
                      <a:pt x="198" y="682"/>
                    </a:lnTo>
                    <a:lnTo>
                      <a:pt x="247" y="693"/>
                    </a:lnTo>
                    <a:lnTo>
                      <a:pt x="296" y="703"/>
                    </a:lnTo>
                    <a:lnTo>
                      <a:pt x="347" y="712"/>
                    </a:lnTo>
                    <a:lnTo>
                      <a:pt x="398" y="720"/>
                    </a:lnTo>
                    <a:lnTo>
                      <a:pt x="447" y="727"/>
                    </a:lnTo>
                    <a:lnTo>
                      <a:pt x="494" y="733"/>
                    </a:lnTo>
                    <a:lnTo>
                      <a:pt x="541" y="737"/>
                    </a:lnTo>
                    <a:lnTo>
                      <a:pt x="582" y="741"/>
                    </a:lnTo>
                    <a:lnTo>
                      <a:pt x="620" y="742"/>
                    </a:lnTo>
                    <a:lnTo>
                      <a:pt x="655" y="742"/>
                    </a:lnTo>
                    <a:lnTo>
                      <a:pt x="682" y="741"/>
                    </a:lnTo>
                    <a:lnTo>
                      <a:pt x="697" y="707"/>
                    </a:lnTo>
                    <a:lnTo>
                      <a:pt x="715" y="674"/>
                    </a:lnTo>
                    <a:lnTo>
                      <a:pt x="735" y="639"/>
                    </a:lnTo>
                    <a:lnTo>
                      <a:pt x="758" y="606"/>
                    </a:lnTo>
                    <a:lnTo>
                      <a:pt x="783" y="573"/>
                    </a:lnTo>
                    <a:lnTo>
                      <a:pt x="808" y="538"/>
                    </a:lnTo>
                    <a:lnTo>
                      <a:pt x="834" y="503"/>
                    </a:lnTo>
                    <a:lnTo>
                      <a:pt x="861" y="469"/>
                    </a:lnTo>
                    <a:lnTo>
                      <a:pt x="887" y="434"/>
                    </a:lnTo>
                    <a:lnTo>
                      <a:pt x="914" y="399"/>
                    </a:lnTo>
                    <a:lnTo>
                      <a:pt x="939" y="363"/>
                    </a:lnTo>
                    <a:lnTo>
                      <a:pt x="963" y="327"/>
                    </a:lnTo>
                    <a:lnTo>
                      <a:pt x="986" y="290"/>
                    </a:lnTo>
                    <a:lnTo>
                      <a:pt x="1007" y="254"/>
                    </a:lnTo>
                    <a:lnTo>
                      <a:pt x="1024" y="217"/>
                    </a:lnTo>
                    <a:lnTo>
                      <a:pt x="1039" y="179"/>
                    </a:lnTo>
                    <a:lnTo>
                      <a:pt x="1039" y="136"/>
                    </a:lnTo>
                    <a:lnTo>
                      <a:pt x="1038" y="92"/>
                    </a:lnTo>
                    <a:lnTo>
                      <a:pt x="1037" y="47"/>
                    </a:lnTo>
                    <a:lnTo>
                      <a:pt x="1034" y="4"/>
                    </a:lnTo>
                    <a:lnTo>
                      <a:pt x="1023" y="4"/>
                    </a:lnTo>
                    <a:lnTo>
                      <a:pt x="1009" y="2"/>
                    </a:lnTo>
                    <a:lnTo>
                      <a:pt x="992" y="2"/>
                    </a:lnTo>
                    <a:lnTo>
                      <a:pt x="973" y="2"/>
                    </a:lnTo>
                    <a:lnTo>
                      <a:pt x="950" y="1"/>
                    </a:lnTo>
                    <a:lnTo>
                      <a:pt x="924" y="1"/>
                    </a:lnTo>
                    <a:lnTo>
                      <a:pt x="899" y="1"/>
                    </a:lnTo>
                    <a:lnTo>
                      <a:pt x="871" y="1"/>
                    </a:lnTo>
                    <a:lnTo>
                      <a:pt x="842" y="1"/>
                    </a:lnTo>
                    <a:lnTo>
                      <a:pt x="814" y="1"/>
                    </a:lnTo>
                    <a:lnTo>
                      <a:pt x="785" y="1"/>
                    </a:lnTo>
                    <a:lnTo>
                      <a:pt x="757" y="1"/>
                    </a:lnTo>
                    <a:lnTo>
                      <a:pt x="730" y="1"/>
                    </a:lnTo>
                    <a:lnTo>
                      <a:pt x="704" y="1"/>
                    </a:lnTo>
                    <a:lnTo>
                      <a:pt x="680" y="1"/>
                    </a:lnTo>
                    <a:lnTo>
                      <a:pt x="658" y="1"/>
                    </a:lnTo>
                    <a:lnTo>
                      <a:pt x="634" y="0"/>
                    </a:lnTo>
                    <a:lnTo>
                      <a:pt x="604" y="0"/>
                    </a:lnTo>
                    <a:lnTo>
                      <a:pt x="569" y="0"/>
                    </a:lnTo>
                    <a:lnTo>
                      <a:pt x="530" y="1"/>
                    </a:lnTo>
                    <a:lnTo>
                      <a:pt x="488" y="2"/>
                    </a:lnTo>
                    <a:lnTo>
                      <a:pt x="443" y="4"/>
                    </a:lnTo>
                    <a:lnTo>
                      <a:pt x="395" y="5"/>
                    </a:lnTo>
                    <a:lnTo>
                      <a:pt x="348" y="7"/>
                    </a:lnTo>
                    <a:lnTo>
                      <a:pt x="299" y="9"/>
                    </a:lnTo>
                    <a:lnTo>
                      <a:pt x="250" y="13"/>
                    </a:lnTo>
                    <a:lnTo>
                      <a:pt x="203" y="15"/>
                    </a:lnTo>
                    <a:lnTo>
                      <a:pt x="157" y="19"/>
                    </a:lnTo>
                    <a:lnTo>
                      <a:pt x="114" y="23"/>
                    </a:lnTo>
                    <a:lnTo>
                      <a:pt x="74" y="28"/>
                    </a:lnTo>
                    <a:lnTo>
                      <a:pt x="37" y="32"/>
                    </a:lnTo>
                    <a:lnTo>
                      <a:pt x="6" y="37"/>
                    </a:lnTo>
                    <a:close/>
                  </a:path>
                </a:pathLst>
              </a:custGeom>
              <a:solidFill>
                <a:srgbClr val="B7997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3" name="Freeform 11"/>
              <p:cNvSpPr>
                <a:spLocks/>
              </p:cNvSpPr>
              <p:nvPr/>
            </p:nvSpPr>
            <p:spPr bwMode="auto">
              <a:xfrm>
                <a:off x="1066" y="2752"/>
                <a:ext cx="500" cy="337"/>
              </a:xfrm>
              <a:custGeom>
                <a:avLst/>
                <a:gdLst>
                  <a:gd name="T0" fmla="*/ 1 w 999"/>
                  <a:gd name="T1" fmla="*/ 39 h 675"/>
                  <a:gd name="T2" fmla="*/ 0 w 999"/>
                  <a:gd name="T3" fmla="*/ 100 h 675"/>
                  <a:gd name="T4" fmla="*/ 7 w 999"/>
                  <a:gd name="T5" fmla="*/ 135 h 675"/>
                  <a:gd name="T6" fmla="*/ 23 w 999"/>
                  <a:gd name="T7" fmla="*/ 142 h 675"/>
                  <a:gd name="T8" fmla="*/ 42 w 999"/>
                  <a:gd name="T9" fmla="*/ 148 h 675"/>
                  <a:gd name="T10" fmla="*/ 62 w 999"/>
                  <a:gd name="T11" fmla="*/ 154 h 675"/>
                  <a:gd name="T12" fmla="*/ 83 w 999"/>
                  <a:gd name="T13" fmla="*/ 159 h 675"/>
                  <a:gd name="T14" fmla="*/ 104 w 999"/>
                  <a:gd name="T15" fmla="*/ 163 h 675"/>
                  <a:gd name="T16" fmla="*/ 122 w 999"/>
                  <a:gd name="T17" fmla="*/ 166 h 675"/>
                  <a:gd name="T18" fmla="*/ 137 w 999"/>
                  <a:gd name="T19" fmla="*/ 168 h 675"/>
                  <a:gd name="T20" fmla="*/ 147 w 999"/>
                  <a:gd name="T21" fmla="*/ 162 h 675"/>
                  <a:gd name="T22" fmla="*/ 159 w 999"/>
                  <a:gd name="T23" fmla="*/ 148 h 675"/>
                  <a:gd name="T24" fmla="*/ 173 w 999"/>
                  <a:gd name="T25" fmla="*/ 134 h 675"/>
                  <a:gd name="T26" fmla="*/ 188 w 999"/>
                  <a:gd name="T27" fmla="*/ 120 h 675"/>
                  <a:gd name="T28" fmla="*/ 204 w 999"/>
                  <a:gd name="T29" fmla="*/ 105 h 675"/>
                  <a:gd name="T30" fmla="*/ 220 w 999"/>
                  <a:gd name="T31" fmla="*/ 90 h 675"/>
                  <a:gd name="T32" fmla="*/ 234 w 999"/>
                  <a:gd name="T33" fmla="*/ 75 h 675"/>
                  <a:gd name="T34" fmla="*/ 246 w 999"/>
                  <a:gd name="T35" fmla="*/ 59 h 675"/>
                  <a:gd name="T36" fmla="*/ 250 w 999"/>
                  <a:gd name="T37" fmla="*/ 39 h 675"/>
                  <a:gd name="T38" fmla="*/ 249 w 999"/>
                  <a:gd name="T39" fmla="*/ 13 h 675"/>
                  <a:gd name="T40" fmla="*/ 246 w 999"/>
                  <a:gd name="T41" fmla="*/ 0 h 675"/>
                  <a:gd name="T42" fmla="*/ 237 w 999"/>
                  <a:gd name="T43" fmla="*/ 0 h 675"/>
                  <a:gd name="T44" fmla="*/ 224 w 999"/>
                  <a:gd name="T45" fmla="*/ 0 h 675"/>
                  <a:gd name="T46" fmla="*/ 209 w 999"/>
                  <a:gd name="T47" fmla="*/ 0 h 675"/>
                  <a:gd name="T48" fmla="*/ 193 w 999"/>
                  <a:gd name="T49" fmla="*/ 0 h 675"/>
                  <a:gd name="T50" fmla="*/ 176 w 999"/>
                  <a:gd name="T51" fmla="*/ 0 h 675"/>
                  <a:gd name="T52" fmla="*/ 160 w 999"/>
                  <a:gd name="T53" fmla="*/ 0 h 675"/>
                  <a:gd name="T54" fmla="*/ 146 w 999"/>
                  <a:gd name="T55" fmla="*/ 0 h 675"/>
                  <a:gd name="T56" fmla="*/ 134 w 999"/>
                  <a:gd name="T57" fmla="*/ 0 h 675"/>
                  <a:gd name="T58" fmla="*/ 121 w 999"/>
                  <a:gd name="T59" fmla="*/ 0 h 675"/>
                  <a:gd name="T60" fmla="*/ 103 w 999"/>
                  <a:gd name="T61" fmla="*/ 0 h 675"/>
                  <a:gd name="T62" fmla="*/ 84 w 999"/>
                  <a:gd name="T63" fmla="*/ 1 h 675"/>
                  <a:gd name="T64" fmla="*/ 64 w 999"/>
                  <a:gd name="T65" fmla="*/ 1 h 675"/>
                  <a:gd name="T66" fmla="*/ 44 w 999"/>
                  <a:gd name="T67" fmla="*/ 3 h 675"/>
                  <a:gd name="T68" fmla="*/ 25 w 999"/>
                  <a:gd name="T69" fmla="*/ 5 h 675"/>
                  <a:gd name="T70" fmla="*/ 9 w 999"/>
                  <a:gd name="T71" fmla="*/ 7 h 6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99"/>
                  <a:gd name="T109" fmla="*/ 0 h 675"/>
                  <a:gd name="T110" fmla="*/ 999 w 999"/>
                  <a:gd name="T111" fmla="*/ 675 h 6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99" h="675">
                    <a:moveTo>
                      <a:pt x="7" y="33"/>
                    </a:moveTo>
                    <a:lnTo>
                      <a:pt x="4" y="156"/>
                    </a:lnTo>
                    <a:lnTo>
                      <a:pt x="1" y="279"/>
                    </a:lnTo>
                    <a:lnTo>
                      <a:pt x="0" y="403"/>
                    </a:lnTo>
                    <a:lnTo>
                      <a:pt x="0" y="527"/>
                    </a:lnTo>
                    <a:lnTo>
                      <a:pt x="26" y="540"/>
                    </a:lnTo>
                    <a:lnTo>
                      <a:pt x="57" y="554"/>
                    </a:lnTo>
                    <a:lnTo>
                      <a:pt x="90" y="568"/>
                    </a:lnTo>
                    <a:lnTo>
                      <a:pt x="126" y="582"/>
                    </a:lnTo>
                    <a:lnTo>
                      <a:pt x="165" y="595"/>
                    </a:lnTo>
                    <a:lnTo>
                      <a:pt x="205" y="606"/>
                    </a:lnTo>
                    <a:lnTo>
                      <a:pt x="248" y="618"/>
                    </a:lnTo>
                    <a:lnTo>
                      <a:pt x="289" y="628"/>
                    </a:lnTo>
                    <a:lnTo>
                      <a:pt x="332" y="638"/>
                    </a:lnTo>
                    <a:lnTo>
                      <a:pt x="372" y="646"/>
                    </a:lnTo>
                    <a:lnTo>
                      <a:pt x="413" y="654"/>
                    </a:lnTo>
                    <a:lnTo>
                      <a:pt x="451" y="661"/>
                    </a:lnTo>
                    <a:lnTo>
                      <a:pt x="485" y="667"/>
                    </a:lnTo>
                    <a:lnTo>
                      <a:pt x="518" y="671"/>
                    </a:lnTo>
                    <a:lnTo>
                      <a:pt x="545" y="674"/>
                    </a:lnTo>
                    <a:lnTo>
                      <a:pt x="569" y="675"/>
                    </a:lnTo>
                    <a:lnTo>
                      <a:pt x="587" y="648"/>
                    </a:lnTo>
                    <a:lnTo>
                      <a:pt x="609" y="621"/>
                    </a:lnTo>
                    <a:lnTo>
                      <a:pt x="633" y="593"/>
                    </a:lnTo>
                    <a:lnTo>
                      <a:pt x="660" y="565"/>
                    </a:lnTo>
                    <a:lnTo>
                      <a:pt x="689" y="537"/>
                    </a:lnTo>
                    <a:lnTo>
                      <a:pt x="719" y="509"/>
                    </a:lnTo>
                    <a:lnTo>
                      <a:pt x="751" y="481"/>
                    </a:lnTo>
                    <a:lnTo>
                      <a:pt x="784" y="452"/>
                    </a:lnTo>
                    <a:lnTo>
                      <a:pt x="816" y="423"/>
                    </a:lnTo>
                    <a:lnTo>
                      <a:pt x="847" y="393"/>
                    </a:lnTo>
                    <a:lnTo>
                      <a:pt x="878" y="363"/>
                    </a:lnTo>
                    <a:lnTo>
                      <a:pt x="907" y="333"/>
                    </a:lnTo>
                    <a:lnTo>
                      <a:pt x="935" y="302"/>
                    </a:lnTo>
                    <a:lnTo>
                      <a:pt x="959" y="271"/>
                    </a:lnTo>
                    <a:lnTo>
                      <a:pt x="981" y="239"/>
                    </a:lnTo>
                    <a:lnTo>
                      <a:pt x="999" y="206"/>
                    </a:lnTo>
                    <a:lnTo>
                      <a:pt x="999" y="157"/>
                    </a:lnTo>
                    <a:lnTo>
                      <a:pt x="998" y="105"/>
                    </a:lnTo>
                    <a:lnTo>
                      <a:pt x="996" y="53"/>
                    </a:lnTo>
                    <a:lnTo>
                      <a:pt x="993" y="3"/>
                    </a:lnTo>
                    <a:lnTo>
                      <a:pt x="981" y="3"/>
                    </a:lnTo>
                    <a:lnTo>
                      <a:pt x="965" y="1"/>
                    </a:lnTo>
                    <a:lnTo>
                      <a:pt x="945" y="1"/>
                    </a:lnTo>
                    <a:lnTo>
                      <a:pt x="921" y="1"/>
                    </a:lnTo>
                    <a:lnTo>
                      <a:pt x="894" y="0"/>
                    </a:lnTo>
                    <a:lnTo>
                      <a:pt x="865" y="0"/>
                    </a:lnTo>
                    <a:lnTo>
                      <a:pt x="836" y="0"/>
                    </a:lnTo>
                    <a:lnTo>
                      <a:pt x="803" y="0"/>
                    </a:lnTo>
                    <a:lnTo>
                      <a:pt x="771" y="0"/>
                    </a:lnTo>
                    <a:lnTo>
                      <a:pt x="738" y="0"/>
                    </a:lnTo>
                    <a:lnTo>
                      <a:pt x="704" y="0"/>
                    </a:lnTo>
                    <a:lnTo>
                      <a:pt x="672" y="0"/>
                    </a:lnTo>
                    <a:lnTo>
                      <a:pt x="640" y="0"/>
                    </a:lnTo>
                    <a:lnTo>
                      <a:pt x="610" y="0"/>
                    </a:lnTo>
                    <a:lnTo>
                      <a:pt x="581" y="1"/>
                    </a:lnTo>
                    <a:lnTo>
                      <a:pt x="556" y="1"/>
                    </a:lnTo>
                    <a:lnTo>
                      <a:pt x="535" y="0"/>
                    </a:lnTo>
                    <a:lnTo>
                      <a:pt x="509" y="0"/>
                    </a:lnTo>
                    <a:lnTo>
                      <a:pt x="481" y="0"/>
                    </a:lnTo>
                    <a:lnTo>
                      <a:pt x="447" y="0"/>
                    </a:lnTo>
                    <a:lnTo>
                      <a:pt x="412" y="1"/>
                    </a:lnTo>
                    <a:lnTo>
                      <a:pt x="374" y="3"/>
                    </a:lnTo>
                    <a:lnTo>
                      <a:pt x="334" y="4"/>
                    </a:lnTo>
                    <a:lnTo>
                      <a:pt x="294" y="5"/>
                    </a:lnTo>
                    <a:lnTo>
                      <a:pt x="253" y="7"/>
                    </a:lnTo>
                    <a:lnTo>
                      <a:pt x="212" y="10"/>
                    </a:lnTo>
                    <a:lnTo>
                      <a:pt x="173" y="13"/>
                    </a:lnTo>
                    <a:lnTo>
                      <a:pt x="134" y="16"/>
                    </a:lnTo>
                    <a:lnTo>
                      <a:pt x="98" y="20"/>
                    </a:lnTo>
                    <a:lnTo>
                      <a:pt x="64" y="23"/>
                    </a:lnTo>
                    <a:lnTo>
                      <a:pt x="34" y="28"/>
                    </a:lnTo>
                    <a:lnTo>
                      <a:pt x="7" y="33"/>
                    </a:lnTo>
                    <a:close/>
                  </a:path>
                </a:pathLst>
              </a:custGeom>
              <a:solidFill>
                <a:srgbClr val="BFA08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4" name="Freeform 12"/>
              <p:cNvSpPr>
                <a:spLocks/>
              </p:cNvSpPr>
              <p:nvPr/>
            </p:nvSpPr>
            <p:spPr bwMode="auto">
              <a:xfrm>
                <a:off x="1066" y="2752"/>
                <a:ext cx="478" cy="305"/>
              </a:xfrm>
              <a:custGeom>
                <a:avLst/>
                <a:gdLst>
                  <a:gd name="T0" fmla="*/ 1 w 956"/>
                  <a:gd name="T1" fmla="*/ 32 h 612"/>
                  <a:gd name="T2" fmla="*/ 0 w 956"/>
                  <a:gd name="T3" fmla="*/ 83 h 612"/>
                  <a:gd name="T4" fmla="*/ 6 w 956"/>
                  <a:gd name="T5" fmla="*/ 112 h 612"/>
                  <a:gd name="T6" fmla="*/ 18 w 956"/>
                  <a:gd name="T7" fmla="*/ 119 h 612"/>
                  <a:gd name="T8" fmla="*/ 33 w 956"/>
                  <a:gd name="T9" fmla="*/ 126 h 612"/>
                  <a:gd name="T10" fmla="*/ 50 w 956"/>
                  <a:gd name="T11" fmla="*/ 132 h 612"/>
                  <a:gd name="T12" fmla="*/ 66 w 956"/>
                  <a:gd name="T13" fmla="*/ 138 h 612"/>
                  <a:gd name="T14" fmla="*/ 83 w 956"/>
                  <a:gd name="T15" fmla="*/ 143 h 612"/>
                  <a:gd name="T16" fmla="*/ 97 w 956"/>
                  <a:gd name="T17" fmla="*/ 148 h 612"/>
                  <a:gd name="T18" fmla="*/ 109 w 956"/>
                  <a:gd name="T19" fmla="*/ 151 h 612"/>
                  <a:gd name="T20" fmla="*/ 119 w 956"/>
                  <a:gd name="T21" fmla="*/ 147 h 612"/>
                  <a:gd name="T22" fmla="*/ 133 w 956"/>
                  <a:gd name="T23" fmla="*/ 136 h 612"/>
                  <a:gd name="T24" fmla="*/ 149 w 956"/>
                  <a:gd name="T25" fmla="*/ 125 h 612"/>
                  <a:gd name="T26" fmla="*/ 167 w 956"/>
                  <a:gd name="T27" fmla="*/ 114 h 612"/>
                  <a:gd name="T28" fmla="*/ 186 w 956"/>
                  <a:gd name="T29" fmla="*/ 102 h 612"/>
                  <a:gd name="T30" fmla="*/ 204 w 956"/>
                  <a:gd name="T31" fmla="*/ 90 h 612"/>
                  <a:gd name="T32" fmla="*/ 221 w 956"/>
                  <a:gd name="T33" fmla="*/ 78 h 612"/>
                  <a:gd name="T34" fmla="*/ 234 w 956"/>
                  <a:gd name="T35" fmla="*/ 65 h 612"/>
                  <a:gd name="T36" fmla="*/ 239 w 956"/>
                  <a:gd name="T37" fmla="*/ 44 h 612"/>
                  <a:gd name="T38" fmla="*/ 239 w 956"/>
                  <a:gd name="T39" fmla="*/ 15 h 612"/>
                  <a:gd name="T40" fmla="*/ 235 w 956"/>
                  <a:gd name="T41" fmla="*/ 0 h 612"/>
                  <a:gd name="T42" fmla="*/ 225 w 956"/>
                  <a:gd name="T43" fmla="*/ 0 h 612"/>
                  <a:gd name="T44" fmla="*/ 210 w 956"/>
                  <a:gd name="T45" fmla="*/ 0 h 612"/>
                  <a:gd name="T46" fmla="*/ 193 w 956"/>
                  <a:gd name="T47" fmla="*/ 0 h 612"/>
                  <a:gd name="T48" fmla="*/ 175 w 956"/>
                  <a:gd name="T49" fmla="*/ 0 h 612"/>
                  <a:gd name="T50" fmla="*/ 156 w 956"/>
                  <a:gd name="T51" fmla="*/ 0 h 612"/>
                  <a:gd name="T52" fmla="*/ 138 w 956"/>
                  <a:gd name="T53" fmla="*/ 0 h 612"/>
                  <a:gd name="T54" fmla="*/ 121 w 956"/>
                  <a:gd name="T55" fmla="*/ 0 h 612"/>
                  <a:gd name="T56" fmla="*/ 110 w 956"/>
                  <a:gd name="T57" fmla="*/ 0 h 612"/>
                  <a:gd name="T58" fmla="*/ 98 w 956"/>
                  <a:gd name="T59" fmla="*/ 0 h 612"/>
                  <a:gd name="T60" fmla="*/ 84 w 956"/>
                  <a:gd name="T61" fmla="*/ 0 h 612"/>
                  <a:gd name="T62" fmla="*/ 69 w 956"/>
                  <a:gd name="T63" fmla="*/ 1 h 612"/>
                  <a:gd name="T64" fmla="*/ 52 w 956"/>
                  <a:gd name="T65" fmla="*/ 1 h 612"/>
                  <a:gd name="T66" fmla="*/ 36 w 956"/>
                  <a:gd name="T67" fmla="*/ 3 h 612"/>
                  <a:gd name="T68" fmla="*/ 21 w 956"/>
                  <a:gd name="T69" fmla="*/ 4 h 612"/>
                  <a:gd name="T70" fmla="*/ 8 w 956"/>
                  <a:gd name="T71" fmla="*/ 6 h 6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56"/>
                  <a:gd name="T109" fmla="*/ 0 h 612"/>
                  <a:gd name="T110" fmla="*/ 956 w 956"/>
                  <a:gd name="T111" fmla="*/ 612 h 6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56" h="612">
                    <a:moveTo>
                      <a:pt x="7" y="29"/>
                    </a:moveTo>
                    <a:lnTo>
                      <a:pt x="3" y="130"/>
                    </a:lnTo>
                    <a:lnTo>
                      <a:pt x="0" y="232"/>
                    </a:lnTo>
                    <a:lnTo>
                      <a:pt x="0" y="333"/>
                    </a:lnTo>
                    <a:lnTo>
                      <a:pt x="0" y="434"/>
                    </a:lnTo>
                    <a:lnTo>
                      <a:pt x="21" y="449"/>
                    </a:lnTo>
                    <a:lnTo>
                      <a:pt x="45" y="464"/>
                    </a:lnTo>
                    <a:lnTo>
                      <a:pt x="72" y="478"/>
                    </a:lnTo>
                    <a:lnTo>
                      <a:pt x="100" y="492"/>
                    </a:lnTo>
                    <a:lnTo>
                      <a:pt x="132" y="506"/>
                    </a:lnTo>
                    <a:lnTo>
                      <a:pt x="164" y="520"/>
                    </a:lnTo>
                    <a:lnTo>
                      <a:pt x="197" y="532"/>
                    </a:lnTo>
                    <a:lnTo>
                      <a:pt x="231" y="544"/>
                    </a:lnTo>
                    <a:lnTo>
                      <a:pt x="264" y="555"/>
                    </a:lnTo>
                    <a:lnTo>
                      <a:pt x="297" y="567"/>
                    </a:lnTo>
                    <a:lnTo>
                      <a:pt x="330" y="576"/>
                    </a:lnTo>
                    <a:lnTo>
                      <a:pt x="360" y="585"/>
                    </a:lnTo>
                    <a:lnTo>
                      <a:pt x="387" y="593"/>
                    </a:lnTo>
                    <a:lnTo>
                      <a:pt x="413" y="600"/>
                    </a:lnTo>
                    <a:lnTo>
                      <a:pt x="436" y="607"/>
                    </a:lnTo>
                    <a:lnTo>
                      <a:pt x="454" y="612"/>
                    </a:lnTo>
                    <a:lnTo>
                      <a:pt x="475" y="591"/>
                    </a:lnTo>
                    <a:lnTo>
                      <a:pt x="500" y="569"/>
                    </a:lnTo>
                    <a:lnTo>
                      <a:pt x="529" y="547"/>
                    </a:lnTo>
                    <a:lnTo>
                      <a:pt x="561" y="525"/>
                    </a:lnTo>
                    <a:lnTo>
                      <a:pt x="595" y="504"/>
                    </a:lnTo>
                    <a:lnTo>
                      <a:pt x="632" y="482"/>
                    </a:lnTo>
                    <a:lnTo>
                      <a:pt x="668" y="459"/>
                    </a:lnTo>
                    <a:lnTo>
                      <a:pt x="705" y="436"/>
                    </a:lnTo>
                    <a:lnTo>
                      <a:pt x="743" y="411"/>
                    </a:lnTo>
                    <a:lnTo>
                      <a:pt x="780" y="388"/>
                    </a:lnTo>
                    <a:lnTo>
                      <a:pt x="816" y="364"/>
                    </a:lnTo>
                    <a:lnTo>
                      <a:pt x="850" y="339"/>
                    </a:lnTo>
                    <a:lnTo>
                      <a:pt x="882" y="314"/>
                    </a:lnTo>
                    <a:lnTo>
                      <a:pt x="910" y="288"/>
                    </a:lnTo>
                    <a:lnTo>
                      <a:pt x="936" y="262"/>
                    </a:lnTo>
                    <a:lnTo>
                      <a:pt x="956" y="234"/>
                    </a:lnTo>
                    <a:lnTo>
                      <a:pt x="956" y="177"/>
                    </a:lnTo>
                    <a:lnTo>
                      <a:pt x="956" y="119"/>
                    </a:lnTo>
                    <a:lnTo>
                      <a:pt x="954" y="60"/>
                    </a:lnTo>
                    <a:lnTo>
                      <a:pt x="953" y="3"/>
                    </a:lnTo>
                    <a:lnTo>
                      <a:pt x="938" y="3"/>
                    </a:lnTo>
                    <a:lnTo>
                      <a:pt x="920" y="1"/>
                    </a:lnTo>
                    <a:lnTo>
                      <a:pt x="897" y="1"/>
                    </a:lnTo>
                    <a:lnTo>
                      <a:pt x="869" y="1"/>
                    </a:lnTo>
                    <a:lnTo>
                      <a:pt x="839" y="0"/>
                    </a:lnTo>
                    <a:lnTo>
                      <a:pt x="807" y="0"/>
                    </a:lnTo>
                    <a:lnTo>
                      <a:pt x="772" y="0"/>
                    </a:lnTo>
                    <a:lnTo>
                      <a:pt x="735" y="0"/>
                    </a:lnTo>
                    <a:lnTo>
                      <a:pt x="698" y="0"/>
                    </a:lnTo>
                    <a:lnTo>
                      <a:pt x="660" y="0"/>
                    </a:lnTo>
                    <a:lnTo>
                      <a:pt x="624" y="0"/>
                    </a:lnTo>
                    <a:lnTo>
                      <a:pt x="586" y="0"/>
                    </a:lnTo>
                    <a:lnTo>
                      <a:pt x="550" y="0"/>
                    </a:lnTo>
                    <a:lnTo>
                      <a:pt x="515" y="0"/>
                    </a:lnTo>
                    <a:lnTo>
                      <a:pt x="484" y="1"/>
                    </a:lnTo>
                    <a:lnTo>
                      <a:pt x="454" y="1"/>
                    </a:lnTo>
                    <a:lnTo>
                      <a:pt x="437" y="0"/>
                    </a:lnTo>
                    <a:lnTo>
                      <a:pt x="416" y="0"/>
                    </a:lnTo>
                    <a:lnTo>
                      <a:pt x="392" y="0"/>
                    </a:lnTo>
                    <a:lnTo>
                      <a:pt x="365" y="0"/>
                    </a:lnTo>
                    <a:lnTo>
                      <a:pt x="335" y="1"/>
                    </a:lnTo>
                    <a:lnTo>
                      <a:pt x="306" y="3"/>
                    </a:lnTo>
                    <a:lnTo>
                      <a:pt x="273" y="4"/>
                    </a:lnTo>
                    <a:lnTo>
                      <a:pt x="240" y="5"/>
                    </a:lnTo>
                    <a:lnTo>
                      <a:pt x="208" y="7"/>
                    </a:lnTo>
                    <a:lnTo>
                      <a:pt x="174" y="10"/>
                    </a:lnTo>
                    <a:lnTo>
                      <a:pt x="142" y="12"/>
                    </a:lnTo>
                    <a:lnTo>
                      <a:pt x="111" y="15"/>
                    </a:lnTo>
                    <a:lnTo>
                      <a:pt x="81" y="18"/>
                    </a:lnTo>
                    <a:lnTo>
                      <a:pt x="53" y="21"/>
                    </a:lnTo>
                    <a:lnTo>
                      <a:pt x="29" y="26"/>
                    </a:lnTo>
                    <a:lnTo>
                      <a:pt x="7" y="29"/>
                    </a:lnTo>
                    <a:close/>
                  </a:path>
                </a:pathLst>
              </a:custGeom>
              <a:solidFill>
                <a:srgbClr val="C4A88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5" name="Freeform 13"/>
              <p:cNvSpPr>
                <a:spLocks/>
              </p:cNvSpPr>
              <p:nvPr/>
            </p:nvSpPr>
            <p:spPr bwMode="auto">
              <a:xfrm>
                <a:off x="1066" y="2751"/>
                <a:ext cx="458" cy="274"/>
              </a:xfrm>
              <a:custGeom>
                <a:avLst/>
                <a:gdLst>
                  <a:gd name="T0" fmla="*/ 1 w 915"/>
                  <a:gd name="T1" fmla="*/ 27 h 548"/>
                  <a:gd name="T2" fmla="*/ 0 w 915"/>
                  <a:gd name="T3" fmla="*/ 66 h 548"/>
                  <a:gd name="T4" fmla="*/ 4 w 915"/>
                  <a:gd name="T5" fmla="*/ 90 h 548"/>
                  <a:gd name="T6" fmla="*/ 14 w 915"/>
                  <a:gd name="T7" fmla="*/ 98 h 548"/>
                  <a:gd name="T8" fmla="*/ 25 w 915"/>
                  <a:gd name="T9" fmla="*/ 105 h 548"/>
                  <a:gd name="T10" fmla="*/ 38 w 915"/>
                  <a:gd name="T11" fmla="*/ 112 h 548"/>
                  <a:gd name="T12" fmla="*/ 50 w 915"/>
                  <a:gd name="T13" fmla="*/ 119 h 548"/>
                  <a:gd name="T14" fmla="*/ 62 w 915"/>
                  <a:gd name="T15" fmla="*/ 125 h 548"/>
                  <a:gd name="T16" fmla="*/ 73 w 915"/>
                  <a:gd name="T17" fmla="*/ 131 h 548"/>
                  <a:gd name="T18" fmla="*/ 82 w 915"/>
                  <a:gd name="T19" fmla="*/ 135 h 548"/>
                  <a:gd name="T20" fmla="*/ 92 w 915"/>
                  <a:gd name="T21" fmla="*/ 134 h 548"/>
                  <a:gd name="T22" fmla="*/ 107 w 915"/>
                  <a:gd name="T23" fmla="*/ 126 h 548"/>
                  <a:gd name="T24" fmla="*/ 126 w 915"/>
                  <a:gd name="T25" fmla="*/ 118 h 548"/>
                  <a:gd name="T26" fmla="*/ 147 w 915"/>
                  <a:gd name="T27" fmla="*/ 110 h 548"/>
                  <a:gd name="T28" fmla="*/ 168 w 915"/>
                  <a:gd name="T29" fmla="*/ 101 h 548"/>
                  <a:gd name="T30" fmla="*/ 189 w 915"/>
                  <a:gd name="T31" fmla="*/ 92 h 548"/>
                  <a:gd name="T32" fmla="*/ 208 w 915"/>
                  <a:gd name="T33" fmla="*/ 82 h 548"/>
                  <a:gd name="T34" fmla="*/ 223 w 915"/>
                  <a:gd name="T35" fmla="*/ 72 h 548"/>
                  <a:gd name="T36" fmla="*/ 229 w 915"/>
                  <a:gd name="T37" fmla="*/ 50 h 548"/>
                  <a:gd name="T38" fmla="*/ 229 w 915"/>
                  <a:gd name="T39" fmla="*/ 17 h 548"/>
                  <a:gd name="T40" fmla="*/ 224 w 915"/>
                  <a:gd name="T41" fmla="*/ 1 h 548"/>
                  <a:gd name="T42" fmla="*/ 212 w 915"/>
                  <a:gd name="T43" fmla="*/ 1 h 548"/>
                  <a:gd name="T44" fmla="*/ 196 w 915"/>
                  <a:gd name="T45" fmla="*/ 1 h 548"/>
                  <a:gd name="T46" fmla="*/ 178 w 915"/>
                  <a:gd name="T47" fmla="*/ 1 h 548"/>
                  <a:gd name="T48" fmla="*/ 157 w 915"/>
                  <a:gd name="T49" fmla="*/ 0 h 548"/>
                  <a:gd name="T50" fmla="*/ 136 w 915"/>
                  <a:gd name="T51" fmla="*/ 0 h 548"/>
                  <a:gd name="T52" fmla="*/ 115 w 915"/>
                  <a:gd name="T53" fmla="*/ 1 h 548"/>
                  <a:gd name="T54" fmla="*/ 97 w 915"/>
                  <a:gd name="T55" fmla="*/ 1 h 548"/>
                  <a:gd name="T56" fmla="*/ 85 w 915"/>
                  <a:gd name="T57" fmla="*/ 1 h 548"/>
                  <a:gd name="T58" fmla="*/ 76 w 915"/>
                  <a:gd name="T59" fmla="*/ 1 h 548"/>
                  <a:gd name="T60" fmla="*/ 66 w 915"/>
                  <a:gd name="T61" fmla="*/ 1 h 548"/>
                  <a:gd name="T62" fmla="*/ 53 w 915"/>
                  <a:gd name="T63" fmla="*/ 2 h 548"/>
                  <a:gd name="T64" fmla="*/ 41 w 915"/>
                  <a:gd name="T65" fmla="*/ 2 h 548"/>
                  <a:gd name="T66" fmla="*/ 28 w 915"/>
                  <a:gd name="T67" fmla="*/ 3 h 548"/>
                  <a:gd name="T68" fmla="*/ 17 w 915"/>
                  <a:gd name="T69" fmla="*/ 5 h 548"/>
                  <a:gd name="T70" fmla="*/ 7 w 915"/>
                  <a:gd name="T71" fmla="*/ 6 h 5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15"/>
                  <a:gd name="T109" fmla="*/ 0 h 548"/>
                  <a:gd name="T110" fmla="*/ 915 w 915"/>
                  <a:gd name="T111" fmla="*/ 548 h 5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15" h="548">
                    <a:moveTo>
                      <a:pt x="8" y="28"/>
                    </a:moveTo>
                    <a:lnTo>
                      <a:pt x="4" y="106"/>
                    </a:lnTo>
                    <a:lnTo>
                      <a:pt x="1" y="184"/>
                    </a:lnTo>
                    <a:lnTo>
                      <a:pt x="0" y="264"/>
                    </a:lnTo>
                    <a:lnTo>
                      <a:pt x="0" y="342"/>
                    </a:lnTo>
                    <a:lnTo>
                      <a:pt x="16" y="358"/>
                    </a:lnTo>
                    <a:lnTo>
                      <a:pt x="34" y="373"/>
                    </a:lnTo>
                    <a:lnTo>
                      <a:pt x="54" y="389"/>
                    </a:lnTo>
                    <a:lnTo>
                      <a:pt x="76" y="404"/>
                    </a:lnTo>
                    <a:lnTo>
                      <a:pt x="99" y="419"/>
                    </a:lnTo>
                    <a:lnTo>
                      <a:pt x="123" y="434"/>
                    </a:lnTo>
                    <a:lnTo>
                      <a:pt x="149" y="448"/>
                    </a:lnTo>
                    <a:lnTo>
                      <a:pt x="174" y="462"/>
                    </a:lnTo>
                    <a:lnTo>
                      <a:pt x="198" y="475"/>
                    </a:lnTo>
                    <a:lnTo>
                      <a:pt x="224" y="487"/>
                    </a:lnTo>
                    <a:lnTo>
                      <a:pt x="247" y="499"/>
                    </a:lnTo>
                    <a:lnTo>
                      <a:pt x="270" y="510"/>
                    </a:lnTo>
                    <a:lnTo>
                      <a:pt x="291" y="521"/>
                    </a:lnTo>
                    <a:lnTo>
                      <a:pt x="310" y="531"/>
                    </a:lnTo>
                    <a:lnTo>
                      <a:pt x="327" y="540"/>
                    </a:lnTo>
                    <a:lnTo>
                      <a:pt x="341" y="548"/>
                    </a:lnTo>
                    <a:lnTo>
                      <a:pt x="365" y="533"/>
                    </a:lnTo>
                    <a:lnTo>
                      <a:pt x="394" y="517"/>
                    </a:lnTo>
                    <a:lnTo>
                      <a:pt x="427" y="502"/>
                    </a:lnTo>
                    <a:lnTo>
                      <a:pt x="463" y="486"/>
                    </a:lnTo>
                    <a:lnTo>
                      <a:pt x="501" y="470"/>
                    </a:lnTo>
                    <a:lnTo>
                      <a:pt x="543" y="454"/>
                    </a:lnTo>
                    <a:lnTo>
                      <a:pt x="586" y="437"/>
                    </a:lnTo>
                    <a:lnTo>
                      <a:pt x="628" y="419"/>
                    </a:lnTo>
                    <a:lnTo>
                      <a:pt x="672" y="402"/>
                    </a:lnTo>
                    <a:lnTo>
                      <a:pt x="715" y="384"/>
                    </a:lnTo>
                    <a:lnTo>
                      <a:pt x="755" y="365"/>
                    </a:lnTo>
                    <a:lnTo>
                      <a:pt x="794" y="346"/>
                    </a:lnTo>
                    <a:lnTo>
                      <a:pt x="830" y="326"/>
                    </a:lnTo>
                    <a:lnTo>
                      <a:pt x="863" y="305"/>
                    </a:lnTo>
                    <a:lnTo>
                      <a:pt x="891" y="285"/>
                    </a:lnTo>
                    <a:lnTo>
                      <a:pt x="915" y="263"/>
                    </a:lnTo>
                    <a:lnTo>
                      <a:pt x="915" y="198"/>
                    </a:lnTo>
                    <a:lnTo>
                      <a:pt x="914" y="134"/>
                    </a:lnTo>
                    <a:lnTo>
                      <a:pt x="913" y="68"/>
                    </a:lnTo>
                    <a:lnTo>
                      <a:pt x="912" y="2"/>
                    </a:lnTo>
                    <a:lnTo>
                      <a:pt x="895" y="2"/>
                    </a:lnTo>
                    <a:lnTo>
                      <a:pt x="874" y="2"/>
                    </a:lnTo>
                    <a:lnTo>
                      <a:pt x="848" y="1"/>
                    </a:lnTo>
                    <a:lnTo>
                      <a:pt x="817" y="1"/>
                    </a:lnTo>
                    <a:lnTo>
                      <a:pt x="784" y="1"/>
                    </a:lnTo>
                    <a:lnTo>
                      <a:pt x="747" y="1"/>
                    </a:lnTo>
                    <a:lnTo>
                      <a:pt x="709" y="1"/>
                    </a:lnTo>
                    <a:lnTo>
                      <a:pt x="668" y="0"/>
                    </a:lnTo>
                    <a:lnTo>
                      <a:pt x="626" y="0"/>
                    </a:lnTo>
                    <a:lnTo>
                      <a:pt x="584" y="0"/>
                    </a:lnTo>
                    <a:lnTo>
                      <a:pt x="542" y="0"/>
                    </a:lnTo>
                    <a:lnTo>
                      <a:pt x="500" y="1"/>
                    </a:lnTo>
                    <a:lnTo>
                      <a:pt x="460" y="1"/>
                    </a:lnTo>
                    <a:lnTo>
                      <a:pt x="421" y="1"/>
                    </a:lnTo>
                    <a:lnTo>
                      <a:pt x="385" y="1"/>
                    </a:lnTo>
                    <a:lnTo>
                      <a:pt x="352" y="2"/>
                    </a:lnTo>
                    <a:lnTo>
                      <a:pt x="338" y="2"/>
                    </a:lnTo>
                    <a:lnTo>
                      <a:pt x="322" y="1"/>
                    </a:lnTo>
                    <a:lnTo>
                      <a:pt x="303" y="1"/>
                    </a:lnTo>
                    <a:lnTo>
                      <a:pt x="282" y="2"/>
                    </a:lnTo>
                    <a:lnTo>
                      <a:pt x="261" y="2"/>
                    </a:lnTo>
                    <a:lnTo>
                      <a:pt x="236" y="4"/>
                    </a:lnTo>
                    <a:lnTo>
                      <a:pt x="212" y="5"/>
                    </a:lnTo>
                    <a:lnTo>
                      <a:pt x="187" y="6"/>
                    </a:lnTo>
                    <a:lnTo>
                      <a:pt x="162" y="8"/>
                    </a:lnTo>
                    <a:lnTo>
                      <a:pt x="136" y="9"/>
                    </a:lnTo>
                    <a:lnTo>
                      <a:pt x="112" y="12"/>
                    </a:lnTo>
                    <a:lnTo>
                      <a:pt x="88" y="15"/>
                    </a:lnTo>
                    <a:lnTo>
                      <a:pt x="65" y="17"/>
                    </a:lnTo>
                    <a:lnTo>
                      <a:pt x="44" y="21"/>
                    </a:lnTo>
                    <a:lnTo>
                      <a:pt x="26" y="24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CCAF9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6" name="Freeform 14"/>
              <p:cNvSpPr>
                <a:spLocks/>
              </p:cNvSpPr>
              <p:nvPr/>
            </p:nvSpPr>
            <p:spPr bwMode="auto">
              <a:xfrm>
                <a:off x="1066" y="2751"/>
                <a:ext cx="437" cy="242"/>
              </a:xfrm>
              <a:custGeom>
                <a:avLst/>
                <a:gdLst>
                  <a:gd name="T0" fmla="*/ 1 w 874"/>
                  <a:gd name="T1" fmla="*/ 20 h 485"/>
                  <a:gd name="T2" fmla="*/ 0 w 874"/>
                  <a:gd name="T3" fmla="*/ 48 h 485"/>
                  <a:gd name="T4" fmla="*/ 3 w 874"/>
                  <a:gd name="T5" fmla="*/ 66 h 485"/>
                  <a:gd name="T6" fmla="*/ 9 w 874"/>
                  <a:gd name="T7" fmla="*/ 75 h 485"/>
                  <a:gd name="T8" fmla="*/ 17 w 874"/>
                  <a:gd name="T9" fmla="*/ 83 h 485"/>
                  <a:gd name="T10" fmla="*/ 25 w 874"/>
                  <a:gd name="T11" fmla="*/ 90 h 485"/>
                  <a:gd name="T12" fmla="*/ 34 w 874"/>
                  <a:gd name="T13" fmla="*/ 98 h 485"/>
                  <a:gd name="T14" fmla="*/ 42 w 874"/>
                  <a:gd name="T15" fmla="*/ 105 h 485"/>
                  <a:gd name="T16" fmla="*/ 49 w 874"/>
                  <a:gd name="T17" fmla="*/ 112 h 485"/>
                  <a:gd name="T18" fmla="*/ 55 w 874"/>
                  <a:gd name="T19" fmla="*/ 118 h 485"/>
                  <a:gd name="T20" fmla="*/ 64 w 874"/>
                  <a:gd name="T21" fmla="*/ 119 h 485"/>
                  <a:gd name="T22" fmla="*/ 81 w 874"/>
                  <a:gd name="T23" fmla="*/ 114 h 485"/>
                  <a:gd name="T24" fmla="*/ 102 w 874"/>
                  <a:gd name="T25" fmla="*/ 109 h 485"/>
                  <a:gd name="T26" fmla="*/ 126 w 874"/>
                  <a:gd name="T27" fmla="*/ 103 h 485"/>
                  <a:gd name="T28" fmla="*/ 150 w 874"/>
                  <a:gd name="T29" fmla="*/ 98 h 485"/>
                  <a:gd name="T30" fmla="*/ 174 w 874"/>
                  <a:gd name="T31" fmla="*/ 91 h 485"/>
                  <a:gd name="T32" fmla="*/ 195 w 874"/>
                  <a:gd name="T33" fmla="*/ 84 h 485"/>
                  <a:gd name="T34" fmla="*/ 212 w 874"/>
                  <a:gd name="T35" fmla="*/ 76 h 485"/>
                  <a:gd name="T36" fmla="*/ 219 w 874"/>
                  <a:gd name="T37" fmla="*/ 54 h 485"/>
                  <a:gd name="T38" fmla="*/ 218 w 874"/>
                  <a:gd name="T39" fmla="*/ 18 h 485"/>
                  <a:gd name="T40" fmla="*/ 214 w 874"/>
                  <a:gd name="T41" fmla="*/ 0 h 485"/>
                  <a:gd name="T42" fmla="*/ 201 w 874"/>
                  <a:gd name="T43" fmla="*/ 0 h 485"/>
                  <a:gd name="T44" fmla="*/ 183 w 874"/>
                  <a:gd name="T45" fmla="*/ 0 h 485"/>
                  <a:gd name="T46" fmla="*/ 162 w 874"/>
                  <a:gd name="T47" fmla="*/ 0 h 485"/>
                  <a:gd name="T48" fmla="*/ 139 w 874"/>
                  <a:gd name="T49" fmla="*/ 0 h 485"/>
                  <a:gd name="T50" fmla="*/ 116 w 874"/>
                  <a:gd name="T51" fmla="*/ 0 h 485"/>
                  <a:gd name="T52" fmla="*/ 93 w 874"/>
                  <a:gd name="T53" fmla="*/ 0 h 485"/>
                  <a:gd name="T54" fmla="*/ 72 w 874"/>
                  <a:gd name="T55" fmla="*/ 0 h 485"/>
                  <a:gd name="T56" fmla="*/ 60 w 874"/>
                  <a:gd name="T57" fmla="*/ 0 h 485"/>
                  <a:gd name="T58" fmla="*/ 54 w 874"/>
                  <a:gd name="T59" fmla="*/ 0 h 485"/>
                  <a:gd name="T60" fmla="*/ 46 w 874"/>
                  <a:gd name="T61" fmla="*/ 0 h 485"/>
                  <a:gd name="T62" fmla="*/ 38 w 874"/>
                  <a:gd name="T63" fmla="*/ 1 h 485"/>
                  <a:gd name="T64" fmla="*/ 29 w 874"/>
                  <a:gd name="T65" fmla="*/ 1 h 485"/>
                  <a:gd name="T66" fmla="*/ 21 w 874"/>
                  <a:gd name="T67" fmla="*/ 3 h 485"/>
                  <a:gd name="T68" fmla="*/ 13 w 874"/>
                  <a:gd name="T69" fmla="*/ 4 h 485"/>
                  <a:gd name="T70" fmla="*/ 5 w 874"/>
                  <a:gd name="T71" fmla="*/ 5 h 48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74"/>
                  <a:gd name="T109" fmla="*/ 0 h 485"/>
                  <a:gd name="T110" fmla="*/ 874 w 874"/>
                  <a:gd name="T111" fmla="*/ 485 h 48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74" h="485">
                    <a:moveTo>
                      <a:pt x="8" y="24"/>
                    </a:moveTo>
                    <a:lnTo>
                      <a:pt x="3" y="81"/>
                    </a:lnTo>
                    <a:lnTo>
                      <a:pt x="0" y="137"/>
                    </a:lnTo>
                    <a:lnTo>
                      <a:pt x="0" y="194"/>
                    </a:lnTo>
                    <a:lnTo>
                      <a:pt x="0" y="250"/>
                    </a:lnTo>
                    <a:lnTo>
                      <a:pt x="11" y="266"/>
                    </a:lnTo>
                    <a:lnTo>
                      <a:pt x="23" y="283"/>
                    </a:lnTo>
                    <a:lnTo>
                      <a:pt x="36" y="300"/>
                    </a:lnTo>
                    <a:lnTo>
                      <a:pt x="51" y="316"/>
                    </a:lnTo>
                    <a:lnTo>
                      <a:pt x="67" y="332"/>
                    </a:lnTo>
                    <a:lnTo>
                      <a:pt x="83" y="348"/>
                    </a:lnTo>
                    <a:lnTo>
                      <a:pt x="99" y="363"/>
                    </a:lnTo>
                    <a:lnTo>
                      <a:pt x="117" y="378"/>
                    </a:lnTo>
                    <a:lnTo>
                      <a:pt x="133" y="393"/>
                    </a:lnTo>
                    <a:lnTo>
                      <a:pt x="150" y="408"/>
                    </a:lnTo>
                    <a:lnTo>
                      <a:pt x="165" y="422"/>
                    </a:lnTo>
                    <a:lnTo>
                      <a:pt x="180" y="435"/>
                    </a:lnTo>
                    <a:lnTo>
                      <a:pt x="194" y="448"/>
                    </a:lnTo>
                    <a:lnTo>
                      <a:pt x="206" y="461"/>
                    </a:lnTo>
                    <a:lnTo>
                      <a:pt x="218" y="473"/>
                    </a:lnTo>
                    <a:lnTo>
                      <a:pt x="227" y="485"/>
                    </a:lnTo>
                    <a:lnTo>
                      <a:pt x="254" y="476"/>
                    </a:lnTo>
                    <a:lnTo>
                      <a:pt x="287" y="467"/>
                    </a:lnTo>
                    <a:lnTo>
                      <a:pt x="324" y="457"/>
                    </a:lnTo>
                    <a:lnTo>
                      <a:pt x="364" y="447"/>
                    </a:lnTo>
                    <a:lnTo>
                      <a:pt x="408" y="437"/>
                    </a:lnTo>
                    <a:lnTo>
                      <a:pt x="455" y="426"/>
                    </a:lnTo>
                    <a:lnTo>
                      <a:pt x="503" y="415"/>
                    </a:lnTo>
                    <a:lnTo>
                      <a:pt x="551" y="403"/>
                    </a:lnTo>
                    <a:lnTo>
                      <a:pt x="599" y="392"/>
                    </a:lnTo>
                    <a:lnTo>
                      <a:pt x="648" y="379"/>
                    </a:lnTo>
                    <a:lnTo>
                      <a:pt x="694" y="366"/>
                    </a:lnTo>
                    <a:lnTo>
                      <a:pt x="738" y="353"/>
                    </a:lnTo>
                    <a:lnTo>
                      <a:pt x="778" y="338"/>
                    </a:lnTo>
                    <a:lnTo>
                      <a:pt x="815" y="323"/>
                    </a:lnTo>
                    <a:lnTo>
                      <a:pt x="847" y="307"/>
                    </a:lnTo>
                    <a:lnTo>
                      <a:pt x="874" y="290"/>
                    </a:lnTo>
                    <a:lnTo>
                      <a:pt x="874" y="219"/>
                    </a:lnTo>
                    <a:lnTo>
                      <a:pt x="872" y="146"/>
                    </a:lnTo>
                    <a:lnTo>
                      <a:pt x="872" y="75"/>
                    </a:lnTo>
                    <a:lnTo>
                      <a:pt x="871" y="2"/>
                    </a:lnTo>
                    <a:lnTo>
                      <a:pt x="854" y="2"/>
                    </a:lnTo>
                    <a:lnTo>
                      <a:pt x="830" y="2"/>
                    </a:lnTo>
                    <a:lnTo>
                      <a:pt x="801" y="1"/>
                    </a:lnTo>
                    <a:lnTo>
                      <a:pt x="768" y="1"/>
                    </a:lnTo>
                    <a:lnTo>
                      <a:pt x="730" y="1"/>
                    </a:lnTo>
                    <a:lnTo>
                      <a:pt x="689" y="1"/>
                    </a:lnTo>
                    <a:lnTo>
                      <a:pt x="647" y="1"/>
                    </a:lnTo>
                    <a:lnTo>
                      <a:pt x="602" y="0"/>
                    </a:lnTo>
                    <a:lnTo>
                      <a:pt x="554" y="0"/>
                    </a:lnTo>
                    <a:lnTo>
                      <a:pt x="508" y="0"/>
                    </a:lnTo>
                    <a:lnTo>
                      <a:pt x="461" y="0"/>
                    </a:lnTo>
                    <a:lnTo>
                      <a:pt x="415" y="1"/>
                    </a:lnTo>
                    <a:lnTo>
                      <a:pt x="370" y="1"/>
                    </a:lnTo>
                    <a:lnTo>
                      <a:pt x="326" y="1"/>
                    </a:lnTo>
                    <a:lnTo>
                      <a:pt x="286" y="1"/>
                    </a:lnTo>
                    <a:lnTo>
                      <a:pt x="249" y="2"/>
                    </a:lnTo>
                    <a:lnTo>
                      <a:pt x="239" y="2"/>
                    </a:lnTo>
                    <a:lnTo>
                      <a:pt x="227" y="2"/>
                    </a:lnTo>
                    <a:lnTo>
                      <a:pt x="215" y="2"/>
                    </a:lnTo>
                    <a:lnTo>
                      <a:pt x="200" y="2"/>
                    </a:lnTo>
                    <a:lnTo>
                      <a:pt x="183" y="2"/>
                    </a:lnTo>
                    <a:lnTo>
                      <a:pt x="167" y="4"/>
                    </a:lnTo>
                    <a:lnTo>
                      <a:pt x="150" y="5"/>
                    </a:lnTo>
                    <a:lnTo>
                      <a:pt x="133" y="6"/>
                    </a:lnTo>
                    <a:lnTo>
                      <a:pt x="115" y="7"/>
                    </a:lnTo>
                    <a:lnTo>
                      <a:pt x="98" y="9"/>
                    </a:lnTo>
                    <a:lnTo>
                      <a:pt x="81" y="12"/>
                    </a:lnTo>
                    <a:lnTo>
                      <a:pt x="65" y="13"/>
                    </a:lnTo>
                    <a:lnTo>
                      <a:pt x="49" y="16"/>
                    </a:lnTo>
                    <a:lnTo>
                      <a:pt x="34" y="19"/>
                    </a:lnTo>
                    <a:lnTo>
                      <a:pt x="20" y="21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D3BAA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7" name="Freeform 15"/>
              <p:cNvSpPr>
                <a:spLocks/>
              </p:cNvSpPr>
              <p:nvPr/>
            </p:nvSpPr>
            <p:spPr bwMode="auto">
              <a:xfrm>
                <a:off x="1066" y="2751"/>
                <a:ext cx="416" cy="210"/>
              </a:xfrm>
              <a:custGeom>
                <a:avLst/>
                <a:gdLst>
                  <a:gd name="T0" fmla="*/ 3 w 832"/>
                  <a:gd name="T1" fmla="*/ 5 h 421"/>
                  <a:gd name="T2" fmla="*/ 1 w 832"/>
                  <a:gd name="T3" fmla="*/ 13 h 421"/>
                  <a:gd name="T4" fmla="*/ 0 w 832"/>
                  <a:gd name="T5" fmla="*/ 22 h 421"/>
                  <a:gd name="T6" fmla="*/ 0 w 832"/>
                  <a:gd name="T7" fmla="*/ 31 h 421"/>
                  <a:gd name="T8" fmla="*/ 0 w 832"/>
                  <a:gd name="T9" fmla="*/ 39 h 421"/>
                  <a:gd name="T10" fmla="*/ 3 w 832"/>
                  <a:gd name="T11" fmla="*/ 48 h 421"/>
                  <a:gd name="T12" fmla="*/ 7 w 832"/>
                  <a:gd name="T13" fmla="*/ 56 h 421"/>
                  <a:gd name="T14" fmla="*/ 11 w 832"/>
                  <a:gd name="T15" fmla="*/ 65 h 421"/>
                  <a:gd name="T16" fmla="*/ 15 w 832"/>
                  <a:gd name="T17" fmla="*/ 73 h 421"/>
                  <a:gd name="T18" fmla="*/ 19 w 832"/>
                  <a:gd name="T19" fmla="*/ 81 h 421"/>
                  <a:gd name="T20" fmla="*/ 23 w 832"/>
                  <a:gd name="T21" fmla="*/ 89 h 421"/>
                  <a:gd name="T22" fmla="*/ 26 w 832"/>
                  <a:gd name="T23" fmla="*/ 97 h 421"/>
                  <a:gd name="T24" fmla="*/ 29 w 832"/>
                  <a:gd name="T25" fmla="*/ 105 h 421"/>
                  <a:gd name="T26" fmla="*/ 36 w 832"/>
                  <a:gd name="T27" fmla="*/ 104 h 421"/>
                  <a:gd name="T28" fmla="*/ 45 w 832"/>
                  <a:gd name="T29" fmla="*/ 103 h 421"/>
                  <a:gd name="T30" fmla="*/ 56 w 832"/>
                  <a:gd name="T31" fmla="*/ 102 h 421"/>
                  <a:gd name="T32" fmla="*/ 67 w 832"/>
                  <a:gd name="T33" fmla="*/ 101 h 421"/>
                  <a:gd name="T34" fmla="*/ 79 w 832"/>
                  <a:gd name="T35" fmla="*/ 100 h 421"/>
                  <a:gd name="T36" fmla="*/ 92 w 832"/>
                  <a:gd name="T37" fmla="*/ 99 h 421"/>
                  <a:gd name="T38" fmla="*/ 105 w 832"/>
                  <a:gd name="T39" fmla="*/ 98 h 421"/>
                  <a:gd name="T40" fmla="*/ 119 w 832"/>
                  <a:gd name="T41" fmla="*/ 97 h 421"/>
                  <a:gd name="T42" fmla="*/ 132 w 832"/>
                  <a:gd name="T43" fmla="*/ 95 h 421"/>
                  <a:gd name="T44" fmla="*/ 146 w 832"/>
                  <a:gd name="T45" fmla="*/ 94 h 421"/>
                  <a:gd name="T46" fmla="*/ 158 w 832"/>
                  <a:gd name="T47" fmla="*/ 92 h 421"/>
                  <a:gd name="T48" fmla="*/ 171 w 832"/>
                  <a:gd name="T49" fmla="*/ 89 h 421"/>
                  <a:gd name="T50" fmla="*/ 182 w 832"/>
                  <a:gd name="T51" fmla="*/ 87 h 421"/>
                  <a:gd name="T52" fmla="*/ 192 w 832"/>
                  <a:gd name="T53" fmla="*/ 85 h 421"/>
                  <a:gd name="T54" fmla="*/ 201 w 832"/>
                  <a:gd name="T55" fmla="*/ 82 h 421"/>
                  <a:gd name="T56" fmla="*/ 208 w 832"/>
                  <a:gd name="T57" fmla="*/ 79 h 421"/>
                  <a:gd name="T58" fmla="*/ 208 w 832"/>
                  <a:gd name="T59" fmla="*/ 60 h 421"/>
                  <a:gd name="T60" fmla="*/ 208 w 832"/>
                  <a:gd name="T61" fmla="*/ 40 h 421"/>
                  <a:gd name="T62" fmla="*/ 208 w 832"/>
                  <a:gd name="T63" fmla="*/ 20 h 421"/>
                  <a:gd name="T64" fmla="*/ 208 w 832"/>
                  <a:gd name="T65" fmla="*/ 0 h 421"/>
                  <a:gd name="T66" fmla="*/ 203 w 832"/>
                  <a:gd name="T67" fmla="*/ 0 h 421"/>
                  <a:gd name="T68" fmla="*/ 197 w 832"/>
                  <a:gd name="T69" fmla="*/ 0 h 421"/>
                  <a:gd name="T70" fmla="*/ 189 w 832"/>
                  <a:gd name="T71" fmla="*/ 0 h 421"/>
                  <a:gd name="T72" fmla="*/ 179 w 832"/>
                  <a:gd name="T73" fmla="*/ 0 h 421"/>
                  <a:gd name="T74" fmla="*/ 169 w 832"/>
                  <a:gd name="T75" fmla="*/ 0 h 421"/>
                  <a:gd name="T76" fmla="*/ 158 w 832"/>
                  <a:gd name="T77" fmla="*/ 0 h 421"/>
                  <a:gd name="T78" fmla="*/ 146 w 832"/>
                  <a:gd name="T79" fmla="*/ 0 h 421"/>
                  <a:gd name="T80" fmla="*/ 134 w 832"/>
                  <a:gd name="T81" fmla="*/ 0 h 421"/>
                  <a:gd name="T82" fmla="*/ 121 w 832"/>
                  <a:gd name="T83" fmla="*/ 0 h 421"/>
                  <a:gd name="T84" fmla="*/ 108 w 832"/>
                  <a:gd name="T85" fmla="*/ 0 h 421"/>
                  <a:gd name="T86" fmla="*/ 95 w 832"/>
                  <a:gd name="T87" fmla="*/ 0 h 421"/>
                  <a:gd name="T88" fmla="*/ 83 w 832"/>
                  <a:gd name="T89" fmla="*/ 0 h 421"/>
                  <a:gd name="T90" fmla="*/ 70 w 832"/>
                  <a:gd name="T91" fmla="*/ 0 h 421"/>
                  <a:gd name="T92" fmla="*/ 58 w 832"/>
                  <a:gd name="T93" fmla="*/ 0 h 421"/>
                  <a:gd name="T94" fmla="*/ 47 w 832"/>
                  <a:gd name="T95" fmla="*/ 0 h 421"/>
                  <a:gd name="T96" fmla="*/ 37 w 832"/>
                  <a:gd name="T97" fmla="*/ 0 h 421"/>
                  <a:gd name="T98" fmla="*/ 34 w 832"/>
                  <a:gd name="T99" fmla="*/ 0 h 421"/>
                  <a:gd name="T100" fmla="*/ 30 w 832"/>
                  <a:gd name="T101" fmla="*/ 0 h 421"/>
                  <a:gd name="T102" fmla="*/ 25 w 832"/>
                  <a:gd name="T103" fmla="*/ 1 h 421"/>
                  <a:gd name="T104" fmla="*/ 20 w 832"/>
                  <a:gd name="T105" fmla="*/ 1 h 421"/>
                  <a:gd name="T106" fmla="*/ 15 w 832"/>
                  <a:gd name="T107" fmla="*/ 2 h 421"/>
                  <a:gd name="T108" fmla="*/ 11 w 832"/>
                  <a:gd name="T109" fmla="*/ 3 h 421"/>
                  <a:gd name="T110" fmla="*/ 6 w 832"/>
                  <a:gd name="T111" fmla="*/ 4 h 421"/>
                  <a:gd name="T112" fmla="*/ 3 w 832"/>
                  <a:gd name="T113" fmla="*/ 5 h 4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32"/>
                  <a:gd name="T172" fmla="*/ 0 h 421"/>
                  <a:gd name="T173" fmla="*/ 832 w 832"/>
                  <a:gd name="T174" fmla="*/ 421 h 4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32" h="421">
                    <a:moveTo>
                      <a:pt x="9" y="21"/>
                    </a:moveTo>
                    <a:lnTo>
                      <a:pt x="4" y="55"/>
                    </a:lnTo>
                    <a:lnTo>
                      <a:pt x="0" y="90"/>
                    </a:lnTo>
                    <a:lnTo>
                      <a:pt x="0" y="125"/>
                    </a:lnTo>
                    <a:lnTo>
                      <a:pt x="0" y="158"/>
                    </a:lnTo>
                    <a:lnTo>
                      <a:pt x="12" y="192"/>
                    </a:lnTo>
                    <a:lnTo>
                      <a:pt x="26" y="227"/>
                    </a:lnTo>
                    <a:lnTo>
                      <a:pt x="42" y="262"/>
                    </a:lnTo>
                    <a:lnTo>
                      <a:pt x="58" y="295"/>
                    </a:lnTo>
                    <a:lnTo>
                      <a:pt x="75" y="327"/>
                    </a:lnTo>
                    <a:lnTo>
                      <a:pt x="90" y="359"/>
                    </a:lnTo>
                    <a:lnTo>
                      <a:pt x="104" y="391"/>
                    </a:lnTo>
                    <a:lnTo>
                      <a:pt x="114" y="421"/>
                    </a:lnTo>
                    <a:lnTo>
                      <a:pt x="144" y="417"/>
                    </a:lnTo>
                    <a:lnTo>
                      <a:pt x="180" y="415"/>
                    </a:lnTo>
                    <a:lnTo>
                      <a:pt x="221" y="411"/>
                    </a:lnTo>
                    <a:lnTo>
                      <a:pt x="268" y="407"/>
                    </a:lnTo>
                    <a:lnTo>
                      <a:pt x="316" y="403"/>
                    </a:lnTo>
                    <a:lnTo>
                      <a:pt x="367" y="399"/>
                    </a:lnTo>
                    <a:lnTo>
                      <a:pt x="420" y="394"/>
                    </a:lnTo>
                    <a:lnTo>
                      <a:pt x="474" y="388"/>
                    </a:lnTo>
                    <a:lnTo>
                      <a:pt x="528" y="381"/>
                    </a:lnTo>
                    <a:lnTo>
                      <a:pt x="581" y="376"/>
                    </a:lnTo>
                    <a:lnTo>
                      <a:pt x="632" y="368"/>
                    </a:lnTo>
                    <a:lnTo>
                      <a:pt x="681" y="359"/>
                    </a:lnTo>
                    <a:lnTo>
                      <a:pt x="726" y="350"/>
                    </a:lnTo>
                    <a:lnTo>
                      <a:pt x="766" y="341"/>
                    </a:lnTo>
                    <a:lnTo>
                      <a:pt x="802" y="331"/>
                    </a:lnTo>
                    <a:lnTo>
                      <a:pt x="832" y="319"/>
                    </a:lnTo>
                    <a:lnTo>
                      <a:pt x="832" y="240"/>
                    </a:lnTo>
                    <a:lnTo>
                      <a:pt x="832" y="160"/>
                    </a:lnTo>
                    <a:lnTo>
                      <a:pt x="831" y="82"/>
                    </a:lnTo>
                    <a:lnTo>
                      <a:pt x="831" y="2"/>
                    </a:lnTo>
                    <a:lnTo>
                      <a:pt x="811" y="2"/>
                    </a:lnTo>
                    <a:lnTo>
                      <a:pt x="785" y="2"/>
                    </a:lnTo>
                    <a:lnTo>
                      <a:pt x="753" y="1"/>
                    </a:lnTo>
                    <a:lnTo>
                      <a:pt x="716" y="1"/>
                    </a:lnTo>
                    <a:lnTo>
                      <a:pt x="675" y="1"/>
                    </a:lnTo>
                    <a:lnTo>
                      <a:pt x="630" y="1"/>
                    </a:lnTo>
                    <a:lnTo>
                      <a:pt x="583" y="1"/>
                    </a:lnTo>
                    <a:lnTo>
                      <a:pt x="534" y="0"/>
                    </a:lnTo>
                    <a:lnTo>
                      <a:pt x="483" y="0"/>
                    </a:lnTo>
                    <a:lnTo>
                      <a:pt x="431" y="0"/>
                    </a:lnTo>
                    <a:lnTo>
                      <a:pt x="379" y="0"/>
                    </a:lnTo>
                    <a:lnTo>
                      <a:pt x="329" y="1"/>
                    </a:lnTo>
                    <a:lnTo>
                      <a:pt x="279" y="1"/>
                    </a:lnTo>
                    <a:lnTo>
                      <a:pt x="232" y="1"/>
                    </a:lnTo>
                    <a:lnTo>
                      <a:pt x="187" y="1"/>
                    </a:lnTo>
                    <a:lnTo>
                      <a:pt x="147" y="2"/>
                    </a:lnTo>
                    <a:lnTo>
                      <a:pt x="133" y="2"/>
                    </a:lnTo>
                    <a:lnTo>
                      <a:pt x="117" y="2"/>
                    </a:lnTo>
                    <a:lnTo>
                      <a:pt x="98" y="4"/>
                    </a:lnTo>
                    <a:lnTo>
                      <a:pt x="80" y="6"/>
                    </a:lnTo>
                    <a:lnTo>
                      <a:pt x="60" y="8"/>
                    </a:lnTo>
                    <a:lnTo>
                      <a:pt x="42" y="12"/>
                    </a:lnTo>
                    <a:lnTo>
                      <a:pt x="24" y="16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DBC1A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8" name="Freeform 16"/>
              <p:cNvSpPr>
                <a:spLocks/>
              </p:cNvSpPr>
              <p:nvPr/>
            </p:nvSpPr>
            <p:spPr bwMode="auto">
              <a:xfrm>
                <a:off x="1066" y="2751"/>
                <a:ext cx="396" cy="186"/>
              </a:xfrm>
              <a:custGeom>
                <a:avLst/>
                <a:gdLst>
                  <a:gd name="T0" fmla="*/ 3 w 792"/>
                  <a:gd name="T1" fmla="*/ 5 h 372"/>
                  <a:gd name="T2" fmla="*/ 1 w 792"/>
                  <a:gd name="T3" fmla="*/ 8 h 372"/>
                  <a:gd name="T4" fmla="*/ 0 w 792"/>
                  <a:gd name="T5" fmla="*/ 11 h 372"/>
                  <a:gd name="T6" fmla="*/ 0 w 792"/>
                  <a:gd name="T7" fmla="*/ 14 h 372"/>
                  <a:gd name="T8" fmla="*/ 0 w 792"/>
                  <a:gd name="T9" fmla="*/ 17 h 372"/>
                  <a:gd name="T10" fmla="*/ 0 w 792"/>
                  <a:gd name="T11" fmla="*/ 90 h 372"/>
                  <a:gd name="T12" fmla="*/ 4 w 792"/>
                  <a:gd name="T13" fmla="*/ 90 h 372"/>
                  <a:gd name="T14" fmla="*/ 9 w 792"/>
                  <a:gd name="T15" fmla="*/ 91 h 372"/>
                  <a:gd name="T16" fmla="*/ 13 w 792"/>
                  <a:gd name="T17" fmla="*/ 91 h 372"/>
                  <a:gd name="T18" fmla="*/ 19 w 792"/>
                  <a:gd name="T19" fmla="*/ 91 h 372"/>
                  <a:gd name="T20" fmla="*/ 24 w 792"/>
                  <a:gd name="T21" fmla="*/ 91 h 372"/>
                  <a:gd name="T22" fmla="*/ 30 w 792"/>
                  <a:gd name="T23" fmla="*/ 92 h 372"/>
                  <a:gd name="T24" fmla="*/ 36 w 792"/>
                  <a:gd name="T25" fmla="*/ 92 h 372"/>
                  <a:gd name="T26" fmla="*/ 42 w 792"/>
                  <a:gd name="T27" fmla="*/ 92 h 372"/>
                  <a:gd name="T28" fmla="*/ 49 w 792"/>
                  <a:gd name="T29" fmla="*/ 93 h 372"/>
                  <a:gd name="T30" fmla="*/ 56 w 792"/>
                  <a:gd name="T31" fmla="*/ 93 h 372"/>
                  <a:gd name="T32" fmla="*/ 63 w 792"/>
                  <a:gd name="T33" fmla="*/ 93 h 372"/>
                  <a:gd name="T34" fmla="*/ 70 w 792"/>
                  <a:gd name="T35" fmla="*/ 93 h 372"/>
                  <a:gd name="T36" fmla="*/ 77 w 792"/>
                  <a:gd name="T37" fmla="*/ 93 h 372"/>
                  <a:gd name="T38" fmla="*/ 85 w 792"/>
                  <a:gd name="T39" fmla="*/ 93 h 372"/>
                  <a:gd name="T40" fmla="*/ 92 w 792"/>
                  <a:gd name="T41" fmla="*/ 93 h 372"/>
                  <a:gd name="T42" fmla="*/ 100 w 792"/>
                  <a:gd name="T43" fmla="*/ 93 h 372"/>
                  <a:gd name="T44" fmla="*/ 107 w 792"/>
                  <a:gd name="T45" fmla="*/ 93 h 372"/>
                  <a:gd name="T46" fmla="*/ 114 w 792"/>
                  <a:gd name="T47" fmla="*/ 93 h 372"/>
                  <a:gd name="T48" fmla="*/ 122 w 792"/>
                  <a:gd name="T49" fmla="*/ 93 h 372"/>
                  <a:gd name="T50" fmla="*/ 129 w 792"/>
                  <a:gd name="T51" fmla="*/ 93 h 372"/>
                  <a:gd name="T52" fmla="*/ 136 w 792"/>
                  <a:gd name="T53" fmla="*/ 93 h 372"/>
                  <a:gd name="T54" fmla="*/ 143 w 792"/>
                  <a:gd name="T55" fmla="*/ 93 h 372"/>
                  <a:gd name="T56" fmla="*/ 150 w 792"/>
                  <a:gd name="T57" fmla="*/ 92 h 372"/>
                  <a:gd name="T58" fmla="*/ 157 w 792"/>
                  <a:gd name="T59" fmla="*/ 92 h 372"/>
                  <a:gd name="T60" fmla="*/ 163 w 792"/>
                  <a:gd name="T61" fmla="*/ 91 h 372"/>
                  <a:gd name="T62" fmla="*/ 169 w 792"/>
                  <a:gd name="T63" fmla="*/ 91 h 372"/>
                  <a:gd name="T64" fmla="*/ 175 w 792"/>
                  <a:gd name="T65" fmla="*/ 91 h 372"/>
                  <a:gd name="T66" fmla="*/ 180 w 792"/>
                  <a:gd name="T67" fmla="*/ 90 h 372"/>
                  <a:gd name="T68" fmla="*/ 185 w 792"/>
                  <a:gd name="T69" fmla="*/ 89 h 372"/>
                  <a:gd name="T70" fmla="*/ 190 w 792"/>
                  <a:gd name="T71" fmla="*/ 89 h 372"/>
                  <a:gd name="T72" fmla="*/ 195 w 792"/>
                  <a:gd name="T73" fmla="*/ 88 h 372"/>
                  <a:gd name="T74" fmla="*/ 198 w 792"/>
                  <a:gd name="T75" fmla="*/ 87 h 372"/>
                  <a:gd name="T76" fmla="*/ 198 w 792"/>
                  <a:gd name="T77" fmla="*/ 1 h 372"/>
                  <a:gd name="T78" fmla="*/ 193 w 792"/>
                  <a:gd name="T79" fmla="*/ 1 h 372"/>
                  <a:gd name="T80" fmla="*/ 186 w 792"/>
                  <a:gd name="T81" fmla="*/ 1 h 372"/>
                  <a:gd name="T82" fmla="*/ 177 w 792"/>
                  <a:gd name="T83" fmla="*/ 1 h 372"/>
                  <a:gd name="T84" fmla="*/ 167 w 792"/>
                  <a:gd name="T85" fmla="*/ 1 h 372"/>
                  <a:gd name="T86" fmla="*/ 156 w 792"/>
                  <a:gd name="T87" fmla="*/ 1 h 372"/>
                  <a:gd name="T88" fmla="*/ 143 w 792"/>
                  <a:gd name="T89" fmla="*/ 1 h 372"/>
                  <a:gd name="T90" fmla="*/ 130 w 792"/>
                  <a:gd name="T91" fmla="*/ 0 h 372"/>
                  <a:gd name="T92" fmla="*/ 117 w 792"/>
                  <a:gd name="T93" fmla="*/ 0 h 372"/>
                  <a:gd name="T94" fmla="*/ 103 w 792"/>
                  <a:gd name="T95" fmla="*/ 0 h 372"/>
                  <a:gd name="T96" fmla="*/ 89 w 792"/>
                  <a:gd name="T97" fmla="*/ 0 h 372"/>
                  <a:gd name="T98" fmla="*/ 75 w 792"/>
                  <a:gd name="T99" fmla="*/ 0 h 372"/>
                  <a:gd name="T100" fmla="*/ 61 w 792"/>
                  <a:gd name="T101" fmla="*/ 0 h 372"/>
                  <a:gd name="T102" fmla="*/ 48 w 792"/>
                  <a:gd name="T103" fmla="*/ 0 h 372"/>
                  <a:gd name="T104" fmla="*/ 35 w 792"/>
                  <a:gd name="T105" fmla="*/ 1 h 372"/>
                  <a:gd name="T106" fmla="*/ 23 w 792"/>
                  <a:gd name="T107" fmla="*/ 1 h 372"/>
                  <a:gd name="T108" fmla="*/ 12 w 792"/>
                  <a:gd name="T109" fmla="*/ 1 h 372"/>
                  <a:gd name="T110" fmla="*/ 10 w 792"/>
                  <a:gd name="T111" fmla="*/ 1 h 372"/>
                  <a:gd name="T112" fmla="*/ 9 w 792"/>
                  <a:gd name="T113" fmla="*/ 1 h 372"/>
                  <a:gd name="T114" fmla="*/ 8 w 792"/>
                  <a:gd name="T115" fmla="*/ 1 h 372"/>
                  <a:gd name="T116" fmla="*/ 7 w 792"/>
                  <a:gd name="T117" fmla="*/ 2 h 372"/>
                  <a:gd name="T118" fmla="*/ 6 w 792"/>
                  <a:gd name="T119" fmla="*/ 2 h 372"/>
                  <a:gd name="T120" fmla="*/ 5 w 792"/>
                  <a:gd name="T121" fmla="*/ 3 h 372"/>
                  <a:gd name="T122" fmla="*/ 4 w 792"/>
                  <a:gd name="T123" fmla="*/ 4 h 372"/>
                  <a:gd name="T124" fmla="*/ 3 w 792"/>
                  <a:gd name="T125" fmla="*/ 5 h 37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92"/>
                  <a:gd name="T190" fmla="*/ 0 h 372"/>
                  <a:gd name="T191" fmla="*/ 792 w 792"/>
                  <a:gd name="T192" fmla="*/ 372 h 37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92" h="372">
                    <a:moveTo>
                      <a:pt x="9" y="19"/>
                    </a:moveTo>
                    <a:lnTo>
                      <a:pt x="4" y="30"/>
                    </a:lnTo>
                    <a:lnTo>
                      <a:pt x="0" y="42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0" y="357"/>
                    </a:lnTo>
                    <a:lnTo>
                      <a:pt x="16" y="358"/>
                    </a:lnTo>
                    <a:lnTo>
                      <a:pt x="34" y="361"/>
                    </a:lnTo>
                    <a:lnTo>
                      <a:pt x="52" y="362"/>
                    </a:lnTo>
                    <a:lnTo>
                      <a:pt x="73" y="363"/>
                    </a:lnTo>
                    <a:lnTo>
                      <a:pt x="95" y="364"/>
                    </a:lnTo>
                    <a:lnTo>
                      <a:pt x="118" y="365"/>
                    </a:lnTo>
                    <a:lnTo>
                      <a:pt x="143" y="366"/>
                    </a:lnTo>
                    <a:lnTo>
                      <a:pt x="168" y="368"/>
                    </a:lnTo>
                    <a:lnTo>
                      <a:pt x="195" y="369"/>
                    </a:lnTo>
                    <a:lnTo>
                      <a:pt x="221" y="370"/>
                    </a:lnTo>
                    <a:lnTo>
                      <a:pt x="250" y="370"/>
                    </a:lnTo>
                    <a:lnTo>
                      <a:pt x="279" y="371"/>
                    </a:lnTo>
                    <a:lnTo>
                      <a:pt x="308" y="371"/>
                    </a:lnTo>
                    <a:lnTo>
                      <a:pt x="337" y="372"/>
                    </a:lnTo>
                    <a:lnTo>
                      <a:pt x="367" y="372"/>
                    </a:lnTo>
                    <a:lnTo>
                      <a:pt x="397" y="372"/>
                    </a:lnTo>
                    <a:lnTo>
                      <a:pt x="427" y="372"/>
                    </a:lnTo>
                    <a:lnTo>
                      <a:pt x="455" y="371"/>
                    </a:lnTo>
                    <a:lnTo>
                      <a:pt x="485" y="371"/>
                    </a:lnTo>
                    <a:lnTo>
                      <a:pt x="514" y="370"/>
                    </a:lnTo>
                    <a:lnTo>
                      <a:pt x="543" y="370"/>
                    </a:lnTo>
                    <a:lnTo>
                      <a:pt x="571" y="369"/>
                    </a:lnTo>
                    <a:lnTo>
                      <a:pt x="598" y="368"/>
                    </a:lnTo>
                    <a:lnTo>
                      <a:pt x="625" y="366"/>
                    </a:lnTo>
                    <a:lnTo>
                      <a:pt x="650" y="364"/>
                    </a:lnTo>
                    <a:lnTo>
                      <a:pt x="674" y="363"/>
                    </a:lnTo>
                    <a:lnTo>
                      <a:pt x="697" y="361"/>
                    </a:lnTo>
                    <a:lnTo>
                      <a:pt x="719" y="358"/>
                    </a:lnTo>
                    <a:lnTo>
                      <a:pt x="740" y="356"/>
                    </a:lnTo>
                    <a:lnTo>
                      <a:pt x="759" y="353"/>
                    </a:lnTo>
                    <a:lnTo>
                      <a:pt x="777" y="350"/>
                    </a:lnTo>
                    <a:lnTo>
                      <a:pt x="792" y="347"/>
                    </a:lnTo>
                    <a:lnTo>
                      <a:pt x="792" y="2"/>
                    </a:lnTo>
                    <a:lnTo>
                      <a:pt x="770" y="2"/>
                    </a:lnTo>
                    <a:lnTo>
                      <a:pt x="741" y="2"/>
                    </a:lnTo>
                    <a:lnTo>
                      <a:pt x="705" y="1"/>
                    </a:lnTo>
                    <a:lnTo>
                      <a:pt x="665" y="1"/>
                    </a:lnTo>
                    <a:lnTo>
                      <a:pt x="621" y="1"/>
                    </a:lnTo>
                    <a:lnTo>
                      <a:pt x="572" y="1"/>
                    </a:lnTo>
                    <a:lnTo>
                      <a:pt x="520" y="0"/>
                    </a:lnTo>
                    <a:lnTo>
                      <a:pt x="467" y="0"/>
                    </a:lnTo>
                    <a:lnTo>
                      <a:pt x="412" y="0"/>
                    </a:lnTo>
                    <a:lnTo>
                      <a:pt x="355" y="0"/>
                    </a:lnTo>
                    <a:lnTo>
                      <a:pt x="299" y="0"/>
                    </a:lnTo>
                    <a:lnTo>
                      <a:pt x="243" y="0"/>
                    </a:lnTo>
                    <a:lnTo>
                      <a:pt x="189" y="0"/>
                    </a:lnTo>
                    <a:lnTo>
                      <a:pt x="138" y="1"/>
                    </a:lnTo>
                    <a:lnTo>
                      <a:pt x="90" y="1"/>
                    </a:lnTo>
                    <a:lnTo>
                      <a:pt x="45" y="2"/>
                    </a:lnTo>
                    <a:lnTo>
                      <a:pt x="39" y="2"/>
                    </a:lnTo>
                    <a:lnTo>
                      <a:pt x="35" y="2"/>
                    </a:lnTo>
                    <a:lnTo>
                      <a:pt x="30" y="4"/>
                    </a:lnTo>
                    <a:lnTo>
                      <a:pt x="27" y="5"/>
                    </a:lnTo>
                    <a:lnTo>
                      <a:pt x="22" y="7"/>
                    </a:lnTo>
                    <a:lnTo>
                      <a:pt x="19" y="11"/>
                    </a:lnTo>
                    <a:lnTo>
                      <a:pt x="14" y="14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E0C9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9" name="Freeform 17"/>
              <p:cNvSpPr>
                <a:spLocks/>
              </p:cNvSpPr>
              <p:nvPr/>
            </p:nvSpPr>
            <p:spPr bwMode="auto">
              <a:xfrm>
                <a:off x="1128" y="2812"/>
                <a:ext cx="487" cy="374"/>
              </a:xfrm>
              <a:custGeom>
                <a:avLst/>
                <a:gdLst>
                  <a:gd name="T0" fmla="*/ 0 w 975"/>
                  <a:gd name="T1" fmla="*/ 9 h 750"/>
                  <a:gd name="T2" fmla="*/ 4 w 975"/>
                  <a:gd name="T3" fmla="*/ 1 h 750"/>
                  <a:gd name="T4" fmla="*/ 239 w 975"/>
                  <a:gd name="T5" fmla="*/ 0 h 750"/>
                  <a:gd name="T6" fmla="*/ 243 w 975"/>
                  <a:gd name="T7" fmla="*/ 9 h 750"/>
                  <a:gd name="T8" fmla="*/ 243 w 975"/>
                  <a:gd name="T9" fmla="*/ 179 h 750"/>
                  <a:gd name="T10" fmla="*/ 236 w 975"/>
                  <a:gd name="T11" fmla="*/ 183 h 750"/>
                  <a:gd name="T12" fmla="*/ 228 w 975"/>
                  <a:gd name="T13" fmla="*/ 184 h 750"/>
                  <a:gd name="T14" fmla="*/ 221 w 975"/>
                  <a:gd name="T15" fmla="*/ 184 h 750"/>
                  <a:gd name="T16" fmla="*/ 214 w 975"/>
                  <a:gd name="T17" fmla="*/ 184 h 750"/>
                  <a:gd name="T18" fmla="*/ 207 w 975"/>
                  <a:gd name="T19" fmla="*/ 185 h 750"/>
                  <a:gd name="T20" fmla="*/ 199 w 975"/>
                  <a:gd name="T21" fmla="*/ 185 h 750"/>
                  <a:gd name="T22" fmla="*/ 192 w 975"/>
                  <a:gd name="T23" fmla="*/ 185 h 750"/>
                  <a:gd name="T24" fmla="*/ 184 w 975"/>
                  <a:gd name="T25" fmla="*/ 185 h 750"/>
                  <a:gd name="T26" fmla="*/ 177 w 975"/>
                  <a:gd name="T27" fmla="*/ 185 h 750"/>
                  <a:gd name="T28" fmla="*/ 170 w 975"/>
                  <a:gd name="T29" fmla="*/ 186 h 750"/>
                  <a:gd name="T30" fmla="*/ 162 w 975"/>
                  <a:gd name="T31" fmla="*/ 186 h 750"/>
                  <a:gd name="T32" fmla="*/ 155 w 975"/>
                  <a:gd name="T33" fmla="*/ 186 h 750"/>
                  <a:gd name="T34" fmla="*/ 148 w 975"/>
                  <a:gd name="T35" fmla="*/ 186 h 750"/>
                  <a:gd name="T36" fmla="*/ 141 w 975"/>
                  <a:gd name="T37" fmla="*/ 186 h 750"/>
                  <a:gd name="T38" fmla="*/ 133 w 975"/>
                  <a:gd name="T39" fmla="*/ 186 h 750"/>
                  <a:gd name="T40" fmla="*/ 126 w 975"/>
                  <a:gd name="T41" fmla="*/ 187 h 750"/>
                  <a:gd name="T42" fmla="*/ 119 w 975"/>
                  <a:gd name="T43" fmla="*/ 187 h 750"/>
                  <a:gd name="T44" fmla="*/ 112 w 975"/>
                  <a:gd name="T45" fmla="*/ 187 h 750"/>
                  <a:gd name="T46" fmla="*/ 104 w 975"/>
                  <a:gd name="T47" fmla="*/ 187 h 750"/>
                  <a:gd name="T48" fmla="*/ 97 w 975"/>
                  <a:gd name="T49" fmla="*/ 187 h 750"/>
                  <a:gd name="T50" fmla="*/ 90 w 975"/>
                  <a:gd name="T51" fmla="*/ 187 h 750"/>
                  <a:gd name="T52" fmla="*/ 83 w 975"/>
                  <a:gd name="T53" fmla="*/ 187 h 750"/>
                  <a:gd name="T54" fmla="*/ 76 w 975"/>
                  <a:gd name="T55" fmla="*/ 187 h 750"/>
                  <a:gd name="T56" fmla="*/ 68 w 975"/>
                  <a:gd name="T57" fmla="*/ 187 h 750"/>
                  <a:gd name="T58" fmla="*/ 61 w 975"/>
                  <a:gd name="T59" fmla="*/ 187 h 750"/>
                  <a:gd name="T60" fmla="*/ 54 w 975"/>
                  <a:gd name="T61" fmla="*/ 187 h 750"/>
                  <a:gd name="T62" fmla="*/ 47 w 975"/>
                  <a:gd name="T63" fmla="*/ 187 h 750"/>
                  <a:gd name="T64" fmla="*/ 40 w 975"/>
                  <a:gd name="T65" fmla="*/ 187 h 750"/>
                  <a:gd name="T66" fmla="*/ 33 w 975"/>
                  <a:gd name="T67" fmla="*/ 187 h 750"/>
                  <a:gd name="T68" fmla="*/ 26 w 975"/>
                  <a:gd name="T69" fmla="*/ 186 h 750"/>
                  <a:gd name="T70" fmla="*/ 19 w 975"/>
                  <a:gd name="T71" fmla="*/ 186 h 750"/>
                  <a:gd name="T72" fmla="*/ 12 w 975"/>
                  <a:gd name="T73" fmla="*/ 186 h 750"/>
                  <a:gd name="T74" fmla="*/ 5 w 975"/>
                  <a:gd name="T75" fmla="*/ 186 h 750"/>
                  <a:gd name="T76" fmla="*/ 0 w 975"/>
                  <a:gd name="T77" fmla="*/ 179 h 750"/>
                  <a:gd name="T78" fmla="*/ 0 w 975"/>
                  <a:gd name="T79" fmla="*/ 9 h 7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75"/>
                  <a:gd name="T121" fmla="*/ 0 h 750"/>
                  <a:gd name="T122" fmla="*/ 975 w 975"/>
                  <a:gd name="T123" fmla="*/ 750 h 7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75" h="750">
                    <a:moveTo>
                      <a:pt x="0" y="37"/>
                    </a:moveTo>
                    <a:lnTo>
                      <a:pt x="17" y="6"/>
                    </a:lnTo>
                    <a:lnTo>
                      <a:pt x="959" y="0"/>
                    </a:lnTo>
                    <a:lnTo>
                      <a:pt x="975" y="37"/>
                    </a:lnTo>
                    <a:lnTo>
                      <a:pt x="975" y="720"/>
                    </a:lnTo>
                    <a:lnTo>
                      <a:pt x="944" y="736"/>
                    </a:lnTo>
                    <a:lnTo>
                      <a:pt x="915" y="737"/>
                    </a:lnTo>
                    <a:lnTo>
                      <a:pt x="885" y="738"/>
                    </a:lnTo>
                    <a:lnTo>
                      <a:pt x="857" y="739"/>
                    </a:lnTo>
                    <a:lnTo>
                      <a:pt x="828" y="741"/>
                    </a:lnTo>
                    <a:lnTo>
                      <a:pt x="798" y="742"/>
                    </a:lnTo>
                    <a:lnTo>
                      <a:pt x="769" y="743"/>
                    </a:lnTo>
                    <a:lnTo>
                      <a:pt x="739" y="743"/>
                    </a:lnTo>
                    <a:lnTo>
                      <a:pt x="710" y="744"/>
                    </a:lnTo>
                    <a:lnTo>
                      <a:pt x="681" y="745"/>
                    </a:lnTo>
                    <a:lnTo>
                      <a:pt x="651" y="745"/>
                    </a:lnTo>
                    <a:lnTo>
                      <a:pt x="623" y="746"/>
                    </a:lnTo>
                    <a:lnTo>
                      <a:pt x="594" y="746"/>
                    </a:lnTo>
                    <a:lnTo>
                      <a:pt x="564" y="747"/>
                    </a:lnTo>
                    <a:lnTo>
                      <a:pt x="535" y="747"/>
                    </a:lnTo>
                    <a:lnTo>
                      <a:pt x="506" y="749"/>
                    </a:lnTo>
                    <a:lnTo>
                      <a:pt x="477" y="749"/>
                    </a:lnTo>
                    <a:lnTo>
                      <a:pt x="448" y="749"/>
                    </a:lnTo>
                    <a:lnTo>
                      <a:pt x="419" y="749"/>
                    </a:lnTo>
                    <a:lnTo>
                      <a:pt x="390" y="749"/>
                    </a:lnTo>
                    <a:lnTo>
                      <a:pt x="361" y="750"/>
                    </a:lnTo>
                    <a:lnTo>
                      <a:pt x="332" y="750"/>
                    </a:lnTo>
                    <a:lnTo>
                      <a:pt x="304" y="750"/>
                    </a:lnTo>
                    <a:lnTo>
                      <a:pt x="275" y="749"/>
                    </a:lnTo>
                    <a:lnTo>
                      <a:pt x="247" y="749"/>
                    </a:lnTo>
                    <a:lnTo>
                      <a:pt x="218" y="749"/>
                    </a:lnTo>
                    <a:lnTo>
                      <a:pt x="189" y="749"/>
                    </a:lnTo>
                    <a:lnTo>
                      <a:pt x="162" y="749"/>
                    </a:lnTo>
                    <a:lnTo>
                      <a:pt x="133" y="749"/>
                    </a:lnTo>
                    <a:lnTo>
                      <a:pt x="105" y="747"/>
                    </a:lnTo>
                    <a:lnTo>
                      <a:pt x="77" y="747"/>
                    </a:lnTo>
                    <a:lnTo>
                      <a:pt x="49" y="746"/>
                    </a:lnTo>
                    <a:lnTo>
                      <a:pt x="21" y="746"/>
                    </a:lnTo>
                    <a:lnTo>
                      <a:pt x="0" y="72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0" name="Freeform 18"/>
              <p:cNvSpPr>
                <a:spLocks/>
              </p:cNvSpPr>
              <p:nvPr/>
            </p:nvSpPr>
            <p:spPr bwMode="auto">
              <a:xfrm>
                <a:off x="1141" y="2822"/>
                <a:ext cx="461" cy="354"/>
              </a:xfrm>
              <a:custGeom>
                <a:avLst/>
                <a:gdLst>
                  <a:gd name="T0" fmla="*/ 0 w 922"/>
                  <a:gd name="T1" fmla="*/ 9 h 707"/>
                  <a:gd name="T2" fmla="*/ 4 w 922"/>
                  <a:gd name="T3" fmla="*/ 2 h 707"/>
                  <a:gd name="T4" fmla="*/ 227 w 922"/>
                  <a:gd name="T5" fmla="*/ 0 h 707"/>
                  <a:gd name="T6" fmla="*/ 231 w 922"/>
                  <a:gd name="T7" fmla="*/ 9 h 707"/>
                  <a:gd name="T8" fmla="*/ 231 w 922"/>
                  <a:gd name="T9" fmla="*/ 168 h 707"/>
                  <a:gd name="T10" fmla="*/ 222 w 922"/>
                  <a:gd name="T11" fmla="*/ 174 h 707"/>
                  <a:gd name="T12" fmla="*/ 215 w 922"/>
                  <a:gd name="T13" fmla="*/ 174 h 707"/>
                  <a:gd name="T14" fmla="*/ 207 w 922"/>
                  <a:gd name="T15" fmla="*/ 174 h 707"/>
                  <a:gd name="T16" fmla="*/ 200 w 922"/>
                  <a:gd name="T17" fmla="*/ 175 h 707"/>
                  <a:gd name="T18" fmla="*/ 193 w 922"/>
                  <a:gd name="T19" fmla="*/ 175 h 707"/>
                  <a:gd name="T20" fmla="*/ 186 w 922"/>
                  <a:gd name="T21" fmla="*/ 175 h 707"/>
                  <a:gd name="T22" fmla="*/ 179 w 922"/>
                  <a:gd name="T23" fmla="*/ 175 h 707"/>
                  <a:gd name="T24" fmla="*/ 172 w 922"/>
                  <a:gd name="T25" fmla="*/ 175 h 707"/>
                  <a:gd name="T26" fmla="*/ 165 w 922"/>
                  <a:gd name="T27" fmla="*/ 176 h 707"/>
                  <a:gd name="T28" fmla="*/ 159 w 922"/>
                  <a:gd name="T29" fmla="*/ 176 h 707"/>
                  <a:gd name="T30" fmla="*/ 152 w 922"/>
                  <a:gd name="T31" fmla="*/ 176 h 707"/>
                  <a:gd name="T32" fmla="*/ 145 w 922"/>
                  <a:gd name="T33" fmla="*/ 176 h 707"/>
                  <a:gd name="T34" fmla="*/ 138 w 922"/>
                  <a:gd name="T35" fmla="*/ 176 h 707"/>
                  <a:gd name="T36" fmla="*/ 132 w 922"/>
                  <a:gd name="T37" fmla="*/ 177 h 707"/>
                  <a:gd name="T38" fmla="*/ 125 w 922"/>
                  <a:gd name="T39" fmla="*/ 177 h 707"/>
                  <a:gd name="T40" fmla="*/ 118 w 922"/>
                  <a:gd name="T41" fmla="*/ 177 h 707"/>
                  <a:gd name="T42" fmla="*/ 112 w 922"/>
                  <a:gd name="T43" fmla="*/ 177 h 707"/>
                  <a:gd name="T44" fmla="*/ 105 w 922"/>
                  <a:gd name="T45" fmla="*/ 177 h 707"/>
                  <a:gd name="T46" fmla="*/ 98 w 922"/>
                  <a:gd name="T47" fmla="*/ 177 h 707"/>
                  <a:gd name="T48" fmla="*/ 92 w 922"/>
                  <a:gd name="T49" fmla="*/ 177 h 707"/>
                  <a:gd name="T50" fmla="*/ 85 w 922"/>
                  <a:gd name="T51" fmla="*/ 177 h 707"/>
                  <a:gd name="T52" fmla="*/ 78 w 922"/>
                  <a:gd name="T53" fmla="*/ 177 h 707"/>
                  <a:gd name="T54" fmla="*/ 72 w 922"/>
                  <a:gd name="T55" fmla="*/ 177 h 707"/>
                  <a:gd name="T56" fmla="*/ 65 w 922"/>
                  <a:gd name="T57" fmla="*/ 177 h 707"/>
                  <a:gd name="T58" fmla="*/ 59 w 922"/>
                  <a:gd name="T59" fmla="*/ 177 h 707"/>
                  <a:gd name="T60" fmla="*/ 52 w 922"/>
                  <a:gd name="T61" fmla="*/ 177 h 707"/>
                  <a:gd name="T62" fmla="*/ 45 w 922"/>
                  <a:gd name="T63" fmla="*/ 177 h 707"/>
                  <a:gd name="T64" fmla="*/ 38 w 922"/>
                  <a:gd name="T65" fmla="*/ 177 h 707"/>
                  <a:gd name="T66" fmla="*/ 31 w 922"/>
                  <a:gd name="T67" fmla="*/ 177 h 707"/>
                  <a:gd name="T68" fmla="*/ 25 w 922"/>
                  <a:gd name="T69" fmla="*/ 177 h 707"/>
                  <a:gd name="T70" fmla="*/ 18 w 922"/>
                  <a:gd name="T71" fmla="*/ 177 h 707"/>
                  <a:gd name="T72" fmla="*/ 11 w 922"/>
                  <a:gd name="T73" fmla="*/ 176 h 707"/>
                  <a:gd name="T74" fmla="*/ 4 w 922"/>
                  <a:gd name="T75" fmla="*/ 176 h 707"/>
                  <a:gd name="T76" fmla="*/ 0 w 922"/>
                  <a:gd name="T77" fmla="*/ 170 h 707"/>
                  <a:gd name="T78" fmla="*/ 0 w 922"/>
                  <a:gd name="T79" fmla="*/ 9 h 70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22"/>
                  <a:gd name="T121" fmla="*/ 0 h 707"/>
                  <a:gd name="T122" fmla="*/ 922 w 922"/>
                  <a:gd name="T123" fmla="*/ 707 h 70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22" h="707">
                    <a:moveTo>
                      <a:pt x="0" y="36"/>
                    </a:moveTo>
                    <a:lnTo>
                      <a:pt x="15" y="5"/>
                    </a:lnTo>
                    <a:lnTo>
                      <a:pt x="907" y="0"/>
                    </a:lnTo>
                    <a:lnTo>
                      <a:pt x="922" y="36"/>
                    </a:lnTo>
                    <a:lnTo>
                      <a:pt x="922" y="671"/>
                    </a:lnTo>
                    <a:lnTo>
                      <a:pt x="886" y="693"/>
                    </a:lnTo>
                    <a:lnTo>
                      <a:pt x="857" y="694"/>
                    </a:lnTo>
                    <a:lnTo>
                      <a:pt x="828" y="696"/>
                    </a:lnTo>
                    <a:lnTo>
                      <a:pt x="800" y="697"/>
                    </a:lnTo>
                    <a:lnTo>
                      <a:pt x="772" y="698"/>
                    </a:lnTo>
                    <a:lnTo>
                      <a:pt x="743" y="699"/>
                    </a:lnTo>
                    <a:lnTo>
                      <a:pt x="715" y="700"/>
                    </a:lnTo>
                    <a:lnTo>
                      <a:pt x="688" y="700"/>
                    </a:lnTo>
                    <a:lnTo>
                      <a:pt x="660" y="701"/>
                    </a:lnTo>
                    <a:lnTo>
                      <a:pt x="633" y="702"/>
                    </a:lnTo>
                    <a:lnTo>
                      <a:pt x="606" y="702"/>
                    </a:lnTo>
                    <a:lnTo>
                      <a:pt x="578" y="704"/>
                    </a:lnTo>
                    <a:lnTo>
                      <a:pt x="552" y="704"/>
                    </a:lnTo>
                    <a:lnTo>
                      <a:pt x="525" y="705"/>
                    </a:lnTo>
                    <a:lnTo>
                      <a:pt x="498" y="705"/>
                    </a:lnTo>
                    <a:lnTo>
                      <a:pt x="471" y="706"/>
                    </a:lnTo>
                    <a:lnTo>
                      <a:pt x="445" y="706"/>
                    </a:lnTo>
                    <a:lnTo>
                      <a:pt x="418" y="706"/>
                    </a:lnTo>
                    <a:lnTo>
                      <a:pt x="392" y="706"/>
                    </a:lnTo>
                    <a:lnTo>
                      <a:pt x="365" y="706"/>
                    </a:lnTo>
                    <a:lnTo>
                      <a:pt x="339" y="707"/>
                    </a:lnTo>
                    <a:lnTo>
                      <a:pt x="312" y="707"/>
                    </a:lnTo>
                    <a:lnTo>
                      <a:pt x="286" y="707"/>
                    </a:lnTo>
                    <a:lnTo>
                      <a:pt x="259" y="706"/>
                    </a:lnTo>
                    <a:lnTo>
                      <a:pt x="233" y="706"/>
                    </a:lnTo>
                    <a:lnTo>
                      <a:pt x="205" y="706"/>
                    </a:lnTo>
                    <a:lnTo>
                      <a:pt x="179" y="706"/>
                    </a:lnTo>
                    <a:lnTo>
                      <a:pt x="152" y="706"/>
                    </a:lnTo>
                    <a:lnTo>
                      <a:pt x="124" y="706"/>
                    </a:lnTo>
                    <a:lnTo>
                      <a:pt x="98" y="705"/>
                    </a:lnTo>
                    <a:lnTo>
                      <a:pt x="70" y="705"/>
                    </a:lnTo>
                    <a:lnTo>
                      <a:pt x="43" y="704"/>
                    </a:lnTo>
                    <a:lnTo>
                      <a:pt x="15" y="704"/>
                    </a:lnTo>
                    <a:lnTo>
                      <a:pt x="0" y="677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495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1" name="Freeform 19"/>
              <p:cNvSpPr>
                <a:spLocks/>
              </p:cNvSpPr>
              <p:nvPr/>
            </p:nvSpPr>
            <p:spPr bwMode="auto">
              <a:xfrm>
                <a:off x="1154" y="2833"/>
                <a:ext cx="436" cy="333"/>
              </a:xfrm>
              <a:custGeom>
                <a:avLst/>
                <a:gdLst>
                  <a:gd name="T0" fmla="*/ 2 w 872"/>
                  <a:gd name="T1" fmla="*/ 8 h 666"/>
                  <a:gd name="T2" fmla="*/ 4 w 872"/>
                  <a:gd name="T3" fmla="*/ 4 h 666"/>
                  <a:gd name="T4" fmla="*/ 12 w 872"/>
                  <a:gd name="T5" fmla="*/ 1 h 666"/>
                  <a:gd name="T6" fmla="*/ 25 w 872"/>
                  <a:gd name="T7" fmla="*/ 1 h 666"/>
                  <a:gd name="T8" fmla="*/ 38 w 872"/>
                  <a:gd name="T9" fmla="*/ 1 h 666"/>
                  <a:gd name="T10" fmla="*/ 51 w 872"/>
                  <a:gd name="T11" fmla="*/ 1 h 666"/>
                  <a:gd name="T12" fmla="*/ 64 w 872"/>
                  <a:gd name="T13" fmla="*/ 1 h 666"/>
                  <a:gd name="T14" fmla="*/ 77 w 872"/>
                  <a:gd name="T15" fmla="*/ 1 h 666"/>
                  <a:gd name="T16" fmla="*/ 90 w 872"/>
                  <a:gd name="T17" fmla="*/ 1 h 666"/>
                  <a:gd name="T18" fmla="*/ 103 w 872"/>
                  <a:gd name="T19" fmla="*/ 1 h 666"/>
                  <a:gd name="T20" fmla="*/ 116 w 872"/>
                  <a:gd name="T21" fmla="*/ 1 h 666"/>
                  <a:gd name="T22" fmla="*/ 129 w 872"/>
                  <a:gd name="T23" fmla="*/ 1 h 666"/>
                  <a:gd name="T24" fmla="*/ 142 w 872"/>
                  <a:gd name="T25" fmla="*/ 1 h 666"/>
                  <a:gd name="T26" fmla="*/ 155 w 872"/>
                  <a:gd name="T27" fmla="*/ 1 h 666"/>
                  <a:gd name="T28" fmla="*/ 167 w 872"/>
                  <a:gd name="T29" fmla="*/ 1 h 666"/>
                  <a:gd name="T30" fmla="*/ 180 w 872"/>
                  <a:gd name="T31" fmla="*/ 1 h 666"/>
                  <a:gd name="T32" fmla="*/ 193 w 872"/>
                  <a:gd name="T33" fmla="*/ 0 h 666"/>
                  <a:gd name="T34" fmla="*/ 206 w 872"/>
                  <a:gd name="T35" fmla="*/ 0 h 666"/>
                  <a:gd name="T36" fmla="*/ 214 w 872"/>
                  <a:gd name="T37" fmla="*/ 2 h 666"/>
                  <a:gd name="T38" fmla="*/ 217 w 872"/>
                  <a:gd name="T39" fmla="*/ 7 h 666"/>
                  <a:gd name="T40" fmla="*/ 218 w 872"/>
                  <a:gd name="T41" fmla="*/ 46 h 666"/>
                  <a:gd name="T42" fmla="*/ 218 w 872"/>
                  <a:gd name="T43" fmla="*/ 120 h 666"/>
                  <a:gd name="T44" fmla="*/ 217 w 872"/>
                  <a:gd name="T45" fmla="*/ 158 h 666"/>
                  <a:gd name="T46" fmla="*/ 215 w 872"/>
                  <a:gd name="T47" fmla="*/ 160 h 666"/>
                  <a:gd name="T48" fmla="*/ 212 w 872"/>
                  <a:gd name="T49" fmla="*/ 161 h 666"/>
                  <a:gd name="T50" fmla="*/ 210 w 872"/>
                  <a:gd name="T51" fmla="*/ 163 h 666"/>
                  <a:gd name="T52" fmla="*/ 202 w 872"/>
                  <a:gd name="T53" fmla="*/ 164 h 666"/>
                  <a:gd name="T54" fmla="*/ 188 w 872"/>
                  <a:gd name="T55" fmla="*/ 165 h 666"/>
                  <a:gd name="T56" fmla="*/ 175 w 872"/>
                  <a:gd name="T57" fmla="*/ 165 h 666"/>
                  <a:gd name="T58" fmla="*/ 162 w 872"/>
                  <a:gd name="T59" fmla="*/ 166 h 666"/>
                  <a:gd name="T60" fmla="*/ 149 w 872"/>
                  <a:gd name="T61" fmla="*/ 166 h 666"/>
                  <a:gd name="T62" fmla="*/ 136 w 872"/>
                  <a:gd name="T63" fmla="*/ 166 h 666"/>
                  <a:gd name="T64" fmla="*/ 124 w 872"/>
                  <a:gd name="T65" fmla="*/ 166 h 666"/>
                  <a:gd name="T66" fmla="*/ 112 w 872"/>
                  <a:gd name="T67" fmla="*/ 167 h 666"/>
                  <a:gd name="T68" fmla="*/ 99 w 872"/>
                  <a:gd name="T69" fmla="*/ 167 h 666"/>
                  <a:gd name="T70" fmla="*/ 87 w 872"/>
                  <a:gd name="T71" fmla="*/ 167 h 666"/>
                  <a:gd name="T72" fmla="*/ 75 w 872"/>
                  <a:gd name="T73" fmla="*/ 167 h 666"/>
                  <a:gd name="T74" fmla="*/ 62 w 872"/>
                  <a:gd name="T75" fmla="*/ 167 h 666"/>
                  <a:gd name="T76" fmla="*/ 50 w 872"/>
                  <a:gd name="T77" fmla="*/ 167 h 666"/>
                  <a:gd name="T78" fmla="*/ 37 w 872"/>
                  <a:gd name="T79" fmla="*/ 167 h 666"/>
                  <a:gd name="T80" fmla="*/ 24 w 872"/>
                  <a:gd name="T81" fmla="*/ 166 h 666"/>
                  <a:gd name="T82" fmla="*/ 12 w 872"/>
                  <a:gd name="T83" fmla="*/ 166 h 666"/>
                  <a:gd name="T84" fmla="*/ 4 w 872"/>
                  <a:gd name="T85" fmla="*/ 164 h 666"/>
                  <a:gd name="T86" fmla="*/ 2 w 872"/>
                  <a:gd name="T87" fmla="*/ 161 h 666"/>
                  <a:gd name="T88" fmla="*/ 0 w 872"/>
                  <a:gd name="T89" fmla="*/ 122 h 666"/>
                  <a:gd name="T90" fmla="*/ 0 w 872"/>
                  <a:gd name="T91" fmla="*/ 48 h 6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72"/>
                  <a:gd name="T139" fmla="*/ 0 h 666"/>
                  <a:gd name="T140" fmla="*/ 872 w 872"/>
                  <a:gd name="T141" fmla="*/ 666 h 6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72" h="666">
                    <a:moveTo>
                      <a:pt x="0" y="40"/>
                    </a:moveTo>
                    <a:lnTo>
                      <a:pt x="5" y="31"/>
                    </a:lnTo>
                    <a:lnTo>
                      <a:pt x="11" y="22"/>
                    </a:lnTo>
                    <a:lnTo>
                      <a:pt x="15" y="14"/>
                    </a:lnTo>
                    <a:lnTo>
                      <a:pt x="20" y="4"/>
                    </a:lnTo>
                    <a:lnTo>
                      <a:pt x="47" y="4"/>
                    </a:lnTo>
                    <a:lnTo>
                      <a:pt x="72" y="4"/>
                    </a:lnTo>
                    <a:lnTo>
                      <a:pt x="98" y="4"/>
                    </a:lnTo>
                    <a:lnTo>
                      <a:pt x="124" y="4"/>
                    </a:lnTo>
                    <a:lnTo>
                      <a:pt x="150" y="3"/>
                    </a:lnTo>
                    <a:lnTo>
                      <a:pt x="176" y="3"/>
                    </a:lnTo>
                    <a:lnTo>
                      <a:pt x="202" y="3"/>
                    </a:lnTo>
                    <a:lnTo>
                      <a:pt x="227" y="3"/>
                    </a:lnTo>
                    <a:lnTo>
                      <a:pt x="254" y="3"/>
                    </a:lnTo>
                    <a:lnTo>
                      <a:pt x="279" y="3"/>
                    </a:lnTo>
                    <a:lnTo>
                      <a:pt x="306" y="3"/>
                    </a:lnTo>
                    <a:lnTo>
                      <a:pt x="331" y="3"/>
                    </a:lnTo>
                    <a:lnTo>
                      <a:pt x="358" y="2"/>
                    </a:lnTo>
                    <a:lnTo>
                      <a:pt x="383" y="2"/>
                    </a:lnTo>
                    <a:lnTo>
                      <a:pt x="410" y="2"/>
                    </a:lnTo>
                    <a:lnTo>
                      <a:pt x="435" y="2"/>
                    </a:lnTo>
                    <a:lnTo>
                      <a:pt x="461" y="2"/>
                    </a:lnTo>
                    <a:lnTo>
                      <a:pt x="487" y="2"/>
                    </a:lnTo>
                    <a:lnTo>
                      <a:pt x="513" y="2"/>
                    </a:lnTo>
                    <a:lnTo>
                      <a:pt x="539" y="1"/>
                    </a:lnTo>
                    <a:lnTo>
                      <a:pt x="565" y="1"/>
                    </a:lnTo>
                    <a:lnTo>
                      <a:pt x="590" y="1"/>
                    </a:lnTo>
                    <a:lnTo>
                      <a:pt x="617" y="1"/>
                    </a:lnTo>
                    <a:lnTo>
                      <a:pt x="642" y="1"/>
                    </a:lnTo>
                    <a:lnTo>
                      <a:pt x="668" y="1"/>
                    </a:lnTo>
                    <a:lnTo>
                      <a:pt x="694" y="1"/>
                    </a:lnTo>
                    <a:lnTo>
                      <a:pt x="719" y="1"/>
                    </a:lnTo>
                    <a:lnTo>
                      <a:pt x="746" y="0"/>
                    </a:lnTo>
                    <a:lnTo>
                      <a:pt x="771" y="0"/>
                    </a:lnTo>
                    <a:lnTo>
                      <a:pt x="797" y="0"/>
                    </a:lnTo>
                    <a:lnTo>
                      <a:pt x="823" y="0"/>
                    </a:lnTo>
                    <a:lnTo>
                      <a:pt x="848" y="0"/>
                    </a:lnTo>
                    <a:lnTo>
                      <a:pt x="854" y="8"/>
                    </a:lnTo>
                    <a:lnTo>
                      <a:pt x="859" y="17"/>
                    </a:lnTo>
                    <a:lnTo>
                      <a:pt x="865" y="25"/>
                    </a:lnTo>
                    <a:lnTo>
                      <a:pt x="870" y="34"/>
                    </a:lnTo>
                    <a:lnTo>
                      <a:pt x="872" y="182"/>
                    </a:lnTo>
                    <a:lnTo>
                      <a:pt x="872" y="330"/>
                    </a:lnTo>
                    <a:lnTo>
                      <a:pt x="872" y="479"/>
                    </a:lnTo>
                    <a:lnTo>
                      <a:pt x="872" y="627"/>
                    </a:lnTo>
                    <a:lnTo>
                      <a:pt x="867" y="631"/>
                    </a:lnTo>
                    <a:lnTo>
                      <a:pt x="861" y="633"/>
                    </a:lnTo>
                    <a:lnTo>
                      <a:pt x="857" y="637"/>
                    </a:lnTo>
                    <a:lnTo>
                      <a:pt x="852" y="640"/>
                    </a:lnTo>
                    <a:lnTo>
                      <a:pt x="846" y="643"/>
                    </a:lnTo>
                    <a:lnTo>
                      <a:pt x="842" y="647"/>
                    </a:lnTo>
                    <a:lnTo>
                      <a:pt x="837" y="650"/>
                    </a:lnTo>
                    <a:lnTo>
                      <a:pt x="832" y="654"/>
                    </a:lnTo>
                    <a:lnTo>
                      <a:pt x="805" y="655"/>
                    </a:lnTo>
                    <a:lnTo>
                      <a:pt x="778" y="656"/>
                    </a:lnTo>
                    <a:lnTo>
                      <a:pt x="751" y="657"/>
                    </a:lnTo>
                    <a:lnTo>
                      <a:pt x="724" y="658"/>
                    </a:lnTo>
                    <a:lnTo>
                      <a:pt x="698" y="660"/>
                    </a:lnTo>
                    <a:lnTo>
                      <a:pt x="672" y="660"/>
                    </a:lnTo>
                    <a:lnTo>
                      <a:pt x="646" y="661"/>
                    </a:lnTo>
                    <a:lnTo>
                      <a:pt x="620" y="662"/>
                    </a:lnTo>
                    <a:lnTo>
                      <a:pt x="595" y="662"/>
                    </a:lnTo>
                    <a:lnTo>
                      <a:pt x="570" y="663"/>
                    </a:lnTo>
                    <a:lnTo>
                      <a:pt x="544" y="663"/>
                    </a:lnTo>
                    <a:lnTo>
                      <a:pt x="519" y="664"/>
                    </a:lnTo>
                    <a:lnTo>
                      <a:pt x="495" y="664"/>
                    </a:lnTo>
                    <a:lnTo>
                      <a:pt x="469" y="664"/>
                    </a:lnTo>
                    <a:lnTo>
                      <a:pt x="445" y="665"/>
                    </a:lnTo>
                    <a:lnTo>
                      <a:pt x="420" y="665"/>
                    </a:lnTo>
                    <a:lnTo>
                      <a:pt x="396" y="665"/>
                    </a:lnTo>
                    <a:lnTo>
                      <a:pt x="370" y="665"/>
                    </a:lnTo>
                    <a:lnTo>
                      <a:pt x="346" y="665"/>
                    </a:lnTo>
                    <a:lnTo>
                      <a:pt x="322" y="666"/>
                    </a:lnTo>
                    <a:lnTo>
                      <a:pt x="297" y="666"/>
                    </a:lnTo>
                    <a:lnTo>
                      <a:pt x="272" y="666"/>
                    </a:lnTo>
                    <a:lnTo>
                      <a:pt x="247" y="666"/>
                    </a:lnTo>
                    <a:lnTo>
                      <a:pt x="223" y="665"/>
                    </a:lnTo>
                    <a:lnTo>
                      <a:pt x="198" y="665"/>
                    </a:lnTo>
                    <a:lnTo>
                      <a:pt x="172" y="665"/>
                    </a:lnTo>
                    <a:lnTo>
                      <a:pt x="148" y="665"/>
                    </a:lnTo>
                    <a:lnTo>
                      <a:pt x="123" y="665"/>
                    </a:lnTo>
                    <a:lnTo>
                      <a:pt x="96" y="664"/>
                    </a:lnTo>
                    <a:lnTo>
                      <a:pt x="71" y="664"/>
                    </a:lnTo>
                    <a:lnTo>
                      <a:pt x="45" y="663"/>
                    </a:lnTo>
                    <a:lnTo>
                      <a:pt x="19" y="663"/>
                    </a:lnTo>
                    <a:lnTo>
                      <a:pt x="14" y="655"/>
                    </a:lnTo>
                    <a:lnTo>
                      <a:pt x="11" y="648"/>
                    </a:lnTo>
                    <a:lnTo>
                      <a:pt x="6" y="641"/>
                    </a:lnTo>
                    <a:lnTo>
                      <a:pt x="2" y="633"/>
                    </a:lnTo>
                    <a:lnTo>
                      <a:pt x="0" y="486"/>
                    </a:lnTo>
                    <a:lnTo>
                      <a:pt x="0" y="337"/>
                    </a:lnTo>
                    <a:lnTo>
                      <a:pt x="0" y="18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516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2" name="Freeform 20"/>
              <p:cNvSpPr>
                <a:spLocks/>
              </p:cNvSpPr>
              <p:nvPr/>
            </p:nvSpPr>
            <p:spPr bwMode="auto">
              <a:xfrm>
                <a:off x="1167" y="2843"/>
                <a:ext cx="410" cy="313"/>
              </a:xfrm>
              <a:custGeom>
                <a:avLst/>
                <a:gdLst>
                  <a:gd name="T0" fmla="*/ 2 w 819"/>
                  <a:gd name="T1" fmla="*/ 8 h 627"/>
                  <a:gd name="T2" fmla="*/ 5 w 819"/>
                  <a:gd name="T3" fmla="*/ 3 h 627"/>
                  <a:gd name="T4" fmla="*/ 13 w 819"/>
                  <a:gd name="T5" fmla="*/ 1 h 627"/>
                  <a:gd name="T6" fmla="*/ 25 w 819"/>
                  <a:gd name="T7" fmla="*/ 1 h 627"/>
                  <a:gd name="T8" fmla="*/ 37 w 819"/>
                  <a:gd name="T9" fmla="*/ 1 h 627"/>
                  <a:gd name="T10" fmla="*/ 49 w 819"/>
                  <a:gd name="T11" fmla="*/ 1 h 627"/>
                  <a:gd name="T12" fmla="*/ 61 w 819"/>
                  <a:gd name="T13" fmla="*/ 1 h 627"/>
                  <a:gd name="T14" fmla="*/ 73 w 819"/>
                  <a:gd name="T15" fmla="*/ 1 h 627"/>
                  <a:gd name="T16" fmla="*/ 84 w 819"/>
                  <a:gd name="T17" fmla="*/ 0 h 627"/>
                  <a:gd name="T18" fmla="*/ 97 w 819"/>
                  <a:gd name="T19" fmla="*/ 0 h 627"/>
                  <a:gd name="T20" fmla="*/ 109 w 819"/>
                  <a:gd name="T21" fmla="*/ 0 h 627"/>
                  <a:gd name="T22" fmla="*/ 120 w 819"/>
                  <a:gd name="T23" fmla="*/ 0 h 627"/>
                  <a:gd name="T24" fmla="*/ 133 w 819"/>
                  <a:gd name="T25" fmla="*/ 0 h 627"/>
                  <a:gd name="T26" fmla="*/ 144 w 819"/>
                  <a:gd name="T27" fmla="*/ 0 h 627"/>
                  <a:gd name="T28" fmla="*/ 156 w 819"/>
                  <a:gd name="T29" fmla="*/ 0 h 627"/>
                  <a:gd name="T30" fmla="*/ 168 w 819"/>
                  <a:gd name="T31" fmla="*/ 0 h 627"/>
                  <a:gd name="T32" fmla="*/ 180 w 819"/>
                  <a:gd name="T33" fmla="*/ 0 h 627"/>
                  <a:gd name="T34" fmla="*/ 192 w 819"/>
                  <a:gd name="T35" fmla="*/ 0 h 627"/>
                  <a:gd name="T36" fmla="*/ 200 w 819"/>
                  <a:gd name="T37" fmla="*/ 2 h 627"/>
                  <a:gd name="T38" fmla="*/ 203 w 819"/>
                  <a:gd name="T39" fmla="*/ 6 h 627"/>
                  <a:gd name="T40" fmla="*/ 205 w 819"/>
                  <a:gd name="T41" fmla="*/ 42 h 627"/>
                  <a:gd name="T42" fmla="*/ 205 w 819"/>
                  <a:gd name="T43" fmla="*/ 111 h 627"/>
                  <a:gd name="T44" fmla="*/ 204 w 819"/>
                  <a:gd name="T45" fmla="*/ 146 h 627"/>
                  <a:gd name="T46" fmla="*/ 201 w 819"/>
                  <a:gd name="T47" fmla="*/ 148 h 627"/>
                  <a:gd name="T48" fmla="*/ 199 w 819"/>
                  <a:gd name="T49" fmla="*/ 151 h 627"/>
                  <a:gd name="T50" fmla="*/ 196 w 819"/>
                  <a:gd name="T51" fmla="*/ 153 h 627"/>
                  <a:gd name="T52" fmla="*/ 188 w 819"/>
                  <a:gd name="T53" fmla="*/ 154 h 627"/>
                  <a:gd name="T54" fmla="*/ 176 w 819"/>
                  <a:gd name="T55" fmla="*/ 154 h 627"/>
                  <a:gd name="T56" fmla="*/ 163 w 819"/>
                  <a:gd name="T57" fmla="*/ 155 h 627"/>
                  <a:gd name="T58" fmla="*/ 151 w 819"/>
                  <a:gd name="T59" fmla="*/ 155 h 627"/>
                  <a:gd name="T60" fmla="*/ 139 w 819"/>
                  <a:gd name="T61" fmla="*/ 155 h 627"/>
                  <a:gd name="T62" fmla="*/ 128 w 819"/>
                  <a:gd name="T63" fmla="*/ 156 h 627"/>
                  <a:gd name="T64" fmla="*/ 116 w 819"/>
                  <a:gd name="T65" fmla="*/ 156 h 627"/>
                  <a:gd name="T66" fmla="*/ 105 w 819"/>
                  <a:gd name="T67" fmla="*/ 156 h 627"/>
                  <a:gd name="T68" fmla="*/ 93 w 819"/>
                  <a:gd name="T69" fmla="*/ 156 h 627"/>
                  <a:gd name="T70" fmla="*/ 82 w 819"/>
                  <a:gd name="T71" fmla="*/ 156 h 627"/>
                  <a:gd name="T72" fmla="*/ 71 w 819"/>
                  <a:gd name="T73" fmla="*/ 156 h 627"/>
                  <a:gd name="T74" fmla="*/ 59 w 819"/>
                  <a:gd name="T75" fmla="*/ 156 h 627"/>
                  <a:gd name="T76" fmla="*/ 48 w 819"/>
                  <a:gd name="T77" fmla="*/ 156 h 627"/>
                  <a:gd name="T78" fmla="*/ 36 w 819"/>
                  <a:gd name="T79" fmla="*/ 156 h 627"/>
                  <a:gd name="T80" fmla="*/ 24 w 819"/>
                  <a:gd name="T81" fmla="*/ 156 h 627"/>
                  <a:gd name="T82" fmla="*/ 12 w 819"/>
                  <a:gd name="T83" fmla="*/ 155 h 627"/>
                  <a:gd name="T84" fmla="*/ 5 w 819"/>
                  <a:gd name="T85" fmla="*/ 153 h 627"/>
                  <a:gd name="T86" fmla="*/ 2 w 819"/>
                  <a:gd name="T87" fmla="*/ 149 h 627"/>
                  <a:gd name="T88" fmla="*/ 1 w 819"/>
                  <a:gd name="T89" fmla="*/ 113 h 627"/>
                  <a:gd name="T90" fmla="*/ 1 w 819"/>
                  <a:gd name="T91" fmla="*/ 45 h 6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9"/>
                  <a:gd name="T139" fmla="*/ 0 h 627"/>
                  <a:gd name="T140" fmla="*/ 819 w 819"/>
                  <a:gd name="T141" fmla="*/ 627 h 62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9" h="627">
                    <a:moveTo>
                      <a:pt x="0" y="45"/>
                    </a:moveTo>
                    <a:lnTo>
                      <a:pt x="7" y="35"/>
                    </a:lnTo>
                    <a:lnTo>
                      <a:pt x="13" y="25"/>
                    </a:lnTo>
                    <a:lnTo>
                      <a:pt x="19" y="15"/>
                    </a:lnTo>
                    <a:lnTo>
                      <a:pt x="25" y="5"/>
                    </a:lnTo>
                    <a:lnTo>
                      <a:pt x="49" y="5"/>
                    </a:lnTo>
                    <a:lnTo>
                      <a:pt x="74" y="5"/>
                    </a:lnTo>
                    <a:lnTo>
                      <a:pt x="97" y="5"/>
                    </a:lnTo>
                    <a:lnTo>
                      <a:pt x="121" y="5"/>
                    </a:lnTo>
                    <a:lnTo>
                      <a:pt x="145" y="4"/>
                    </a:lnTo>
                    <a:lnTo>
                      <a:pt x="169" y="4"/>
                    </a:lnTo>
                    <a:lnTo>
                      <a:pt x="193" y="4"/>
                    </a:lnTo>
                    <a:lnTo>
                      <a:pt x="216" y="4"/>
                    </a:lnTo>
                    <a:lnTo>
                      <a:pt x="241" y="4"/>
                    </a:lnTo>
                    <a:lnTo>
                      <a:pt x="265" y="4"/>
                    </a:lnTo>
                    <a:lnTo>
                      <a:pt x="289" y="4"/>
                    </a:lnTo>
                    <a:lnTo>
                      <a:pt x="313" y="4"/>
                    </a:lnTo>
                    <a:lnTo>
                      <a:pt x="336" y="3"/>
                    </a:lnTo>
                    <a:lnTo>
                      <a:pt x="360" y="3"/>
                    </a:lnTo>
                    <a:lnTo>
                      <a:pt x="385" y="3"/>
                    </a:lnTo>
                    <a:lnTo>
                      <a:pt x="409" y="3"/>
                    </a:lnTo>
                    <a:lnTo>
                      <a:pt x="433" y="3"/>
                    </a:lnTo>
                    <a:lnTo>
                      <a:pt x="456" y="3"/>
                    </a:lnTo>
                    <a:lnTo>
                      <a:pt x="480" y="3"/>
                    </a:lnTo>
                    <a:lnTo>
                      <a:pt x="504" y="2"/>
                    </a:lnTo>
                    <a:lnTo>
                      <a:pt x="529" y="2"/>
                    </a:lnTo>
                    <a:lnTo>
                      <a:pt x="553" y="2"/>
                    </a:lnTo>
                    <a:lnTo>
                      <a:pt x="576" y="2"/>
                    </a:lnTo>
                    <a:lnTo>
                      <a:pt x="600" y="2"/>
                    </a:lnTo>
                    <a:lnTo>
                      <a:pt x="624" y="2"/>
                    </a:lnTo>
                    <a:lnTo>
                      <a:pt x="648" y="2"/>
                    </a:lnTo>
                    <a:lnTo>
                      <a:pt x="672" y="2"/>
                    </a:lnTo>
                    <a:lnTo>
                      <a:pt x="696" y="0"/>
                    </a:lnTo>
                    <a:lnTo>
                      <a:pt x="720" y="0"/>
                    </a:lnTo>
                    <a:lnTo>
                      <a:pt x="744" y="0"/>
                    </a:lnTo>
                    <a:lnTo>
                      <a:pt x="767" y="0"/>
                    </a:lnTo>
                    <a:lnTo>
                      <a:pt x="791" y="0"/>
                    </a:lnTo>
                    <a:lnTo>
                      <a:pt x="797" y="8"/>
                    </a:lnTo>
                    <a:lnTo>
                      <a:pt x="804" y="17"/>
                    </a:lnTo>
                    <a:lnTo>
                      <a:pt x="811" y="25"/>
                    </a:lnTo>
                    <a:lnTo>
                      <a:pt x="817" y="33"/>
                    </a:lnTo>
                    <a:lnTo>
                      <a:pt x="818" y="170"/>
                    </a:lnTo>
                    <a:lnTo>
                      <a:pt x="818" y="308"/>
                    </a:lnTo>
                    <a:lnTo>
                      <a:pt x="818" y="445"/>
                    </a:lnTo>
                    <a:lnTo>
                      <a:pt x="819" y="583"/>
                    </a:lnTo>
                    <a:lnTo>
                      <a:pt x="814" y="587"/>
                    </a:lnTo>
                    <a:lnTo>
                      <a:pt x="809" y="591"/>
                    </a:lnTo>
                    <a:lnTo>
                      <a:pt x="804" y="595"/>
                    </a:lnTo>
                    <a:lnTo>
                      <a:pt x="798" y="599"/>
                    </a:lnTo>
                    <a:lnTo>
                      <a:pt x="794" y="604"/>
                    </a:lnTo>
                    <a:lnTo>
                      <a:pt x="788" y="607"/>
                    </a:lnTo>
                    <a:lnTo>
                      <a:pt x="783" y="612"/>
                    </a:lnTo>
                    <a:lnTo>
                      <a:pt x="778" y="615"/>
                    </a:lnTo>
                    <a:lnTo>
                      <a:pt x="752" y="617"/>
                    </a:lnTo>
                    <a:lnTo>
                      <a:pt x="726" y="618"/>
                    </a:lnTo>
                    <a:lnTo>
                      <a:pt x="701" y="619"/>
                    </a:lnTo>
                    <a:lnTo>
                      <a:pt x="676" y="620"/>
                    </a:lnTo>
                    <a:lnTo>
                      <a:pt x="652" y="620"/>
                    </a:lnTo>
                    <a:lnTo>
                      <a:pt x="628" y="621"/>
                    </a:lnTo>
                    <a:lnTo>
                      <a:pt x="604" y="622"/>
                    </a:lnTo>
                    <a:lnTo>
                      <a:pt x="579" y="622"/>
                    </a:lnTo>
                    <a:lnTo>
                      <a:pt x="556" y="623"/>
                    </a:lnTo>
                    <a:lnTo>
                      <a:pt x="532" y="625"/>
                    </a:lnTo>
                    <a:lnTo>
                      <a:pt x="509" y="625"/>
                    </a:lnTo>
                    <a:lnTo>
                      <a:pt x="486" y="625"/>
                    </a:lnTo>
                    <a:lnTo>
                      <a:pt x="463" y="626"/>
                    </a:lnTo>
                    <a:lnTo>
                      <a:pt x="440" y="626"/>
                    </a:lnTo>
                    <a:lnTo>
                      <a:pt x="418" y="626"/>
                    </a:lnTo>
                    <a:lnTo>
                      <a:pt x="395" y="626"/>
                    </a:lnTo>
                    <a:lnTo>
                      <a:pt x="372" y="627"/>
                    </a:lnTo>
                    <a:lnTo>
                      <a:pt x="350" y="627"/>
                    </a:lnTo>
                    <a:lnTo>
                      <a:pt x="327" y="627"/>
                    </a:lnTo>
                    <a:lnTo>
                      <a:pt x="304" y="627"/>
                    </a:lnTo>
                    <a:lnTo>
                      <a:pt x="282" y="627"/>
                    </a:lnTo>
                    <a:lnTo>
                      <a:pt x="259" y="627"/>
                    </a:lnTo>
                    <a:lnTo>
                      <a:pt x="236" y="627"/>
                    </a:lnTo>
                    <a:lnTo>
                      <a:pt x="213" y="627"/>
                    </a:lnTo>
                    <a:lnTo>
                      <a:pt x="190" y="626"/>
                    </a:lnTo>
                    <a:lnTo>
                      <a:pt x="167" y="626"/>
                    </a:lnTo>
                    <a:lnTo>
                      <a:pt x="144" y="626"/>
                    </a:lnTo>
                    <a:lnTo>
                      <a:pt x="120" y="626"/>
                    </a:lnTo>
                    <a:lnTo>
                      <a:pt x="95" y="625"/>
                    </a:lnTo>
                    <a:lnTo>
                      <a:pt x="71" y="625"/>
                    </a:lnTo>
                    <a:lnTo>
                      <a:pt x="47" y="623"/>
                    </a:lnTo>
                    <a:lnTo>
                      <a:pt x="23" y="623"/>
                    </a:lnTo>
                    <a:lnTo>
                      <a:pt x="18" y="615"/>
                    </a:lnTo>
                    <a:lnTo>
                      <a:pt x="13" y="607"/>
                    </a:lnTo>
                    <a:lnTo>
                      <a:pt x="8" y="599"/>
                    </a:lnTo>
                    <a:lnTo>
                      <a:pt x="3" y="591"/>
                    </a:lnTo>
                    <a:lnTo>
                      <a:pt x="2" y="454"/>
                    </a:lnTo>
                    <a:lnTo>
                      <a:pt x="2" y="318"/>
                    </a:lnTo>
                    <a:lnTo>
                      <a:pt x="1" y="18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547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3" name="Freeform 21"/>
              <p:cNvSpPr>
                <a:spLocks/>
              </p:cNvSpPr>
              <p:nvPr/>
            </p:nvSpPr>
            <p:spPr bwMode="auto">
              <a:xfrm>
                <a:off x="1180" y="2853"/>
                <a:ext cx="384" cy="294"/>
              </a:xfrm>
              <a:custGeom>
                <a:avLst/>
                <a:gdLst>
                  <a:gd name="T0" fmla="*/ 0 w 768"/>
                  <a:gd name="T1" fmla="*/ 13 h 587"/>
                  <a:gd name="T2" fmla="*/ 2 w 768"/>
                  <a:gd name="T3" fmla="*/ 10 h 587"/>
                  <a:gd name="T4" fmla="*/ 4 w 768"/>
                  <a:gd name="T5" fmla="*/ 7 h 587"/>
                  <a:gd name="T6" fmla="*/ 6 w 768"/>
                  <a:gd name="T7" fmla="*/ 5 h 587"/>
                  <a:gd name="T8" fmla="*/ 8 w 768"/>
                  <a:gd name="T9" fmla="*/ 2 h 587"/>
                  <a:gd name="T10" fmla="*/ 19 w 768"/>
                  <a:gd name="T11" fmla="*/ 2 h 587"/>
                  <a:gd name="T12" fmla="*/ 30 w 768"/>
                  <a:gd name="T13" fmla="*/ 2 h 587"/>
                  <a:gd name="T14" fmla="*/ 41 w 768"/>
                  <a:gd name="T15" fmla="*/ 2 h 587"/>
                  <a:gd name="T16" fmla="*/ 52 w 768"/>
                  <a:gd name="T17" fmla="*/ 2 h 587"/>
                  <a:gd name="T18" fmla="*/ 63 w 768"/>
                  <a:gd name="T19" fmla="*/ 2 h 587"/>
                  <a:gd name="T20" fmla="*/ 74 w 768"/>
                  <a:gd name="T21" fmla="*/ 2 h 587"/>
                  <a:gd name="T22" fmla="*/ 85 w 768"/>
                  <a:gd name="T23" fmla="*/ 1 h 587"/>
                  <a:gd name="T24" fmla="*/ 96 w 768"/>
                  <a:gd name="T25" fmla="*/ 1 h 587"/>
                  <a:gd name="T26" fmla="*/ 107 w 768"/>
                  <a:gd name="T27" fmla="*/ 1 h 587"/>
                  <a:gd name="T28" fmla="*/ 118 w 768"/>
                  <a:gd name="T29" fmla="*/ 1 h 587"/>
                  <a:gd name="T30" fmla="*/ 129 w 768"/>
                  <a:gd name="T31" fmla="*/ 1 h 587"/>
                  <a:gd name="T32" fmla="*/ 140 w 768"/>
                  <a:gd name="T33" fmla="*/ 1 h 587"/>
                  <a:gd name="T34" fmla="*/ 151 w 768"/>
                  <a:gd name="T35" fmla="*/ 1 h 587"/>
                  <a:gd name="T36" fmla="*/ 162 w 768"/>
                  <a:gd name="T37" fmla="*/ 1 h 587"/>
                  <a:gd name="T38" fmla="*/ 173 w 768"/>
                  <a:gd name="T39" fmla="*/ 0 h 587"/>
                  <a:gd name="T40" fmla="*/ 184 w 768"/>
                  <a:gd name="T41" fmla="*/ 0 h 587"/>
                  <a:gd name="T42" fmla="*/ 186 w 768"/>
                  <a:gd name="T43" fmla="*/ 2 h 587"/>
                  <a:gd name="T44" fmla="*/ 188 w 768"/>
                  <a:gd name="T45" fmla="*/ 4 h 587"/>
                  <a:gd name="T46" fmla="*/ 189 w 768"/>
                  <a:gd name="T47" fmla="*/ 6 h 587"/>
                  <a:gd name="T48" fmla="*/ 191 w 768"/>
                  <a:gd name="T49" fmla="*/ 8 h 587"/>
                  <a:gd name="T50" fmla="*/ 192 w 768"/>
                  <a:gd name="T51" fmla="*/ 40 h 587"/>
                  <a:gd name="T52" fmla="*/ 192 w 768"/>
                  <a:gd name="T53" fmla="*/ 71 h 587"/>
                  <a:gd name="T54" fmla="*/ 192 w 768"/>
                  <a:gd name="T55" fmla="*/ 103 h 587"/>
                  <a:gd name="T56" fmla="*/ 192 w 768"/>
                  <a:gd name="T57" fmla="*/ 135 h 587"/>
                  <a:gd name="T58" fmla="*/ 191 w 768"/>
                  <a:gd name="T59" fmla="*/ 136 h 587"/>
                  <a:gd name="T60" fmla="*/ 189 w 768"/>
                  <a:gd name="T61" fmla="*/ 137 h 587"/>
                  <a:gd name="T62" fmla="*/ 188 w 768"/>
                  <a:gd name="T63" fmla="*/ 139 h 587"/>
                  <a:gd name="T64" fmla="*/ 187 w 768"/>
                  <a:gd name="T65" fmla="*/ 140 h 587"/>
                  <a:gd name="T66" fmla="*/ 185 w 768"/>
                  <a:gd name="T67" fmla="*/ 141 h 587"/>
                  <a:gd name="T68" fmla="*/ 184 w 768"/>
                  <a:gd name="T69" fmla="*/ 142 h 587"/>
                  <a:gd name="T70" fmla="*/ 182 w 768"/>
                  <a:gd name="T71" fmla="*/ 143 h 587"/>
                  <a:gd name="T72" fmla="*/ 181 w 768"/>
                  <a:gd name="T73" fmla="*/ 145 h 587"/>
                  <a:gd name="T74" fmla="*/ 169 w 768"/>
                  <a:gd name="T75" fmla="*/ 145 h 587"/>
                  <a:gd name="T76" fmla="*/ 157 w 768"/>
                  <a:gd name="T77" fmla="*/ 145 h 587"/>
                  <a:gd name="T78" fmla="*/ 146 w 768"/>
                  <a:gd name="T79" fmla="*/ 146 h 587"/>
                  <a:gd name="T80" fmla="*/ 135 w 768"/>
                  <a:gd name="T81" fmla="*/ 146 h 587"/>
                  <a:gd name="T82" fmla="*/ 124 w 768"/>
                  <a:gd name="T83" fmla="*/ 147 h 587"/>
                  <a:gd name="T84" fmla="*/ 114 w 768"/>
                  <a:gd name="T85" fmla="*/ 147 h 587"/>
                  <a:gd name="T86" fmla="*/ 103 w 768"/>
                  <a:gd name="T87" fmla="*/ 147 h 587"/>
                  <a:gd name="T88" fmla="*/ 93 w 768"/>
                  <a:gd name="T89" fmla="*/ 147 h 587"/>
                  <a:gd name="T90" fmla="*/ 83 w 768"/>
                  <a:gd name="T91" fmla="*/ 147 h 587"/>
                  <a:gd name="T92" fmla="*/ 72 w 768"/>
                  <a:gd name="T93" fmla="*/ 147 h 587"/>
                  <a:gd name="T94" fmla="*/ 62 w 768"/>
                  <a:gd name="T95" fmla="*/ 147 h 587"/>
                  <a:gd name="T96" fmla="*/ 51 w 768"/>
                  <a:gd name="T97" fmla="*/ 147 h 587"/>
                  <a:gd name="T98" fmla="*/ 40 w 768"/>
                  <a:gd name="T99" fmla="*/ 147 h 587"/>
                  <a:gd name="T100" fmla="*/ 30 w 768"/>
                  <a:gd name="T101" fmla="*/ 147 h 587"/>
                  <a:gd name="T102" fmla="*/ 18 w 768"/>
                  <a:gd name="T103" fmla="*/ 147 h 587"/>
                  <a:gd name="T104" fmla="*/ 7 w 768"/>
                  <a:gd name="T105" fmla="*/ 147 h 587"/>
                  <a:gd name="T106" fmla="*/ 6 w 768"/>
                  <a:gd name="T107" fmla="*/ 144 h 587"/>
                  <a:gd name="T108" fmla="*/ 4 w 768"/>
                  <a:gd name="T109" fmla="*/ 142 h 587"/>
                  <a:gd name="T110" fmla="*/ 3 w 768"/>
                  <a:gd name="T111" fmla="*/ 140 h 587"/>
                  <a:gd name="T112" fmla="*/ 2 w 768"/>
                  <a:gd name="T113" fmla="*/ 137 h 587"/>
                  <a:gd name="T114" fmla="*/ 1 w 768"/>
                  <a:gd name="T115" fmla="*/ 106 h 587"/>
                  <a:gd name="T116" fmla="*/ 1 w 768"/>
                  <a:gd name="T117" fmla="*/ 75 h 587"/>
                  <a:gd name="T118" fmla="*/ 1 w 768"/>
                  <a:gd name="T119" fmla="*/ 44 h 587"/>
                  <a:gd name="T120" fmla="*/ 0 w 768"/>
                  <a:gd name="T121" fmla="*/ 13 h 5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68"/>
                  <a:gd name="T184" fmla="*/ 0 h 587"/>
                  <a:gd name="T185" fmla="*/ 768 w 768"/>
                  <a:gd name="T186" fmla="*/ 587 h 5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68" h="587">
                    <a:moveTo>
                      <a:pt x="0" y="50"/>
                    </a:moveTo>
                    <a:lnTo>
                      <a:pt x="8" y="39"/>
                    </a:lnTo>
                    <a:lnTo>
                      <a:pt x="15" y="28"/>
                    </a:lnTo>
                    <a:lnTo>
                      <a:pt x="22" y="17"/>
                    </a:lnTo>
                    <a:lnTo>
                      <a:pt x="29" y="6"/>
                    </a:lnTo>
                    <a:lnTo>
                      <a:pt x="73" y="6"/>
                    </a:lnTo>
                    <a:lnTo>
                      <a:pt x="118" y="6"/>
                    </a:lnTo>
                    <a:lnTo>
                      <a:pt x="162" y="5"/>
                    </a:lnTo>
                    <a:lnTo>
                      <a:pt x="207" y="5"/>
                    </a:lnTo>
                    <a:lnTo>
                      <a:pt x="250" y="5"/>
                    </a:lnTo>
                    <a:lnTo>
                      <a:pt x="294" y="5"/>
                    </a:lnTo>
                    <a:lnTo>
                      <a:pt x="338" y="3"/>
                    </a:lnTo>
                    <a:lnTo>
                      <a:pt x="383" y="3"/>
                    </a:lnTo>
                    <a:lnTo>
                      <a:pt x="427" y="3"/>
                    </a:lnTo>
                    <a:lnTo>
                      <a:pt x="470" y="2"/>
                    </a:lnTo>
                    <a:lnTo>
                      <a:pt x="514" y="2"/>
                    </a:lnTo>
                    <a:lnTo>
                      <a:pt x="558" y="1"/>
                    </a:lnTo>
                    <a:lnTo>
                      <a:pt x="602" y="1"/>
                    </a:lnTo>
                    <a:lnTo>
                      <a:pt x="646" y="1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41" y="8"/>
                    </a:lnTo>
                    <a:lnTo>
                      <a:pt x="749" y="15"/>
                    </a:lnTo>
                    <a:lnTo>
                      <a:pt x="756" y="23"/>
                    </a:lnTo>
                    <a:lnTo>
                      <a:pt x="764" y="31"/>
                    </a:lnTo>
                    <a:lnTo>
                      <a:pt x="765" y="158"/>
                    </a:lnTo>
                    <a:lnTo>
                      <a:pt x="767" y="284"/>
                    </a:lnTo>
                    <a:lnTo>
                      <a:pt x="767" y="412"/>
                    </a:lnTo>
                    <a:lnTo>
                      <a:pt x="768" y="539"/>
                    </a:lnTo>
                    <a:lnTo>
                      <a:pt x="762" y="544"/>
                    </a:lnTo>
                    <a:lnTo>
                      <a:pt x="756" y="548"/>
                    </a:lnTo>
                    <a:lnTo>
                      <a:pt x="750" y="553"/>
                    </a:lnTo>
                    <a:lnTo>
                      <a:pt x="746" y="557"/>
                    </a:lnTo>
                    <a:lnTo>
                      <a:pt x="740" y="563"/>
                    </a:lnTo>
                    <a:lnTo>
                      <a:pt x="734" y="568"/>
                    </a:lnTo>
                    <a:lnTo>
                      <a:pt x="728" y="572"/>
                    </a:lnTo>
                    <a:lnTo>
                      <a:pt x="723" y="577"/>
                    </a:lnTo>
                    <a:lnTo>
                      <a:pt x="674" y="579"/>
                    </a:lnTo>
                    <a:lnTo>
                      <a:pt x="628" y="580"/>
                    </a:lnTo>
                    <a:lnTo>
                      <a:pt x="583" y="583"/>
                    </a:lnTo>
                    <a:lnTo>
                      <a:pt x="540" y="584"/>
                    </a:lnTo>
                    <a:lnTo>
                      <a:pt x="496" y="585"/>
                    </a:lnTo>
                    <a:lnTo>
                      <a:pt x="453" y="586"/>
                    </a:lnTo>
                    <a:lnTo>
                      <a:pt x="412" y="586"/>
                    </a:lnTo>
                    <a:lnTo>
                      <a:pt x="370" y="587"/>
                    </a:lnTo>
                    <a:lnTo>
                      <a:pt x="329" y="587"/>
                    </a:lnTo>
                    <a:lnTo>
                      <a:pt x="287" y="587"/>
                    </a:lnTo>
                    <a:lnTo>
                      <a:pt x="246" y="587"/>
                    </a:lnTo>
                    <a:lnTo>
                      <a:pt x="203" y="587"/>
                    </a:lnTo>
                    <a:lnTo>
                      <a:pt x="160" y="587"/>
                    </a:lnTo>
                    <a:lnTo>
                      <a:pt x="117" y="586"/>
                    </a:lnTo>
                    <a:lnTo>
                      <a:pt x="72" y="586"/>
                    </a:lnTo>
                    <a:lnTo>
                      <a:pt x="26" y="585"/>
                    </a:lnTo>
                    <a:lnTo>
                      <a:pt x="21" y="576"/>
                    </a:lnTo>
                    <a:lnTo>
                      <a:pt x="15" y="567"/>
                    </a:lnTo>
                    <a:lnTo>
                      <a:pt x="11" y="557"/>
                    </a:lnTo>
                    <a:lnTo>
                      <a:pt x="6" y="548"/>
                    </a:lnTo>
                    <a:lnTo>
                      <a:pt x="4" y="424"/>
                    </a:lnTo>
                    <a:lnTo>
                      <a:pt x="3" y="298"/>
                    </a:lnTo>
                    <a:lnTo>
                      <a:pt x="1" y="17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5B8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4" name="Freeform 22"/>
              <p:cNvSpPr>
                <a:spLocks/>
              </p:cNvSpPr>
              <p:nvPr/>
            </p:nvSpPr>
            <p:spPr bwMode="auto">
              <a:xfrm>
                <a:off x="1193" y="2863"/>
                <a:ext cx="358" cy="274"/>
              </a:xfrm>
              <a:custGeom>
                <a:avLst/>
                <a:gdLst>
                  <a:gd name="T0" fmla="*/ 2 w 714"/>
                  <a:gd name="T1" fmla="*/ 11 h 548"/>
                  <a:gd name="T2" fmla="*/ 7 w 714"/>
                  <a:gd name="T3" fmla="*/ 5 h 548"/>
                  <a:gd name="T4" fmla="*/ 19 w 714"/>
                  <a:gd name="T5" fmla="*/ 2 h 548"/>
                  <a:gd name="T6" fmla="*/ 39 w 714"/>
                  <a:gd name="T7" fmla="*/ 1 h 548"/>
                  <a:gd name="T8" fmla="*/ 59 w 714"/>
                  <a:gd name="T9" fmla="*/ 1 h 548"/>
                  <a:gd name="T10" fmla="*/ 79 w 714"/>
                  <a:gd name="T11" fmla="*/ 1 h 548"/>
                  <a:gd name="T12" fmla="*/ 99 w 714"/>
                  <a:gd name="T13" fmla="*/ 1 h 548"/>
                  <a:gd name="T14" fmla="*/ 119 w 714"/>
                  <a:gd name="T15" fmla="*/ 1 h 548"/>
                  <a:gd name="T16" fmla="*/ 139 w 714"/>
                  <a:gd name="T17" fmla="*/ 1 h 548"/>
                  <a:gd name="T18" fmla="*/ 159 w 714"/>
                  <a:gd name="T19" fmla="*/ 0 h 548"/>
                  <a:gd name="T20" fmla="*/ 171 w 714"/>
                  <a:gd name="T21" fmla="*/ 1 h 548"/>
                  <a:gd name="T22" fmla="*/ 173 w 714"/>
                  <a:gd name="T23" fmla="*/ 3 h 548"/>
                  <a:gd name="T24" fmla="*/ 175 w 714"/>
                  <a:gd name="T25" fmla="*/ 5 h 548"/>
                  <a:gd name="T26" fmla="*/ 177 w 714"/>
                  <a:gd name="T27" fmla="*/ 7 h 548"/>
                  <a:gd name="T28" fmla="*/ 179 w 714"/>
                  <a:gd name="T29" fmla="*/ 37 h 548"/>
                  <a:gd name="T30" fmla="*/ 179 w 714"/>
                  <a:gd name="T31" fmla="*/ 95 h 548"/>
                  <a:gd name="T32" fmla="*/ 178 w 714"/>
                  <a:gd name="T33" fmla="*/ 125 h 548"/>
                  <a:gd name="T34" fmla="*/ 175 w 714"/>
                  <a:gd name="T35" fmla="*/ 128 h 548"/>
                  <a:gd name="T36" fmla="*/ 172 w 714"/>
                  <a:gd name="T37" fmla="*/ 131 h 548"/>
                  <a:gd name="T38" fmla="*/ 169 w 714"/>
                  <a:gd name="T39" fmla="*/ 134 h 548"/>
                  <a:gd name="T40" fmla="*/ 156 w 714"/>
                  <a:gd name="T41" fmla="*/ 136 h 548"/>
                  <a:gd name="T42" fmla="*/ 135 w 714"/>
                  <a:gd name="T43" fmla="*/ 136 h 548"/>
                  <a:gd name="T44" fmla="*/ 115 w 714"/>
                  <a:gd name="T45" fmla="*/ 137 h 548"/>
                  <a:gd name="T46" fmla="*/ 96 w 714"/>
                  <a:gd name="T47" fmla="*/ 137 h 548"/>
                  <a:gd name="T48" fmla="*/ 77 w 714"/>
                  <a:gd name="T49" fmla="*/ 137 h 548"/>
                  <a:gd name="T50" fmla="*/ 58 w 714"/>
                  <a:gd name="T51" fmla="*/ 137 h 548"/>
                  <a:gd name="T52" fmla="*/ 39 w 714"/>
                  <a:gd name="T53" fmla="*/ 137 h 548"/>
                  <a:gd name="T54" fmla="*/ 18 w 714"/>
                  <a:gd name="T55" fmla="*/ 137 h 548"/>
                  <a:gd name="T56" fmla="*/ 6 w 714"/>
                  <a:gd name="T57" fmla="*/ 134 h 548"/>
                  <a:gd name="T58" fmla="*/ 3 w 714"/>
                  <a:gd name="T59" fmla="*/ 129 h 548"/>
                  <a:gd name="T60" fmla="*/ 1 w 714"/>
                  <a:gd name="T61" fmla="*/ 98 h 548"/>
                  <a:gd name="T62" fmla="*/ 1 w 714"/>
                  <a:gd name="T63" fmla="*/ 42 h 5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14"/>
                  <a:gd name="T97" fmla="*/ 0 h 548"/>
                  <a:gd name="T98" fmla="*/ 714 w 714"/>
                  <a:gd name="T99" fmla="*/ 548 h 5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14" h="548">
                    <a:moveTo>
                      <a:pt x="0" y="54"/>
                    </a:moveTo>
                    <a:lnTo>
                      <a:pt x="8" y="41"/>
                    </a:lnTo>
                    <a:lnTo>
                      <a:pt x="17" y="30"/>
                    </a:lnTo>
                    <a:lnTo>
                      <a:pt x="25" y="17"/>
                    </a:lnTo>
                    <a:lnTo>
                      <a:pt x="33" y="6"/>
                    </a:lnTo>
                    <a:lnTo>
                      <a:pt x="74" y="6"/>
                    </a:lnTo>
                    <a:lnTo>
                      <a:pt x="114" y="6"/>
                    </a:lnTo>
                    <a:lnTo>
                      <a:pt x="154" y="4"/>
                    </a:lnTo>
                    <a:lnTo>
                      <a:pt x="193" y="4"/>
                    </a:lnTo>
                    <a:lnTo>
                      <a:pt x="234" y="4"/>
                    </a:lnTo>
                    <a:lnTo>
                      <a:pt x="274" y="4"/>
                    </a:lnTo>
                    <a:lnTo>
                      <a:pt x="314" y="3"/>
                    </a:lnTo>
                    <a:lnTo>
                      <a:pt x="355" y="3"/>
                    </a:lnTo>
                    <a:lnTo>
                      <a:pt x="395" y="3"/>
                    </a:lnTo>
                    <a:lnTo>
                      <a:pt x="435" y="2"/>
                    </a:lnTo>
                    <a:lnTo>
                      <a:pt x="475" y="2"/>
                    </a:lnTo>
                    <a:lnTo>
                      <a:pt x="515" y="1"/>
                    </a:lnTo>
                    <a:lnTo>
                      <a:pt x="555" y="1"/>
                    </a:lnTo>
                    <a:lnTo>
                      <a:pt x="595" y="1"/>
                    </a:lnTo>
                    <a:lnTo>
                      <a:pt x="635" y="0"/>
                    </a:lnTo>
                    <a:lnTo>
                      <a:pt x="675" y="0"/>
                    </a:lnTo>
                    <a:lnTo>
                      <a:pt x="680" y="3"/>
                    </a:lnTo>
                    <a:lnTo>
                      <a:pt x="684" y="8"/>
                    </a:lnTo>
                    <a:lnTo>
                      <a:pt x="689" y="11"/>
                    </a:lnTo>
                    <a:lnTo>
                      <a:pt x="693" y="15"/>
                    </a:lnTo>
                    <a:lnTo>
                      <a:pt x="697" y="18"/>
                    </a:lnTo>
                    <a:lnTo>
                      <a:pt x="701" y="22"/>
                    </a:lnTo>
                    <a:lnTo>
                      <a:pt x="706" y="25"/>
                    </a:lnTo>
                    <a:lnTo>
                      <a:pt x="711" y="29"/>
                    </a:lnTo>
                    <a:lnTo>
                      <a:pt x="712" y="145"/>
                    </a:lnTo>
                    <a:lnTo>
                      <a:pt x="713" y="261"/>
                    </a:lnTo>
                    <a:lnTo>
                      <a:pt x="713" y="377"/>
                    </a:lnTo>
                    <a:lnTo>
                      <a:pt x="714" y="494"/>
                    </a:lnTo>
                    <a:lnTo>
                      <a:pt x="708" y="500"/>
                    </a:lnTo>
                    <a:lnTo>
                      <a:pt x="703" y="505"/>
                    </a:lnTo>
                    <a:lnTo>
                      <a:pt x="697" y="511"/>
                    </a:lnTo>
                    <a:lnTo>
                      <a:pt x="691" y="516"/>
                    </a:lnTo>
                    <a:lnTo>
                      <a:pt x="685" y="521"/>
                    </a:lnTo>
                    <a:lnTo>
                      <a:pt x="680" y="527"/>
                    </a:lnTo>
                    <a:lnTo>
                      <a:pt x="674" y="533"/>
                    </a:lnTo>
                    <a:lnTo>
                      <a:pt x="668" y="539"/>
                    </a:lnTo>
                    <a:lnTo>
                      <a:pt x="623" y="541"/>
                    </a:lnTo>
                    <a:lnTo>
                      <a:pt x="581" y="542"/>
                    </a:lnTo>
                    <a:lnTo>
                      <a:pt x="538" y="543"/>
                    </a:lnTo>
                    <a:lnTo>
                      <a:pt x="498" y="544"/>
                    </a:lnTo>
                    <a:lnTo>
                      <a:pt x="458" y="546"/>
                    </a:lnTo>
                    <a:lnTo>
                      <a:pt x="419" y="547"/>
                    </a:lnTo>
                    <a:lnTo>
                      <a:pt x="381" y="547"/>
                    </a:lnTo>
                    <a:lnTo>
                      <a:pt x="344" y="547"/>
                    </a:lnTo>
                    <a:lnTo>
                      <a:pt x="306" y="548"/>
                    </a:lnTo>
                    <a:lnTo>
                      <a:pt x="268" y="548"/>
                    </a:lnTo>
                    <a:lnTo>
                      <a:pt x="231" y="547"/>
                    </a:lnTo>
                    <a:lnTo>
                      <a:pt x="192" y="547"/>
                    </a:lnTo>
                    <a:lnTo>
                      <a:pt x="153" y="547"/>
                    </a:lnTo>
                    <a:lnTo>
                      <a:pt x="113" y="546"/>
                    </a:lnTo>
                    <a:lnTo>
                      <a:pt x="71" y="546"/>
                    </a:lnTo>
                    <a:lnTo>
                      <a:pt x="29" y="544"/>
                    </a:lnTo>
                    <a:lnTo>
                      <a:pt x="23" y="535"/>
                    </a:lnTo>
                    <a:lnTo>
                      <a:pt x="17" y="525"/>
                    </a:lnTo>
                    <a:lnTo>
                      <a:pt x="10" y="514"/>
                    </a:lnTo>
                    <a:lnTo>
                      <a:pt x="4" y="504"/>
                    </a:lnTo>
                    <a:lnTo>
                      <a:pt x="3" y="391"/>
                    </a:lnTo>
                    <a:lnTo>
                      <a:pt x="2" y="278"/>
                    </a:lnTo>
                    <a:lnTo>
                      <a:pt x="1" y="16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5639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5" name="Freeform 23"/>
              <p:cNvSpPr>
                <a:spLocks/>
              </p:cNvSpPr>
              <p:nvPr/>
            </p:nvSpPr>
            <p:spPr bwMode="auto">
              <a:xfrm>
                <a:off x="1207" y="2874"/>
                <a:ext cx="331" cy="254"/>
              </a:xfrm>
              <a:custGeom>
                <a:avLst/>
                <a:gdLst>
                  <a:gd name="T0" fmla="*/ 1 w 663"/>
                  <a:gd name="T1" fmla="*/ 13 h 509"/>
                  <a:gd name="T2" fmla="*/ 3 w 663"/>
                  <a:gd name="T3" fmla="*/ 10 h 509"/>
                  <a:gd name="T4" fmla="*/ 6 w 663"/>
                  <a:gd name="T5" fmla="*/ 6 h 509"/>
                  <a:gd name="T6" fmla="*/ 8 w 663"/>
                  <a:gd name="T7" fmla="*/ 3 h 509"/>
                  <a:gd name="T8" fmla="*/ 18 w 663"/>
                  <a:gd name="T9" fmla="*/ 1 h 509"/>
                  <a:gd name="T10" fmla="*/ 36 w 663"/>
                  <a:gd name="T11" fmla="*/ 1 h 509"/>
                  <a:gd name="T12" fmla="*/ 54 w 663"/>
                  <a:gd name="T13" fmla="*/ 1 h 509"/>
                  <a:gd name="T14" fmla="*/ 73 w 663"/>
                  <a:gd name="T15" fmla="*/ 1 h 509"/>
                  <a:gd name="T16" fmla="*/ 91 w 663"/>
                  <a:gd name="T17" fmla="*/ 1 h 509"/>
                  <a:gd name="T18" fmla="*/ 109 w 663"/>
                  <a:gd name="T19" fmla="*/ 0 h 509"/>
                  <a:gd name="T20" fmla="*/ 127 w 663"/>
                  <a:gd name="T21" fmla="*/ 0 h 509"/>
                  <a:gd name="T22" fmla="*/ 145 w 663"/>
                  <a:gd name="T23" fmla="*/ 0 h 509"/>
                  <a:gd name="T24" fmla="*/ 155 w 663"/>
                  <a:gd name="T25" fmla="*/ 1 h 509"/>
                  <a:gd name="T26" fmla="*/ 158 w 663"/>
                  <a:gd name="T27" fmla="*/ 2 h 509"/>
                  <a:gd name="T28" fmla="*/ 160 w 663"/>
                  <a:gd name="T29" fmla="*/ 4 h 509"/>
                  <a:gd name="T30" fmla="*/ 163 w 663"/>
                  <a:gd name="T31" fmla="*/ 6 h 509"/>
                  <a:gd name="T32" fmla="*/ 164 w 663"/>
                  <a:gd name="T33" fmla="*/ 33 h 509"/>
                  <a:gd name="T34" fmla="*/ 165 w 663"/>
                  <a:gd name="T35" fmla="*/ 86 h 509"/>
                  <a:gd name="T36" fmla="*/ 164 w 663"/>
                  <a:gd name="T37" fmla="*/ 114 h 509"/>
                  <a:gd name="T38" fmla="*/ 161 w 663"/>
                  <a:gd name="T39" fmla="*/ 117 h 509"/>
                  <a:gd name="T40" fmla="*/ 158 w 663"/>
                  <a:gd name="T41" fmla="*/ 120 h 509"/>
                  <a:gd name="T42" fmla="*/ 155 w 663"/>
                  <a:gd name="T43" fmla="*/ 123 h 509"/>
                  <a:gd name="T44" fmla="*/ 143 w 663"/>
                  <a:gd name="T45" fmla="*/ 125 h 509"/>
                  <a:gd name="T46" fmla="*/ 123 w 663"/>
                  <a:gd name="T47" fmla="*/ 126 h 509"/>
                  <a:gd name="T48" fmla="*/ 105 w 663"/>
                  <a:gd name="T49" fmla="*/ 126 h 509"/>
                  <a:gd name="T50" fmla="*/ 88 w 663"/>
                  <a:gd name="T51" fmla="*/ 127 h 509"/>
                  <a:gd name="T52" fmla="*/ 71 w 663"/>
                  <a:gd name="T53" fmla="*/ 127 h 509"/>
                  <a:gd name="T54" fmla="*/ 54 w 663"/>
                  <a:gd name="T55" fmla="*/ 127 h 509"/>
                  <a:gd name="T56" fmla="*/ 36 w 663"/>
                  <a:gd name="T57" fmla="*/ 127 h 509"/>
                  <a:gd name="T58" fmla="*/ 18 w 663"/>
                  <a:gd name="T59" fmla="*/ 126 h 509"/>
                  <a:gd name="T60" fmla="*/ 6 w 663"/>
                  <a:gd name="T61" fmla="*/ 123 h 509"/>
                  <a:gd name="T62" fmla="*/ 3 w 663"/>
                  <a:gd name="T63" fmla="*/ 118 h 509"/>
                  <a:gd name="T64" fmla="*/ 1 w 663"/>
                  <a:gd name="T65" fmla="*/ 90 h 509"/>
                  <a:gd name="T66" fmla="*/ 0 w 663"/>
                  <a:gd name="T67" fmla="*/ 39 h 50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3"/>
                  <a:gd name="T103" fmla="*/ 0 h 509"/>
                  <a:gd name="T104" fmla="*/ 663 w 663"/>
                  <a:gd name="T105" fmla="*/ 509 h 50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3" h="509">
                    <a:moveTo>
                      <a:pt x="0" y="58"/>
                    </a:moveTo>
                    <a:lnTo>
                      <a:pt x="5" y="52"/>
                    </a:lnTo>
                    <a:lnTo>
                      <a:pt x="10" y="45"/>
                    </a:lnTo>
                    <a:lnTo>
                      <a:pt x="14" y="40"/>
                    </a:lnTo>
                    <a:lnTo>
                      <a:pt x="20" y="33"/>
                    </a:lnTo>
                    <a:lnTo>
                      <a:pt x="25" y="27"/>
                    </a:lnTo>
                    <a:lnTo>
                      <a:pt x="29" y="20"/>
                    </a:lnTo>
                    <a:lnTo>
                      <a:pt x="34" y="14"/>
                    </a:lnTo>
                    <a:lnTo>
                      <a:pt x="38" y="7"/>
                    </a:lnTo>
                    <a:lnTo>
                      <a:pt x="74" y="7"/>
                    </a:lnTo>
                    <a:lnTo>
                      <a:pt x="111" y="6"/>
                    </a:lnTo>
                    <a:lnTo>
                      <a:pt x="147" y="6"/>
                    </a:lnTo>
                    <a:lnTo>
                      <a:pt x="184" y="5"/>
                    </a:lnTo>
                    <a:lnTo>
                      <a:pt x="219" y="5"/>
                    </a:lnTo>
                    <a:lnTo>
                      <a:pt x="256" y="5"/>
                    </a:lnTo>
                    <a:lnTo>
                      <a:pt x="292" y="4"/>
                    </a:lnTo>
                    <a:lnTo>
                      <a:pt x="329" y="4"/>
                    </a:lnTo>
                    <a:lnTo>
                      <a:pt x="364" y="4"/>
                    </a:lnTo>
                    <a:lnTo>
                      <a:pt x="401" y="3"/>
                    </a:lnTo>
                    <a:lnTo>
                      <a:pt x="437" y="3"/>
                    </a:lnTo>
                    <a:lnTo>
                      <a:pt x="473" y="2"/>
                    </a:lnTo>
                    <a:lnTo>
                      <a:pt x="508" y="2"/>
                    </a:lnTo>
                    <a:lnTo>
                      <a:pt x="545" y="2"/>
                    </a:lnTo>
                    <a:lnTo>
                      <a:pt x="581" y="0"/>
                    </a:lnTo>
                    <a:lnTo>
                      <a:pt x="617" y="0"/>
                    </a:lnTo>
                    <a:lnTo>
                      <a:pt x="622" y="4"/>
                    </a:lnTo>
                    <a:lnTo>
                      <a:pt x="627" y="7"/>
                    </a:lnTo>
                    <a:lnTo>
                      <a:pt x="633" y="11"/>
                    </a:lnTo>
                    <a:lnTo>
                      <a:pt x="637" y="14"/>
                    </a:lnTo>
                    <a:lnTo>
                      <a:pt x="643" y="18"/>
                    </a:lnTo>
                    <a:lnTo>
                      <a:pt x="648" y="21"/>
                    </a:lnTo>
                    <a:lnTo>
                      <a:pt x="654" y="25"/>
                    </a:lnTo>
                    <a:lnTo>
                      <a:pt x="658" y="28"/>
                    </a:lnTo>
                    <a:lnTo>
                      <a:pt x="659" y="133"/>
                    </a:lnTo>
                    <a:lnTo>
                      <a:pt x="661" y="239"/>
                    </a:lnTo>
                    <a:lnTo>
                      <a:pt x="662" y="344"/>
                    </a:lnTo>
                    <a:lnTo>
                      <a:pt x="663" y="450"/>
                    </a:lnTo>
                    <a:lnTo>
                      <a:pt x="657" y="456"/>
                    </a:lnTo>
                    <a:lnTo>
                      <a:pt x="650" y="462"/>
                    </a:lnTo>
                    <a:lnTo>
                      <a:pt x="644" y="469"/>
                    </a:lnTo>
                    <a:lnTo>
                      <a:pt x="639" y="475"/>
                    </a:lnTo>
                    <a:lnTo>
                      <a:pt x="633" y="481"/>
                    </a:lnTo>
                    <a:lnTo>
                      <a:pt x="626" y="488"/>
                    </a:lnTo>
                    <a:lnTo>
                      <a:pt x="620" y="493"/>
                    </a:lnTo>
                    <a:lnTo>
                      <a:pt x="613" y="500"/>
                    </a:lnTo>
                    <a:lnTo>
                      <a:pt x="572" y="503"/>
                    </a:lnTo>
                    <a:lnTo>
                      <a:pt x="531" y="504"/>
                    </a:lnTo>
                    <a:lnTo>
                      <a:pt x="493" y="505"/>
                    </a:lnTo>
                    <a:lnTo>
                      <a:pt x="458" y="506"/>
                    </a:lnTo>
                    <a:lnTo>
                      <a:pt x="422" y="507"/>
                    </a:lnTo>
                    <a:lnTo>
                      <a:pt x="387" y="508"/>
                    </a:lnTo>
                    <a:lnTo>
                      <a:pt x="353" y="508"/>
                    </a:lnTo>
                    <a:lnTo>
                      <a:pt x="319" y="508"/>
                    </a:lnTo>
                    <a:lnTo>
                      <a:pt x="285" y="509"/>
                    </a:lnTo>
                    <a:lnTo>
                      <a:pt x="252" y="509"/>
                    </a:lnTo>
                    <a:lnTo>
                      <a:pt x="218" y="508"/>
                    </a:lnTo>
                    <a:lnTo>
                      <a:pt x="182" y="508"/>
                    </a:lnTo>
                    <a:lnTo>
                      <a:pt x="147" y="508"/>
                    </a:lnTo>
                    <a:lnTo>
                      <a:pt x="111" y="507"/>
                    </a:lnTo>
                    <a:lnTo>
                      <a:pt x="72" y="507"/>
                    </a:lnTo>
                    <a:lnTo>
                      <a:pt x="33" y="506"/>
                    </a:lnTo>
                    <a:lnTo>
                      <a:pt x="26" y="494"/>
                    </a:lnTo>
                    <a:lnTo>
                      <a:pt x="20" y="484"/>
                    </a:lnTo>
                    <a:lnTo>
                      <a:pt x="13" y="473"/>
                    </a:lnTo>
                    <a:lnTo>
                      <a:pt x="6" y="462"/>
                    </a:lnTo>
                    <a:lnTo>
                      <a:pt x="5" y="361"/>
                    </a:lnTo>
                    <a:lnTo>
                      <a:pt x="4" y="260"/>
                    </a:lnTo>
                    <a:lnTo>
                      <a:pt x="1" y="15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F669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6" name="Freeform 24"/>
              <p:cNvSpPr>
                <a:spLocks/>
              </p:cNvSpPr>
              <p:nvPr/>
            </p:nvSpPr>
            <p:spPr bwMode="auto">
              <a:xfrm>
                <a:off x="1220" y="2884"/>
                <a:ext cx="305" cy="234"/>
              </a:xfrm>
              <a:custGeom>
                <a:avLst/>
                <a:gdLst>
                  <a:gd name="T0" fmla="*/ 2 w 610"/>
                  <a:gd name="T1" fmla="*/ 13 h 469"/>
                  <a:gd name="T2" fmla="*/ 4 w 610"/>
                  <a:gd name="T3" fmla="*/ 10 h 469"/>
                  <a:gd name="T4" fmla="*/ 7 w 610"/>
                  <a:gd name="T5" fmla="*/ 7 h 469"/>
                  <a:gd name="T6" fmla="*/ 10 w 610"/>
                  <a:gd name="T7" fmla="*/ 3 h 469"/>
                  <a:gd name="T8" fmla="*/ 19 w 610"/>
                  <a:gd name="T9" fmla="*/ 1 h 469"/>
                  <a:gd name="T10" fmla="*/ 35 w 610"/>
                  <a:gd name="T11" fmla="*/ 1 h 469"/>
                  <a:gd name="T12" fmla="*/ 52 w 610"/>
                  <a:gd name="T13" fmla="*/ 1 h 469"/>
                  <a:gd name="T14" fmla="*/ 67 w 610"/>
                  <a:gd name="T15" fmla="*/ 1 h 469"/>
                  <a:gd name="T16" fmla="*/ 84 w 610"/>
                  <a:gd name="T17" fmla="*/ 1 h 469"/>
                  <a:gd name="T18" fmla="*/ 100 w 610"/>
                  <a:gd name="T19" fmla="*/ 0 h 469"/>
                  <a:gd name="T20" fmla="*/ 116 w 610"/>
                  <a:gd name="T21" fmla="*/ 0 h 469"/>
                  <a:gd name="T22" fmla="*/ 132 w 610"/>
                  <a:gd name="T23" fmla="*/ 0 h 469"/>
                  <a:gd name="T24" fmla="*/ 141 w 610"/>
                  <a:gd name="T25" fmla="*/ 1 h 469"/>
                  <a:gd name="T26" fmla="*/ 144 w 610"/>
                  <a:gd name="T27" fmla="*/ 2 h 469"/>
                  <a:gd name="T28" fmla="*/ 147 w 610"/>
                  <a:gd name="T29" fmla="*/ 4 h 469"/>
                  <a:gd name="T30" fmla="*/ 150 w 610"/>
                  <a:gd name="T31" fmla="*/ 5 h 469"/>
                  <a:gd name="T32" fmla="*/ 152 w 610"/>
                  <a:gd name="T33" fmla="*/ 30 h 469"/>
                  <a:gd name="T34" fmla="*/ 153 w 610"/>
                  <a:gd name="T35" fmla="*/ 77 h 469"/>
                  <a:gd name="T36" fmla="*/ 152 w 610"/>
                  <a:gd name="T37" fmla="*/ 102 h 469"/>
                  <a:gd name="T38" fmla="*/ 148 w 610"/>
                  <a:gd name="T39" fmla="*/ 106 h 469"/>
                  <a:gd name="T40" fmla="*/ 145 w 610"/>
                  <a:gd name="T41" fmla="*/ 110 h 469"/>
                  <a:gd name="T42" fmla="*/ 142 w 610"/>
                  <a:gd name="T43" fmla="*/ 113 h 469"/>
                  <a:gd name="T44" fmla="*/ 131 w 610"/>
                  <a:gd name="T45" fmla="*/ 115 h 469"/>
                  <a:gd name="T46" fmla="*/ 113 w 610"/>
                  <a:gd name="T47" fmla="*/ 116 h 469"/>
                  <a:gd name="T48" fmla="*/ 96 w 610"/>
                  <a:gd name="T49" fmla="*/ 116 h 469"/>
                  <a:gd name="T50" fmla="*/ 81 w 610"/>
                  <a:gd name="T51" fmla="*/ 117 h 469"/>
                  <a:gd name="T52" fmla="*/ 66 w 610"/>
                  <a:gd name="T53" fmla="*/ 117 h 469"/>
                  <a:gd name="T54" fmla="*/ 51 w 610"/>
                  <a:gd name="T55" fmla="*/ 117 h 469"/>
                  <a:gd name="T56" fmla="*/ 35 w 610"/>
                  <a:gd name="T57" fmla="*/ 117 h 469"/>
                  <a:gd name="T58" fmla="*/ 18 w 610"/>
                  <a:gd name="T59" fmla="*/ 116 h 469"/>
                  <a:gd name="T60" fmla="*/ 7 w 610"/>
                  <a:gd name="T61" fmla="*/ 113 h 469"/>
                  <a:gd name="T62" fmla="*/ 4 w 610"/>
                  <a:gd name="T63" fmla="*/ 107 h 469"/>
                  <a:gd name="T64" fmla="*/ 2 w 610"/>
                  <a:gd name="T65" fmla="*/ 82 h 469"/>
                  <a:gd name="T66" fmla="*/ 1 w 610"/>
                  <a:gd name="T67" fmla="*/ 37 h 46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10"/>
                  <a:gd name="T103" fmla="*/ 0 h 469"/>
                  <a:gd name="T104" fmla="*/ 610 w 610"/>
                  <a:gd name="T105" fmla="*/ 469 h 46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10" h="469">
                    <a:moveTo>
                      <a:pt x="0" y="62"/>
                    </a:moveTo>
                    <a:lnTo>
                      <a:pt x="6" y="55"/>
                    </a:lnTo>
                    <a:lnTo>
                      <a:pt x="10" y="49"/>
                    </a:lnTo>
                    <a:lnTo>
                      <a:pt x="16" y="42"/>
                    </a:lnTo>
                    <a:lnTo>
                      <a:pt x="21" y="35"/>
                    </a:lnTo>
                    <a:lnTo>
                      <a:pt x="26" y="28"/>
                    </a:lnTo>
                    <a:lnTo>
                      <a:pt x="32" y="21"/>
                    </a:lnTo>
                    <a:lnTo>
                      <a:pt x="38" y="14"/>
                    </a:lnTo>
                    <a:lnTo>
                      <a:pt x="44" y="7"/>
                    </a:lnTo>
                    <a:lnTo>
                      <a:pt x="76" y="7"/>
                    </a:lnTo>
                    <a:lnTo>
                      <a:pt x="108" y="6"/>
                    </a:lnTo>
                    <a:lnTo>
                      <a:pt x="140" y="6"/>
                    </a:lnTo>
                    <a:lnTo>
                      <a:pt x="173" y="5"/>
                    </a:lnTo>
                    <a:lnTo>
                      <a:pt x="205" y="5"/>
                    </a:lnTo>
                    <a:lnTo>
                      <a:pt x="237" y="5"/>
                    </a:lnTo>
                    <a:lnTo>
                      <a:pt x="268" y="4"/>
                    </a:lnTo>
                    <a:lnTo>
                      <a:pt x="301" y="4"/>
                    </a:lnTo>
                    <a:lnTo>
                      <a:pt x="333" y="4"/>
                    </a:lnTo>
                    <a:lnTo>
                      <a:pt x="365" y="3"/>
                    </a:lnTo>
                    <a:lnTo>
                      <a:pt x="397" y="3"/>
                    </a:lnTo>
                    <a:lnTo>
                      <a:pt x="430" y="1"/>
                    </a:lnTo>
                    <a:lnTo>
                      <a:pt x="462" y="1"/>
                    </a:lnTo>
                    <a:lnTo>
                      <a:pt x="493" y="1"/>
                    </a:lnTo>
                    <a:lnTo>
                      <a:pt x="525" y="0"/>
                    </a:lnTo>
                    <a:lnTo>
                      <a:pt x="557" y="0"/>
                    </a:lnTo>
                    <a:lnTo>
                      <a:pt x="563" y="4"/>
                    </a:lnTo>
                    <a:lnTo>
                      <a:pt x="569" y="7"/>
                    </a:lnTo>
                    <a:lnTo>
                      <a:pt x="576" y="11"/>
                    </a:lnTo>
                    <a:lnTo>
                      <a:pt x="582" y="13"/>
                    </a:lnTo>
                    <a:lnTo>
                      <a:pt x="587" y="16"/>
                    </a:lnTo>
                    <a:lnTo>
                      <a:pt x="593" y="20"/>
                    </a:lnTo>
                    <a:lnTo>
                      <a:pt x="599" y="22"/>
                    </a:lnTo>
                    <a:lnTo>
                      <a:pt x="605" y="26"/>
                    </a:lnTo>
                    <a:lnTo>
                      <a:pt x="606" y="120"/>
                    </a:lnTo>
                    <a:lnTo>
                      <a:pt x="608" y="216"/>
                    </a:lnTo>
                    <a:lnTo>
                      <a:pt x="609" y="310"/>
                    </a:lnTo>
                    <a:lnTo>
                      <a:pt x="610" y="404"/>
                    </a:lnTo>
                    <a:lnTo>
                      <a:pt x="605" y="411"/>
                    </a:lnTo>
                    <a:lnTo>
                      <a:pt x="598" y="419"/>
                    </a:lnTo>
                    <a:lnTo>
                      <a:pt x="592" y="426"/>
                    </a:lnTo>
                    <a:lnTo>
                      <a:pt x="585" y="433"/>
                    </a:lnTo>
                    <a:lnTo>
                      <a:pt x="578" y="440"/>
                    </a:lnTo>
                    <a:lnTo>
                      <a:pt x="571" y="447"/>
                    </a:lnTo>
                    <a:lnTo>
                      <a:pt x="566" y="454"/>
                    </a:lnTo>
                    <a:lnTo>
                      <a:pt x="559" y="461"/>
                    </a:lnTo>
                    <a:lnTo>
                      <a:pt x="521" y="462"/>
                    </a:lnTo>
                    <a:lnTo>
                      <a:pt x="484" y="464"/>
                    </a:lnTo>
                    <a:lnTo>
                      <a:pt x="449" y="465"/>
                    </a:lnTo>
                    <a:lnTo>
                      <a:pt x="416" y="467"/>
                    </a:lnTo>
                    <a:lnTo>
                      <a:pt x="383" y="467"/>
                    </a:lnTo>
                    <a:lnTo>
                      <a:pt x="352" y="468"/>
                    </a:lnTo>
                    <a:lnTo>
                      <a:pt x="322" y="468"/>
                    </a:lnTo>
                    <a:lnTo>
                      <a:pt x="292" y="468"/>
                    </a:lnTo>
                    <a:lnTo>
                      <a:pt x="263" y="469"/>
                    </a:lnTo>
                    <a:lnTo>
                      <a:pt x="233" y="469"/>
                    </a:lnTo>
                    <a:lnTo>
                      <a:pt x="203" y="468"/>
                    </a:lnTo>
                    <a:lnTo>
                      <a:pt x="172" y="468"/>
                    </a:lnTo>
                    <a:lnTo>
                      <a:pt x="139" y="468"/>
                    </a:lnTo>
                    <a:lnTo>
                      <a:pt x="106" y="467"/>
                    </a:lnTo>
                    <a:lnTo>
                      <a:pt x="71" y="467"/>
                    </a:lnTo>
                    <a:lnTo>
                      <a:pt x="34" y="465"/>
                    </a:lnTo>
                    <a:lnTo>
                      <a:pt x="27" y="454"/>
                    </a:lnTo>
                    <a:lnTo>
                      <a:pt x="21" y="441"/>
                    </a:lnTo>
                    <a:lnTo>
                      <a:pt x="14" y="430"/>
                    </a:lnTo>
                    <a:lnTo>
                      <a:pt x="7" y="418"/>
                    </a:lnTo>
                    <a:lnTo>
                      <a:pt x="6" y="330"/>
                    </a:lnTo>
                    <a:lnTo>
                      <a:pt x="3" y="240"/>
                    </a:lnTo>
                    <a:lnTo>
                      <a:pt x="2" y="151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1C6D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7" name="Freeform 25"/>
              <p:cNvSpPr>
                <a:spLocks/>
              </p:cNvSpPr>
              <p:nvPr/>
            </p:nvSpPr>
            <p:spPr bwMode="auto">
              <a:xfrm>
                <a:off x="1233" y="2894"/>
                <a:ext cx="279" cy="215"/>
              </a:xfrm>
              <a:custGeom>
                <a:avLst/>
                <a:gdLst>
                  <a:gd name="T0" fmla="*/ 2 w 558"/>
                  <a:gd name="T1" fmla="*/ 15 h 428"/>
                  <a:gd name="T2" fmla="*/ 5 w 558"/>
                  <a:gd name="T3" fmla="*/ 11 h 428"/>
                  <a:gd name="T4" fmla="*/ 8 w 558"/>
                  <a:gd name="T5" fmla="*/ 8 h 428"/>
                  <a:gd name="T6" fmla="*/ 11 w 558"/>
                  <a:gd name="T7" fmla="*/ 4 h 428"/>
                  <a:gd name="T8" fmla="*/ 19 w 558"/>
                  <a:gd name="T9" fmla="*/ 2 h 428"/>
                  <a:gd name="T10" fmla="*/ 33 w 558"/>
                  <a:gd name="T11" fmla="*/ 2 h 428"/>
                  <a:gd name="T12" fmla="*/ 48 w 558"/>
                  <a:gd name="T13" fmla="*/ 2 h 428"/>
                  <a:gd name="T14" fmla="*/ 62 w 558"/>
                  <a:gd name="T15" fmla="*/ 1 h 428"/>
                  <a:gd name="T16" fmla="*/ 76 w 558"/>
                  <a:gd name="T17" fmla="*/ 1 h 428"/>
                  <a:gd name="T18" fmla="*/ 90 w 558"/>
                  <a:gd name="T19" fmla="*/ 1 h 428"/>
                  <a:gd name="T20" fmla="*/ 104 w 558"/>
                  <a:gd name="T21" fmla="*/ 1 h 428"/>
                  <a:gd name="T22" fmla="*/ 119 w 558"/>
                  <a:gd name="T23" fmla="*/ 0 h 428"/>
                  <a:gd name="T24" fmla="*/ 127 w 558"/>
                  <a:gd name="T25" fmla="*/ 1 h 428"/>
                  <a:gd name="T26" fmla="*/ 130 w 558"/>
                  <a:gd name="T27" fmla="*/ 3 h 428"/>
                  <a:gd name="T28" fmla="*/ 134 w 558"/>
                  <a:gd name="T29" fmla="*/ 4 h 428"/>
                  <a:gd name="T30" fmla="*/ 137 w 558"/>
                  <a:gd name="T31" fmla="*/ 6 h 428"/>
                  <a:gd name="T32" fmla="*/ 139 w 558"/>
                  <a:gd name="T33" fmla="*/ 27 h 428"/>
                  <a:gd name="T34" fmla="*/ 140 w 558"/>
                  <a:gd name="T35" fmla="*/ 69 h 428"/>
                  <a:gd name="T36" fmla="*/ 138 w 558"/>
                  <a:gd name="T37" fmla="*/ 92 h 428"/>
                  <a:gd name="T38" fmla="*/ 135 w 558"/>
                  <a:gd name="T39" fmla="*/ 96 h 428"/>
                  <a:gd name="T40" fmla="*/ 132 w 558"/>
                  <a:gd name="T41" fmla="*/ 100 h 428"/>
                  <a:gd name="T42" fmla="*/ 128 w 558"/>
                  <a:gd name="T43" fmla="*/ 104 h 428"/>
                  <a:gd name="T44" fmla="*/ 118 w 558"/>
                  <a:gd name="T45" fmla="*/ 106 h 428"/>
                  <a:gd name="T46" fmla="*/ 102 w 558"/>
                  <a:gd name="T47" fmla="*/ 108 h 428"/>
                  <a:gd name="T48" fmla="*/ 87 w 558"/>
                  <a:gd name="T49" fmla="*/ 108 h 428"/>
                  <a:gd name="T50" fmla="*/ 74 w 558"/>
                  <a:gd name="T51" fmla="*/ 108 h 428"/>
                  <a:gd name="T52" fmla="*/ 61 w 558"/>
                  <a:gd name="T53" fmla="*/ 108 h 428"/>
                  <a:gd name="T54" fmla="*/ 48 w 558"/>
                  <a:gd name="T55" fmla="*/ 108 h 428"/>
                  <a:gd name="T56" fmla="*/ 34 w 558"/>
                  <a:gd name="T57" fmla="*/ 108 h 428"/>
                  <a:gd name="T58" fmla="*/ 18 w 558"/>
                  <a:gd name="T59" fmla="*/ 108 h 428"/>
                  <a:gd name="T60" fmla="*/ 8 w 558"/>
                  <a:gd name="T61" fmla="*/ 104 h 428"/>
                  <a:gd name="T62" fmla="*/ 4 w 558"/>
                  <a:gd name="T63" fmla="*/ 97 h 428"/>
                  <a:gd name="T64" fmla="*/ 2 w 558"/>
                  <a:gd name="T65" fmla="*/ 75 h 428"/>
                  <a:gd name="T66" fmla="*/ 1 w 558"/>
                  <a:gd name="T67" fmla="*/ 36 h 4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58"/>
                  <a:gd name="T103" fmla="*/ 0 h 428"/>
                  <a:gd name="T104" fmla="*/ 558 w 558"/>
                  <a:gd name="T105" fmla="*/ 428 h 4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58" h="428">
                    <a:moveTo>
                      <a:pt x="0" y="67"/>
                    </a:moveTo>
                    <a:lnTo>
                      <a:pt x="6" y="59"/>
                    </a:lnTo>
                    <a:lnTo>
                      <a:pt x="12" y="52"/>
                    </a:lnTo>
                    <a:lnTo>
                      <a:pt x="18" y="44"/>
                    </a:lnTo>
                    <a:lnTo>
                      <a:pt x="23" y="37"/>
                    </a:lnTo>
                    <a:lnTo>
                      <a:pt x="29" y="29"/>
                    </a:lnTo>
                    <a:lnTo>
                      <a:pt x="35" y="22"/>
                    </a:lnTo>
                    <a:lnTo>
                      <a:pt x="41" y="14"/>
                    </a:lnTo>
                    <a:lnTo>
                      <a:pt x="46" y="7"/>
                    </a:lnTo>
                    <a:lnTo>
                      <a:pt x="75" y="7"/>
                    </a:lnTo>
                    <a:lnTo>
                      <a:pt x="103" y="6"/>
                    </a:lnTo>
                    <a:lnTo>
                      <a:pt x="132" y="6"/>
                    </a:lnTo>
                    <a:lnTo>
                      <a:pt x="160" y="5"/>
                    </a:lnTo>
                    <a:lnTo>
                      <a:pt x="189" y="5"/>
                    </a:lnTo>
                    <a:lnTo>
                      <a:pt x="217" y="5"/>
                    </a:lnTo>
                    <a:lnTo>
                      <a:pt x="246" y="3"/>
                    </a:lnTo>
                    <a:lnTo>
                      <a:pt x="275" y="3"/>
                    </a:lnTo>
                    <a:lnTo>
                      <a:pt x="302" y="3"/>
                    </a:lnTo>
                    <a:lnTo>
                      <a:pt x="331" y="2"/>
                    </a:lnTo>
                    <a:lnTo>
                      <a:pt x="360" y="2"/>
                    </a:lnTo>
                    <a:lnTo>
                      <a:pt x="387" y="1"/>
                    </a:lnTo>
                    <a:lnTo>
                      <a:pt x="416" y="1"/>
                    </a:lnTo>
                    <a:lnTo>
                      <a:pt x="444" y="1"/>
                    </a:lnTo>
                    <a:lnTo>
                      <a:pt x="473" y="0"/>
                    </a:lnTo>
                    <a:lnTo>
                      <a:pt x="500" y="0"/>
                    </a:lnTo>
                    <a:lnTo>
                      <a:pt x="507" y="3"/>
                    </a:lnTo>
                    <a:lnTo>
                      <a:pt x="513" y="6"/>
                    </a:lnTo>
                    <a:lnTo>
                      <a:pt x="520" y="9"/>
                    </a:lnTo>
                    <a:lnTo>
                      <a:pt x="527" y="11"/>
                    </a:lnTo>
                    <a:lnTo>
                      <a:pt x="533" y="15"/>
                    </a:lnTo>
                    <a:lnTo>
                      <a:pt x="540" y="17"/>
                    </a:lnTo>
                    <a:lnTo>
                      <a:pt x="545" y="21"/>
                    </a:lnTo>
                    <a:lnTo>
                      <a:pt x="552" y="23"/>
                    </a:lnTo>
                    <a:lnTo>
                      <a:pt x="553" y="107"/>
                    </a:lnTo>
                    <a:lnTo>
                      <a:pt x="556" y="191"/>
                    </a:lnTo>
                    <a:lnTo>
                      <a:pt x="557" y="275"/>
                    </a:lnTo>
                    <a:lnTo>
                      <a:pt x="558" y="359"/>
                    </a:lnTo>
                    <a:lnTo>
                      <a:pt x="551" y="367"/>
                    </a:lnTo>
                    <a:lnTo>
                      <a:pt x="545" y="374"/>
                    </a:lnTo>
                    <a:lnTo>
                      <a:pt x="538" y="382"/>
                    </a:lnTo>
                    <a:lnTo>
                      <a:pt x="531" y="390"/>
                    </a:lnTo>
                    <a:lnTo>
                      <a:pt x="525" y="398"/>
                    </a:lnTo>
                    <a:lnTo>
                      <a:pt x="518" y="405"/>
                    </a:lnTo>
                    <a:lnTo>
                      <a:pt x="511" y="413"/>
                    </a:lnTo>
                    <a:lnTo>
                      <a:pt x="504" y="421"/>
                    </a:lnTo>
                    <a:lnTo>
                      <a:pt x="469" y="423"/>
                    </a:lnTo>
                    <a:lnTo>
                      <a:pt x="436" y="425"/>
                    </a:lnTo>
                    <a:lnTo>
                      <a:pt x="405" y="426"/>
                    </a:lnTo>
                    <a:lnTo>
                      <a:pt x="376" y="426"/>
                    </a:lnTo>
                    <a:lnTo>
                      <a:pt x="347" y="427"/>
                    </a:lnTo>
                    <a:lnTo>
                      <a:pt x="321" y="428"/>
                    </a:lnTo>
                    <a:lnTo>
                      <a:pt x="294" y="428"/>
                    </a:lnTo>
                    <a:lnTo>
                      <a:pt x="268" y="428"/>
                    </a:lnTo>
                    <a:lnTo>
                      <a:pt x="242" y="428"/>
                    </a:lnTo>
                    <a:lnTo>
                      <a:pt x="216" y="428"/>
                    </a:lnTo>
                    <a:lnTo>
                      <a:pt x="189" y="428"/>
                    </a:lnTo>
                    <a:lnTo>
                      <a:pt x="162" y="428"/>
                    </a:lnTo>
                    <a:lnTo>
                      <a:pt x="133" y="427"/>
                    </a:lnTo>
                    <a:lnTo>
                      <a:pt x="103" y="427"/>
                    </a:lnTo>
                    <a:lnTo>
                      <a:pt x="72" y="427"/>
                    </a:lnTo>
                    <a:lnTo>
                      <a:pt x="38" y="426"/>
                    </a:lnTo>
                    <a:lnTo>
                      <a:pt x="30" y="413"/>
                    </a:lnTo>
                    <a:lnTo>
                      <a:pt x="23" y="400"/>
                    </a:lnTo>
                    <a:lnTo>
                      <a:pt x="16" y="387"/>
                    </a:lnTo>
                    <a:lnTo>
                      <a:pt x="8" y="374"/>
                    </a:lnTo>
                    <a:lnTo>
                      <a:pt x="6" y="297"/>
                    </a:lnTo>
                    <a:lnTo>
                      <a:pt x="5" y="220"/>
                    </a:lnTo>
                    <a:lnTo>
                      <a:pt x="3" y="14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2670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8" name="Freeform 26"/>
              <p:cNvSpPr>
                <a:spLocks/>
              </p:cNvSpPr>
              <p:nvPr/>
            </p:nvSpPr>
            <p:spPr bwMode="auto">
              <a:xfrm>
                <a:off x="1246" y="2905"/>
                <a:ext cx="253" cy="194"/>
              </a:xfrm>
              <a:custGeom>
                <a:avLst/>
                <a:gdLst>
                  <a:gd name="T0" fmla="*/ 2 w 506"/>
                  <a:gd name="T1" fmla="*/ 15 h 389"/>
                  <a:gd name="T2" fmla="*/ 5 w 506"/>
                  <a:gd name="T3" fmla="*/ 11 h 389"/>
                  <a:gd name="T4" fmla="*/ 8 w 506"/>
                  <a:gd name="T5" fmla="*/ 7 h 389"/>
                  <a:gd name="T6" fmla="*/ 11 w 506"/>
                  <a:gd name="T7" fmla="*/ 3 h 389"/>
                  <a:gd name="T8" fmla="*/ 19 w 506"/>
                  <a:gd name="T9" fmla="*/ 1 h 389"/>
                  <a:gd name="T10" fmla="*/ 31 w 506"/>
                  <a:gd name="T11" fmla="*/ 1 h 389"/>
                  <a:gd name="T12" fmla="*/ 44 w 506"/>
                  <a:gd name="T13" fmla="*/ 1 h 389"/>
                  <a:gd name="T14" fmla="*/ 56 w 506"/>
                  <a:gd name="T15" fmla="*/ 0 h 389"/>
                  <a:gd name="T16" fmla="*/ 68 w 506"/>
                  <a:gd name="T17" fmla="*/ 0 h 389"/>
                  <a:gd name="T18" fmla="*/ 80 w 506"/>
                  <a:gd name="T19" fmla="*/ 0 h 389"/>
                  <a:gd name="T20" fmla="*/ 93 w 506"/>
                  <a:gd name="T21" fmla="*/ 0 h 389"/>
                  <a:gd name="T22" fmla="*/ 105 w 506"/>
                  <a:gd name="T23" fmla="*/ 0 h 389"/>
                  <a:gd name="T24" fmla="*/ 113 w 506"/>
                  <a:gd name="T25" fmla="*/ 0 h 389"/>
                  <a:gd name="T26" fmla="*/ 116 w 506"/>
                  <a:gd name="T27" fmla="*/ 2 h 389"/>
                  <a:gd name="T28" fmla="*/ 120 w 506"/>
                  <a:gd name="T29" fmla="*/ 3 h 389"/>
                  <a:gd name="T30" fmla="*/ 123 w 506"/>
                  <a:gd name="T31" fmla="*/ 4 h 389"/>
                  <a:gd name="T32" fmla="*/ 126 w 506"/>
                  <a:gd name="T33" fmla="*/ 23 h 389"/>
                  <a:gd name="T34" fmla="*/ 126 w 506"/>
                  <a:gd name="T35" fmla="*/ 60 h 389"/>
                  <a:gd name="T36" fmla="*/ 125 w 506"/>
                  <a:gd name="T37" fmla="*/ 80 h 389"/>
                  <a:gd name="T38" fmla="*/ 122 w 506"/>
                  <a:gd name="T39" fmla="*/ 85 h 389"/>
                  <a:gd name="T40" fmla="*/ 118 w 506"/>
                  <a:gd name="T41" fmla="*/ 89 h 389"/>
                  <a:gd name="T42" fmla="*/ 115 w 506"/>
                  <a:gd name="T43" fmla="*/ 93 h 389"/>
                  <a:gd name="T44" fmla="*/ 105 w 506"/>
                  <a:gd name="T45" fmla="*/ 96 h 389"/>
                  <a:gd name="T46" fmla="*/ 91 w 506"/>
                  <a:gd name="T47" fmla="*/ 96 h 389"/>
                  <a:gd name="T48" fmla="*/ 78 w 506"/>
                  <a:gd name="T49" fmla="*/ 97 h 389"/>
                  <a:gd name="T50" fmla="*/ 67 w 506"/>
                  <a:gd name="T51" fmla="*/ 97 h 389"/>
                  <a:gd name="T52" fmla="*/ 55 w 506"/>
                  <a:gd name="T53" fmla="*/ 97 h 389"/>
                  <a:gd name="T54" fmla="*/ 44 w 506"/>
                  <a:gd name="T55" fmla="*/ 97 h 389"/>
                  <a:gd name="T56" fmla="*/ 32 w 506"/>
                  <a:gd name="T57" fmla="*/ 97 h 389"/>
                  <a:gd name="T58" fmla="*/ 18 w 506"/>
                  <a:gd name="T59" fmla="*/ 96 h 389"/>
                  <a:gd name="T60" fmla="*/ 9 w 506"/>
                  <a:gd name="T61" fmla="*/ 93 h 389"/>
                  <a:gd name="T62" fmla="*/ 5 w 506"/>
                  <a:gd name="T63" fmla="*/ 86 h 389"/>
                  <a:gd name="T64" fmla="*/ 2 w 506"/>
                  <a:gd name="T65" fmla="*/ 66 h 389"/>
                  <a:gd name="T66" fmla="*/ 1 w 506"/>
                  <a:gd name="T67" fmla="*/ 34 h 3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6"/>
                  <a:gd name="T103" fmla="*/ 0 h 389"/>
                  <a:gd name="T104" fmla="*/ 506 w 506"/>
                  <a:gd name="T105" fmla="*/ 389 h 3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6" h="389">
                    <a:moveTo>
                      <a:pt x="0" y="70"/>
                    </a:moveTo>
                    <a:lnTo>
                      <a:pt x="7" y="62"/>
                    </a:lnTo>
                    <a:lnTo>
                      <a:pt x="13" y="54"/>
                    </a:lnTo>
                    <a:lnTo>
                      <a:pt x="19" y="46"/>
                    </a:lnTo>
                    <a:lnTo>
                      <a:pt x="25" y="38"/>
                    </a:lnTo>
                    <a:lnTo>
                      <a:pt x="31" y="31"/>
                    </a:lnTo>
                    <a:lnTo>
                      <a:pt x="38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75" y="7"/>
                    </a:lnTo>
                    <a:lnTo>
                      <a:pt x="100" y="5"/>
                    </a:lnTo>
                    <a:lnTo>
                      <a:pt x="124" y="5"/>
                    </a:lnTo>
                    <a:lnTo>
                      <a:pt x="148" y="4"/>
                    </a:lnTo>
                    <a:lnTo>
                      <a:pt x="174" y="4"/>
                    </a:lnTo>
                    <a:lnTo>
                      <a:pt x="198" y="4"/>
                    </a:lnTo>
                    <a:lnTo>
                      <a:pt x="222" y="3"/>
                    </a:lnTo>
                    <a:lnTo>
                      <a:pt x="248" y="3"/>
                    </a:lnTo>
                    <a:lnTo>
                      <a:pt x="272" y="3"/>
                    </a:lnTo>
                    <a:lnTo>
                      <a:pt x="296" y="2"/>
                    </a:lnTo>
                    <a:lnTo>
                      <a:pt x="320" y="2"/>
                    </a:lnTo>
                    <a:lnTo>
                      <a:pt x="345" y="1"/>
                    </a:lnTo>
                    <a:lnTo>
                      <a:pt x="370" y="1"/>
                    </a:lnTo>
                    <a:lnTo>
                      <a:pt x="394" y="1"/>
                    </a:lnTo>
                    <a:lnTo>
                      <a:pt x="419" y="0"/>
                    </a:lnTo>
                    <a:lnTo>
                      <a:pt x="443" y="0"/>
                    </a:lnTo>
                    <a:lnTo>
                      <a:pt x="450" y="2"/>
                    </a:lnTo>
                    <a:lnTo>
                      <a:pt x="457" y="4"/>
                    </a:lnTo>
                    <a:lnTo>
                      <a:pt x="464" y="8"/>
                    </a:lnTo>
                    <a:lnTo>
                      <a:pt x="471" y="10"/>
                    </a:lnTo>
                    <a:lnTo>
                      <a:pt x="478" y="12"/>
                    </a:lnTo>
                    <a:lnTo>
                      <a:pt x="485" y="15"/>
                    </a:lnTo>
                    <a:lnTo>
                      <a:pt x="492" y="18"/>
                    </a:lnTo>
                    <a:lnTo>
                      <a:pt x="499" y="20"/>
                    </a:lnTo>
                    <a:lnTo>
                      <a:pt x="501" y="94"/>
                    </a:lnTo>
                    <a:lnTo>
                      <a:pt x="502" y="168"/>
                    </a:lnTo>
                    <a:lnTo>
                      <a:pt x="504" y="241"/>
                    </a:lnTo>
                    <a:lnTo>
                      <a:pt x="506" y="315"/>
                    </a:lnTo>
                    <a:lnTo>
                      <a:pt x="499" y="323"/>
                    </a:lnTo>
                    <a:lnTo>
                      <a:pt x="492" y="331"/>
                    </a:lnTo>
                    <a:lnTo>
                      <a:pt x="485" y="341"/>
                    </a:lnTo>
                    <a:lnTo>
                      <a:pt x="478" y="349"/>
                    </a:lnTo>
                    <a:lnTo>
                      <a:pt x="471" y="358"/>
                    </a:lnTo>
                    <a:lnTo>
                      <a:pt x="464" y="366"/>
                    </a:lnTo>
                    <a:lnTo>
                      <a:pt x="458" y="375"/>
                    </a:lnTo>
                    <a:lnTo>
                      <a:pt x="451" y="383"/>
                    </a:lnTo>
                    <a:lnTo>
                      <a:pt x="419" y="384"/>
                    </a:lnTo>
                    <a:lnTo>
                      <a:pt x="389" y="385"/>
                    </a:lnTo>
                    <a:lnTo>
                      <a:pt x="362" y="387"/>
                    </a:lnTo>
                    <a:lnTo>
                      <a:pt x="335" y="388"/>
                    </a:lnTo>
                    <a:lnTo>
                      <a:pt x="311" y="388"/>
                    </a:lnTo>
                    <a:lnTo>
                      <a:pt x="287" y="388"/>
                    </a:lnTo>
                    <a:lnTo>
                      <a:pt x="265" y="389"/>
                    </a:lnTo>
                    <a:lnTo>
                      <a:pt x="242" y="389"/>
                    </a:lnTo>
                    <a:lnTo>
                      <a:pt x="220" y="389"/>
                    </a:lnTo>
                    <a:lnTo>
                      <a:pt x="198" y="389"/>
                    </a:lnTo>
                    <a:lnTo>
                      <a:pt x="175" y="388"/>
                    </a:lnTo>
                    <a:lnTo>
                      <a:pt x="151" y="388"/>
                    </a:lnTo>
                    <a:lnTo>
                      <a:pt x="127" y="388"/>
                    </a:lnTo>
                    <a:lnTo>
                      <a:pt x="100" y="387"/>
                    </a:lnTo>
                    <a:lnTo>
                      <a:pt x="71" y="387"/>
                    </a:lnTo>
                    <a:lnTo>
                      <a:pt x="41" y="385"/>
                    </a:lnTo>
                    <a:lnTo>
                      <a:pt x="33" y="372"/>
                    </a:lnTo>
                    <a:lnTo>
                      <a:pt x="25" y="358"/>
                    </a:lnTo>
                    <a:lnTo>
                      <a:pt x="17" y="344"/>
                    </a:lnTo>
                    <a:lnTo>
                      <a:pt x="9" y="331"/>
                    </a:lnTo>
                    <a:lnTo>
                      <a:pt x="7" y="266"/>
                    </a:lnTo>
                    <a:lnTo>
                      <a:pt x="4" y="200"/>
                    </a:lnTo>
                    <a:lnTo>
                      <a:pt x="2" y="13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3377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9" name="Freeform 27"/>
              <p:cNvSpPr>
                <a:spLocks/>
              </p:cNvSpPr>
              <p:nvPr/>
            </p:nvSpPr>
            <p:spPr bwMode="auto">
              <a:xfrm>
                <a:off x="1259" y="2915"/>
                <a:ext cx="228" cy="175"/>
              </a:xfrm>
              <a:custGeom>
                <a:avLst/>
                <a:gdLst>
                  <a:gd name="T0" fmla="*/ 2 w 455"/>
                  <a:gd name="T1" fmla="*/ 17 h 349"/>
                  <a:gd name="T2" fmla="*/ 6 w 455"/>
                  <a:gd name="T3" fmla="*/ 13 h 349"/>
                  <a:gd name="T4" fmla="*/ 9 w 455"/>
                  <a:gd name="T5" fmla="*/ 9 h 349"/>
                  <a:gd name="T6" fmla="*/ 13 w 455"/>
                  <a:gd name="T7" fmla="*/ 4 h 349"/>
                  <a:gd name="T8" fmla="*/ 20 w 455"/>
                  <a:gd name="T9" fmla="*/ 2 h 349"/>
                  <a:gd name="T10" fmla="*/ 30 w 455"/>
                  <a:gd name="T11" fmla="*/ 2 h 349"/>
                  <a:gd name="T12" fmla="*/ 40 w 455"/>
                  <a:gd name="T13" fmla="*/ 2 h 349"/>
                  <a:gd name="T14" fmla="*/ 51 w 455"/>
                  <a:gd name="T15" fmla="*/ 1 h 349"/>
                  <a:gd name="T16" fmla="*/ 61 w 455"/>
                  <a:gd name="T17" fmla="*/ 1 h 349"/>
                  <a:gd name="T18" fmla="*/ 71 w 455"/>
                  <a:gd name="T19" fmla="*/ 1 h 349"/>
                  <a:gd name="T20" fmla="*/ 81 w 455"/>
                  <a:gd name="T21" fmla="*/ 1 h 349"/>
                  <a:gd name="T22" fmla="*/ 92 w 455"/>
                  <a:gd name="T23" fmla="*/ 0 h 349"/>
                  <a:gd name="T24" fmla="*/ 99 w 455"/>
                  <a:gd name="T25" fmla="*/ 1 h 349"/>
                  <a:gd name="T26" fmla="*/ 103 w 455"/>
                  <a:gd name="T27" fmla="*/ 2 h 349"/>
                  <a:gd name="T28" fmla="*/ 107 w 455"/>
                  <a:gd name="T29" fmla="*/ 4 h 349"/>
                  <a:gd name="T30" fmla="*/ 110 w 455"/>
                  <a:gd name="T31" fmla="*/ 5 h 349"/>
                  <a:gd name="T32" fmla="*/ 113 w 455"/>
                  <a:gd name="T33" fmla="*/ 21 h 349"/>
                  <a:gd name="T34" fmla="*/ 114 w 455"/>
                  <a:gd name="T35" fmla="*/ 52 h 349"/>
                  <a:gd name="T36" fmla="*/ 112 w 455"/>
                  <a:gd name="T37" fmla="*/ 70 h 349"/>
                  <a:gd name="T38" fmla="*/ 109 w 455"/>
                  <a:gd name="T39" fmla="*/ 75 h 349"/>
                  <a:gd name="T40" fmla="*/ 105 w 455"/>
                  <a:gd name="T41" fmla="*/ 80 h 349"/>
                  <a:gd name="T42" fmla="*/ 102 w 455"/>
                  <a:gd name="T43" fmla="*/ 84 h 349"/>
                  <a:gd name="T44" fmla="*/ 93 w 455"/>
                  <a:gd name="T45" fmla="*/ 87 h 349"/>
                  <a:gd name="T46" fmla="*/ 80 w 455"/>
                  <a:gd name="T47" fmla="*/ 87 h 349"/>
                  <a:gd name="T48" fmla="*/ 69 w 455"/>
                  <a:gd name="T49" fmla="*/ 87 h 349"/>
                  <a:gd name="T50" fmla="*/ 59 w 455"/>
                  <a:gd name="T51" fmla="*/ 88 h 349"/>
                  <a:gd name="T52" fmla="*/ 50 w 455"/>
                  <a:gd name="T53" fmla="*/ 88 h 349"/>
                  <a:gd name="T54" fmla="*/ 41 w 455"/>
                  <a:gd name="T55" fmla="*/ 87 h 349"/>
                  <a:gd name="T56" fmla="*/ 31 w 455"/>
                  <a:gd name="T57" fmla="*/ 87 h 349"/>
                  <a:gd name="T58" fmla="*/ 19 w 455"/>
                  <a:gd name="T59" fmla="*/ 87 h 349"/>
                  <a:gd name="T60" fmla="*/ 10 w 455"/>
                  <a:gd name="T61" fmla="*/ 83 h 349"/>
                  <a:gd name="T62" fmla="*/ 5 w 455"/>
                  <a:gd name="T63" fmla="*/ 76 h 349"/>
                  <a:gd name="T64" fmla="*/ 3 w 455"/>
                  <a:gd name="T65" fmla="*/ 59 h 349"/>
                  <a:gd name="T66" fmla="*/ 1 w 455"/>
                  <a:gd name="T67" fmla="*/ 32 h 3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55"/>
                  <a:gd name="T103" fmla="*/ 0 h 349"/>
                  <a:gd name="T104" fmla="*/ 455 w 455"/>
                  <a:gd name="T105" fmla="*/ 349 h 3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55" h="349">
                    <a:moveTo>
                      <a:pt x="0" y="75"/>
                    </a:moveTo>
                    <a:lnTo>
                      <a:pt x="7" y="67"/>
                    </a:lnTo>
                    <a:lnTo>
                      <a:pt x="15" y="58"/>
                    </a:lnTo>
                    <a:lnTo>
                      <a:pt x="22" y="50"/>
                    </a:lnTo>
                    <a:lnTo>
                      <a:pt x="29" y="41"/>
                    </a:lnTo>
                    <a:lnTo>
                      <a:pt x="36" y="33"/>
                    </a:lnTo>
                    <a:lnTo>
                      <a:pt x="43" y="25"/>
                    </a:lnTo>
                    <a:lnTo>
                      <a:pt x="50" y="15"/>
                    </a:lnTo>
                    <a:lnTo>
                      <a:pt x="57" y="7"/>
                    </a:lnTo>
                    <a:lnTo>
                      <a:pt x="77" y="7"/>
                    </a:lnTo>
                    <a:lnTo>
                      <a:pt x="98" y="6"/>
                    </a:lnTo>
                    <a:lnTo>
                      <a:pt x="119" y="6"/>
                    </a:lnTo>
                    <a:lnTo>
                      <a:pt x="138" y="5"/>
                    </a:lnTo>
                    <a:lnTo>
                      <a:pt x="159" y="5"/>
                    </a:lnTo>
                    <a:lnTo>
                      <a:pt x="180" y="5"/>
                    </a:lnTo>
                    <a:lnTo>
                      <a:pt x="201" y="4"/>
                    </a:lnTo>
                    <a:lnTo>
                      <a:pt x="221" y="4"/>
                    </a:lnTo>
                    <a:lnTo>
                      <a:pt x="242" y="4"/>
                    </a:lnTo>
                    <a:lnTo>
                      <a:pt x="263" y="3"/>
                    </a:lnTo>
                    <a:lnTo>
                      <a:pt x="284" y="3"/>
                    </a:lnTo>
                    <a:lnTo>
                      <a:pt x="304" y="2"/>
                    </a:lnTo>
                    <a:lnTo>
                      <a:pt x="324" y="2"/>
                    </a:lnTo>
                    <a:lnTo>
                      <a:pt x="345" y="2"/>
                    </a:lnTo>
                    <a:lnTo>
                      <a:pt x="365" y="0"/>
                    </a:lnTo>
                    <a:lnTo>
                      <a:pt x="386" y="0"/>
                    </a:lnTo>
                    <a:lnTo>
                      <a:pt x="394" y="3"/>
                    </a:lnTo>
                    <a:lnTo>
                      <a:pt x="402" y="5"/>
                    </a:lnTo>
                    <a:lnTo>
                      <a:pt x="410" y="7"/>
                    </a:lnTo>
                    <a:lnTo>
                      <a:pt x="418" y="10"/>
                    </a:lnTo>
                    <a:lnTo>
                      <a:pt x="425" y="13"/>
                    </a:lnTo>
                    <a:lnTo>
                      <a:pt x="433" y="15"/>
                    </a:lnTo>
                    <a:lnTo>
                      <a:pt x="440" y="18"/>
                    </a:lnTo>
                    <a:lnTo>
                      <a:pt x="447" y="20"/>
                    </a:lnTo>
                    <a:lnTo>
                      <a:pt x="450" y="82"/>
                    </a:lnTo>
                    <a:lnTo>
                      <a:pt x="452" y="145"/>
                    </a:lnTo>
                    <a:lnTo>
                      <a:pt x="453" y="208"/>
                    </a:lnTo>
                    <a:lnTo>
                      <a:pt x="455" y="271"/>
                    </a:lnTo>
                    <a:lnTo>
                      <a:pt x="448" y="280"/>
                    </a:lnTo>
                    <a:lnTo>
                      <a:pt x="441" y="289"/>
                    </a:lnTo>
                    <a:lnTo>
                      <a:pt x="435" y="299"/>
                    </a:lnTo>
                    <a:lnTo>
                      <a:pt x="428" y="308"/>
                    </a:lnTo>
                    <a:lnTo>
                      <a:pt x="420" y="317"/>
                    </a:lnTo>
                    <a:lnTo>
                      <a:pt x="413" y="326"/>
                    </a:lnTo>
                    <a:lnTo>
                      <a:pt x="405" y="335"/>
                    </a:lnTo>
                    <a:lnTo>
                      <a:pt x="398" y="345"/>
                    </a:lnTo>
                    <a:lnTo>
                      <a:pt x="369" y="346"/>
                    </a:lnTo>
                    <a:lnTo>
                      <a:pt x="342" y="347"/>
                    </a:lnTo>
                    <a:lnTo>
                      <a:pt x="318" y="348"/>
                    </a:lnTo>
                    <a:lnTo>
                      <a:pt x="295" y="348"/>
                    </a:lnTo>
                    <a:lnTo>
                      <a:pt x="274" y="348"/>
                    </a:lnTo>
                    <a:lnTo>
                      <a:pt x="255" y="349"/>
                    </a:lnTo>
                    <a:lnTo>
                      <a:pt x="236" y="349"/>
                    </a:lnTo>
                    <a:lnTo>
                      <a:pt x="218" y="349"/>
                    </a:lnTo>
                    <a:lnTo>
                      <a:pt x="200" y="349"/>
                    </a:lnTo>
                    <a:lnTo>
                      <a:pt x="181" y="349"/>
                    </a:lnTo>
                    <a:lnTo>
                      <a:pt x="163" y="348"/>
                    </a:lnTo>
                    <a:lnTo>
                      <a:pt x="142" y="348"/>
                    </a:lnTo>
                    <a:lnTo>
                      <a:pt x="121" y="348"/>
                    </a:lnTo>
                    <a:lnTo>
                      <a:pt x="98" y="347"/>
                    </a:lnTo>
                    <a:lnTo>
                      <a:pt x="73" y="347"/>
                    </a:lnTo>
                    <a:lnTo>
                      <a:pt x="45" y="346"/>
                    </a:lnTo>
                    <a:lnTo>
                      <a:pt x="37" y="332"/>
                    </a:lnTo>
                    <a:lnTo>
                      <a:pt x="29" y="317"/>
                    </a:lnTo>
                    <a:lnTo>
                      <a:pt x="20" y="303"/>
                    </a:lnTo>
                    <a:lnTo>
                      <a:pt x="12" y="288"/>
                    </a:lnTo>
                    <a:lnTo>
                      <a:pt x="9" y="235"/>
                    </a:lnTo>
                    <a:lnTo>
                      <a:pt x="6" y="181"/>
                    </a:lnTo>
                    <a:lnTo>
                      <a:pt x="4" y="128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3F7FD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0" name="Freeform 28"/>
              <p:cNvSpPr>
                <a:spLocks/>
              </p:cNvSpPr>
              <p:nvPr/>
            </p:nvSpPr>
            <p:spPr bwMode="auto">
              <a:xfrm>
                <a:off x="1272" y="2926"/>
                <a:ext cx="203" cy="154"/>
              </a:xfrm>
              <a:custGeom>
                <a:avLst/>
                <a:gdLst>
                  <a:gd name="T0" fmla="*/ 2 w 404"/>
                  <a:gd name="T1" fmla="*/ 17 h 310"/>
                  <a:gd name="T2" fmla="*/ 6 w 404"/>
                  <a:gd name="T3" fmla="*/ 13 h 310"/>
                  <a:gd name="T4" fmla="*/ 10 w 404"/>
                  <a:gd name="T5" fmla="*/ 8 h 310"/>
                  <a:gd name="T6" fmla="*/ 14 w 404"/>
                  <a:gd name="T7" fmla="*/ 4 h 310"/>
                  <a:gd name="T8" fmla="*/ 20 w 404"/>
                  <a:gd name="T9" fmla="*/ 1 h 310"/>
                  <a:gd name="T10" fmla="*/ 28 w 404"/>
                  <a:gd name="T11" fmla="*/ 1 h 310"/>
                  <a:gd name="T12" fmla="*/ 36 w 404"/>
                  <a:gd name="T13" fmla="*/ 1 h 310"/>
                  <a:gd name="T14" fmla="*/ 45 w 404"/>
                  <a:gd name="T15" fmla="*/ 1 h 310"/>
                  <a:gd name="T16" fmla="*/ 53 w 404"/>
                  <a:gd name="T17" fmla="*/ 1 h 310"/>
                  <a:gd name="T18" fmla="*/ 62 w 404"/>
                  <a:gd name="T19" fmla="*/ 0 h 310"/>
                  <a:gd name="T20" fmla="*/ 70 w 404"/>
                  <a:gd name="T21" fmla="*/ 0 h 310"/>
                  <a:gd name="T22" fmla="*/ 78 w 404"/>
                  <a:gd name="T23" fmla="*/ 0 h 310"/>
                  <a:gd name="T24" fmla="*/ 85 w 404"/>
                  <a:gd name="T25" fmla="*/ 0 h 310"/>
                  <a:gd name="T26" fmla="*/ 89 w 404"/>
                  <a:gd name="T27" fmla="*/ 1 h 310"/>
                  <a:gd name="T28" fmla="*/ 93 w 404"/>
                  <a:gd name="T29" fmla="*/ 2 h 310"/>
                  <a:gd name="T30" fmla="*/ 98 w 404"/>
                  <a:gd name="T31" fmla="*/ 3 h 310"/>
                  <a:gd name="T32" fmla="*/ 100 w 404"/>
                  <a:gd name="T33" fmla="*/ 17 h 310"/>
                  <a:gd name="T34" fmla="*/ 102 w 404"/>
                  <a:gd name="T35" fmla="*/ 43 h 310"/>
                  <a:gd name="T36" fmla="*/ 100 w 404"/>
                  <a:gd name="T37" fmla="*/ 58 h 310"/>
                  <a:gd name="T38" fmla="*/ 96 w 404"/>
                  <a:gd name="T39" fmla="*/ 63 h 310"/>
                  <a:gd name="T40" fmla="*/ 92 w 404"/>
                  <a:gd name="T41" fmla="*/ 68 h 310"/>
                  <a:gd name="T42" fmla="*/ 88 w 404"/>
                  <a:gd name="T43" fmla="*/ 73 h 310"/>
                  <a:gd name="T44" fmla="*/ 80 w 404"/>
                  <a:gd name="T45" fmla="*/ 76 h 310"/>
                  <a:gd name="T46" fmla="*/ 69 w 404"/>
                  <a:gd name="T47" fmla="*/ 76 h 310"/>
                  <a:gd name="T48" fmla="*/ 60 w 404"/>
                  <a:gd name="T49" fmla="*/ 77 h 310"/>
                  <a:gd name="T50" fmla="*/ 52 w 404"/>
                  <a:gd name="T51" fmla="*/ 77 h 310"/>
                  <a:gd name="T52" fmla="*/ 45 w 404"/>
                  <a:gd name="T53" fmla="*/ 77 h 310"/>
                  <a:gd name="T54" fmla="*/ 37 w 404"/>
                  <a:gd name="T55" fmla="*/ 77 h 310"/>
                  <a:gd name="T56" fmla="*/ 29 w 404"/>
                  <a:gd name="T57" fmla="*/ 76 h 310"/>
                  <a:gd name="T58" fmla="*/ 18 w 404"/>
                  <a:gd name="T59" fmla="*/ 76 h 310"/>
                  <a:gd name="T60" fmla="*/ 11 w 404"/>
                  <a:gd name="T61" fmla="*/ 74 h 310"/>
                  <a:gd name="T62" fmla="*/ 9 w 404"/>
                  <a:gd name="T63" fmla="*/ 70 h 310"/>
                  <a:gd name="T64" fmla="*/ 7 w 404"/>
                  <a:gd name="T65" fmla="*/ 66 h 310"/>
                  <a:gd name="T66" fmla="*/ 5 w 404"/>
                  <a:gd name="T67" fmla="*/ 62 h 310"/>
                  <a:gd name="T68" fmla="*/ 3 w 404"/>
                  <a:gd name="T69" fmla="*/ 50 h 310"/>
                  <a:gd name="T70" fmla="*/ 1 w 404"/>
                  <a:gd name="T71" fmla="*/ 30 h 3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4"/>
                  <a:gd name="T109" fmla="*/ 0 h 310"/>
                  <a:gd name="T110" fmla="*/ 404 w 404"/>
                  <a:gd name="T111" fmla="*/ 310 h 3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4" h="310">
                    <a:moveTo>
                      <a:pt x="0" y="80"/>
                    </a:moveTo>
                    <a:lnTo>
                      <a:pt x="8" y="70"/>
                    </a:lnTo>
                    <a:lnTo>
                      <a:pt x="15" y="61"/>
                    </a:lnTo>
                    <a:lnTo>
                      <a:pt x="23" y="52"/>
                    </a:lnTo>
                    <a:lnTo>
                      <a:pt x="31" y="43"/>
                    </a:lnTo>
                    <a:lnTo>
                      <a:pt x="38" y="35"/>
                    </a:lnTo>
                    <a:lnTo>
                      <a:pt x="46" y="25"/>
                    </a:lnTo>
                    <a:lnTo>
                      <a:pt x="53" y="16"/>
                    </a:lnTo>
                    <a:lnTo>
                      <a:pt x="61" y="7"/>
                    </a:lnTo>
                    <a:lnTo>
                      <a:pt x="77" y="7"/>
                    </a:lnTo>
                    <a:lnTo>
                      <a:pt x="94" y="6"/>
                    </a:lnTo>
                    <a:lnTo>
                      <a:pt x="110" y="6"/>
                    </a:lnTo>
                    <a:lnTo>
                      <a:pt x="128" y="5"/>
                    </a:lnTo>
                    <a:lnTo>
                      <a:pt x="144" y="5"/>
                    </a:lnTo>
                    <a:lnTo>
                      <a:pt x="161" y="5"/>
                    </a:lnTo>
                    <a:lnTo>
                      <a:pt x="177" y="4"/>
                    </a:lnTo>
                    <a:lnTo>
                      <a:pt x="194" y="4"/>
                    </a:lnTo>
                    <a:lnTo>
                      <a:pt x="211" y="4"/>
                    </a:lnTo>
                    <a:lnTo>
                      <a:pt x="228" y="2"/>
                    </a:lnTo>
                    <a:lnTo>
                      <a:pt x="244" y="2"/>
                    </a:lnTo>
                    <a:lnTo>
                      <a:pt x="261" y="1"/>
                    </a:lnTo>
                    <a:lnTo>
                      <a:pt x="277" y="1"/>
                    </a:lnTo>
                    <a:lnTo>
                      <a:pt x="295" y="1"/>
                    </a:lnTo>
                    <a:lnTo>
                      <a:pt x="311" y="0"/>
                    </a:lnTo>
                    <a:lnTo>
                      <a:pt x="328" y="0"/>
                    </a:lnTo>
                    <a:lnTo>
                      <a:pt x="336" y="2"/>
                    </a:lnTo>
                    <a:lnTo>
                      <a:pt x="345" y="5"/>
                    </a:lnTo>
                    <a:lnTo>
                      <a:pt x="353" y="7"/>
                    </a:lnTo>
                    <a:lnTo>
                      <a:pt x="363" y="8"/>
                    </a:lnTo>
                    <a:lnTo>
                      <a:pt x="371" y="10"/>
                    </a:lnTo>
                    <a:lnTo>
                      <a:pt x="379" y="13"/>
                    </a:lnTo>
                    <a:lnTo>
                      <a:pt x="388" y="15"/>
                    </a:lnTo>
                    <a:lnTo>
                      <a:pt x="396" y="17"/>
                    </a:lnTo>
                    <a:lnTo>
                      <a:pt x="398" y="69"/>
                    </a:lnTo>
                    <a:lnTo>
                      <a:pt x="401" y="121"/>
                    </a:lnTo>
                    <a:lnTo>
                      <a:pt x="402" y="174"/>
                    </a:lnTo>
                    <a:lnTo>
                      <a:pt x="404" y="226"/>
                    </a:lnTo>
                    <a:lnTo>
                      <a:pt x="397" y="236"/>
                    </a:lnTo>
                    <a:lnTo>
                      <a:pt x="389" y="245"/>
                    </a:lnTo>
                    <a:lnTo>
                      <a:pt x="382" y="256"/>
                    </a:lnTo>
                    <a:lnTo>
                      <a:pt x="374" y="265"/>
                    </a:lnTo>
                    <a:lnTo>
                      <a:pt x="366" y="275"/>
                    </a:lnTo>
                    <a:lnTo>
                      <a:pt x="358" y="286"/>
                    </a:lnTo>
                    <a:lnTo>
                      <a:pt x="351" y="295"/>
                    </a:lnTo>
                    <a:lnTo>
                      <a:pt x="343" y="305"/>
                    </a:lnTo>
                    <a:lnTo>
                      <a:pt x="318" y="306"/>
                    </a:lnTo>
                    <a:lnTo>
                      <a:pt x="295" y="308"/>
                    </a:lnTo>
                    <a:lnTo>
                      <a:pt x="274" y="308"/>
                    </a:lnTo>
                    <a:lnTo>
                      <a:pt x="255" y="309"/>
                    </a:lnTo>
                    <a:lnTo>
                      <a:pt x="238" y="309"/>
                    </a:lnTo>
                    <a:lnTo>
                      <a:pt x="222" y="309"/>
                    </a:lnTo>
                    <a:lnTo>
                      <a:pt x="207" y="310"/>
                    </a:lnTo>
                    <a:lnTo>
                      <a:pt x="192" y="309"/>
                    </a:lnTo>
                    <a:lnTo>
                      <a:pt x="178" y="309"/>
                    </a:lnTo>
                    <a:lnTo>
                      <a:pt x="163" y="309"/>
                    </a:lnTo>
                    <a:lnTo>
                      <a:pt x="148" y="309"/>
                    </a:lnTo>
                    <a:lnTo>
                      <a:pt x="131" y="309"/>
                    </a:lnTo>
                    <a:lnTo>
                      <a:pt x="114" y="308"/>
                    </a:lnTo>
                    <a:lnTo>
                      <a:pt x="94" y="308"/>
                    </a:lnTo>
                    <a:lnTo>
                      <a:pt x="72" y="306"/>
                    </a:lnTo>
                    <a:lnTo>
                      <a:pt x="48" y="306"/>
                    </a:lnTo>
                    <a:lnTo>
                      <a:pt x="43" y="298"/>
                    </a:lnTo>
                    <a:lnTo>
                      <a:pt x="39" y="290"/>
                    </a:lnTo>
                    <a:lnTo>
                      <a:pt x="34" y="283"/>
                    </a:lnTo>
                    <a:lnTo>
                      <a:pt x="31" y="275"/>
                    </a:lnTo>
                    <a:lnTo>
                      <a:pt x="26" y="267"/>
                    </a:lnTo>
                    <a:lnTo>
                      <a:pt x="22" y="259"/>
                    </a:lnTo>
                    <a:lnTo>
                      <a:pt x="17" y="252"/>
                    </a:lnTo>
                    <a:lnTo>
                      <a:pt x="12" y="244"/>
                    </a:lnTo>
                    <a:lnTo>
                      <a:pt x="9" y="203"/>
                    </a:lnTo>
                    <a:lnTo>
                      <a:pt x="7" y="161"/>
                    </a:lnTo>
                    <a:lnTo>
                      <a:pt x="3" y="121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4982E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1" name="Freeform 29"/>
              <p:cNvSpPr>
                <a:spLocks/>
              </p:cNvSpPr>
              <p:nvPr/>
            </p:nvSpPr>
            <p:spPr bwMode="auto">
              <a:xfrm>
                <a:off x="1286" y="2936"/>
                <a:ext cx="176" cy="135"/>
              </a:xfrm>
              <a:custGeom>
                <a:avLst/>
                <a:gdLst>
                  <a:gd name="T0" fmla="*/ 0 w 353"/>
                  <a:gd name="T1" fmla="*/ 21 h 269"/>
                  <a:gd name="T2" fmla="*/ 16 w 353"/>
                  <a:gd name="T3" fmla="*/ 2 h 269"/>
                  <a:gd name="T4" fmla="*/ 67 w 353"/>
                  <a:gd name="T5" fmla="*/ 0 h 269"/>
                  <a:gd name="T6" fmla="*/ 86 w 353"/>
                  <a:gd name="T7" fmla="*/ 4 h 269"/>
                  <a:gd name="T8" fmla="*/ 88 w 353"/>
                  <a:gd name="T9" fmla="*/ 46 h 269"/>
                  <a:gd name="T10" fmla="*/ 72 w 353"/>
                  <a:gd name="T11" fmla="*/ 67 h 269"/>
                  <a:gd name="T12" fmla="*/ 66 w 353"/>
                  <a:gd name="T13" fmla="*/ 67 h 269"/>
                  <a:gd name="T14" fmla="*/ 61 w 353"/>
                  <a:gd name="T15" fmla="*/ 67 h 269"/>
                  <a:gd name="T16" fmla="*/ 57 w 353"/>
                  <a:gd name="T17" fmla="*/ 67 h 269"/>
                  <a:gd name="T18" fmla="*/ 53 w 353"/>
                  <a:gd name="T19" fmla="*/ 67 h 269"/>
                  <a:gd name="T20" fmla="*/ 50 w 353"/>
                  <a:gd name="T21" fmla="*/ 68 h 269"/>
                  <a:gd name="T22" fmla="*/ 47 w 353"/>
                  <a:gd name="T23" fmla="*/ 68 h 269"/>
                  <a:gd name="T24" fmla="*/ 44 w 353"/>
                  <a:gd name="T25" fmla="*/ 68 h 269"/>
                  <a:gd name="T26" fmla="*/ 41 w 353"/>
                  <a:gd name="T27" fmla="*/ 68 h 269"/>
                  <a:gd name="T28" fmla="*/ 39 w 353"/>
                  <a:gd name="T29" fmla="*/ 67 h 269"/>
                  <a:gd name="T30" fmla="*/ 36 w 353"/>
                  <a:gd name="T31" fmla="*/ 67 h 269"/>
                  <a:gd name="T32" fmla="*/ 33 w 353"/>
                  <a:gd name="T33" fmla="*/ 67 h 269"/>
                  <a:gd name="T34" fmla="*/ 30 w 353"/>
                  <a:gd name="T35" fmla="*/ 67 h 269"/>
                  <a:gd name="T36" fmla="*/ 26 w 353"/>
                  <a:gd name="T37" fmla="*/ 67 h 269"/>
                  <a:gd name="T38" fmla="*/ 22 w 353"/>
                  <a:gd name="T39" fmla="*/ 67 h 269"/>
                  <a:gd name="T40" fmla="*/ 18 w 353"/>
                  <a:gd name="T41" fmla="*/ 67 h 269"/>
                  <a:gd name="T42" fmla="*/ 13 w 353"/>
                  <a:gd name="T43" fmla="*/ 67 h 269"/>
                  <a:gd name="T44" fmla="*/ 3 w 353"/>
                  <a:gd name="T45" fmla="*/ 51 h 269"/>
                  <a:gd name="T46" fmla="*/ 0 w 353"/>
                  <a:gd name="T47" fmla="*/ 21 h 26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3"/>
                  <a:gd name="T73" fmla="*/ 0 h 269"/>
                  <a:gd name="T74" fmla="*/ 353 w 353"/>
                  <a:gd name="T75" fmla="*/ 269 h 26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3" h="269">
                    <a:moveTo>
                      <a:pt x="0" y="83"/>
                    </a:moveTo>
                    <a:lnTo>
                      <a:pt x="65" y="7"/>
                    </a:lnTo>
                    <a:lnTo>
                      <a:pt x="270" y="0"/>
                    </a:lnTo>
                    <a:lnTo>
                      <a:pt x="345" y="15"/>
                    </a:lnTo>
                    <a:lnTo>
                      <a:pt x="353" y="181"/>
                    </a:lnTo>
                    <a:lnTo>
                      <a:pt x="288" y="266"/>
                    </a:lnTo>
                    <a:lnTo>
                      <a:pt x="266" y="267"/>
                    </a:lnTo>
                    <a:lnTo>
                      <a:pt x="247" y="268"/>
                    </a:lnTo>
                    <a:lnTo>
                      <a:pt x="229" y="268"/>
                    </a:lnTo>
                    <a:lnTo>
                      <a:pt x="214" y="268"/>
                    </a:lnTo>
                    <a:lnTo>
                      <a:pt x="201" y="269"/>
                    </a:lnTo>
                    <a:lnTo>
                      <a:pt x="189" y="269"/>
                    </a:lnTo>
                    <a:lnTo>
                      <a:pt x="178" y="269"/>
                    </a:lnTo>
                    <a:lnTo>
                      <a:pt x="167" y="269"/>
                    </a:lnTo>
                    <a:lnTo>
                      <a:pt x="157" y="268"/>
                    </a:lnTo>
                    <a:lnTo>
                      <a:pt x="147" y="268"/>
                    </a:lnTo>
                    <a:lnTo>
                      <a:pt x="135" y="268"/>
                    </a:lnTo>
                    <a:lnTo>
                      <a:pt x="122" y="268"/>
                    </a:lnTo>
                    <a:lnTo>
                      <a:pt x="107" y="267"/>
                    </a:lnTo>
                    <a:lnTo>
                      <a:pt x="91" y="267"/>
                    </a:lnTo>
                    <a:lnTo>
                      <a:pt x="73" y="266"/>
                    </a:lnTo>
                    <a:lnTo>
                      <a:pt x="52" y="266"/>
                    </a:lnTo>
                    <a:lnTo>
                      <a:pt x="14" y="201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2" name="Freeform 30"/>
              <p:cNvSpPr>
                <a:spLocks/>
              </p:cNvSpPr>
              <p:nvPr/>
            </p:nvSpPr>
            <p:spPr bwMode="auto">
              <a:xfrm>
                <a:off x="1073" y="3216"/>
                <a:ext cx="615" cy="23"/>
              </a:xfrm>
              <a:custGeom>
                <a:avLst/>
                <a:gdLst>
                  <a:gd name="T0" fmla="*/ 9 w 1231"/>
                  <a:gd name="T1" fmla="*/ 3 h 46"/>
                  <a:gd name="T2" fmla="*/ 24 w 1231"/>
                  <a:gd name="T3" fmla="*/ 4 h 46"/>
                  <a:gd name="T4" fmla="*/ 38 w 1231"/>
                  <a:gd name="T5" fmla="*/ 5 h 46"/>
                  <a:gd name="T6" fmla="*/ 53 w 1231"/>
                  <a:gd name="T7" fmla="*/ 6 h 46"/>
                  <a:gd name="T8" fmla="*/ 67 w 1231"/>
                  <a:gd name="T9" fmla="*/ 7 h 46"/>
                  <a:gd name="T10" fmla="*/ 82 w 1231"/>
                  <a:gd name="T11" fmla="*/ 7 h 46"/>
                  <a:gd name="T12" fmla="*/ 96 w 1231"/>
                  <a:gd name="T13" fmla="*/ 8 h 46"/>
                  <a:gd name="T14" fmla="*/ 110 w 1231"/>
                  <a:gd name="T15" fmla="*/ 8 h 46"/>
                  <a:gd name="T16" fmla="*/ 124 w 1231"/>
                  <a:gd name="T17" fmla="*/ 8 h 46"/>
                  <a:gd name="T18" fmla="*/ 139 w 1231"/>
                  <a:gd name="T19" fmla="*/ 8 h 46"/>
                  <a:gd name="T20" fmla="*/ 153 w 1231"/>
                  <a:gd name="T21" fmla="*/ 8 h 46"/>
                  <a:gd name="T22" fmla="*/ 167 w 1231"/>
                  <a:gd name="T23" fmla="*/ 7 h 46"/>
                  <a:gd name="T24" fmla="*/ 182 w 1231"/>
                  <a:gd name="T25" fmla="*/ 7 h 46"/>
                  <a:gd name="T26" fmla="*/ 196 w 1231"/>
                  <a:gd name="T27" fmla="*/ 7 h 46"/>
                  <a:gd name="T28" fmla="*/ 211 w 1231"/>
                  <a:gd name="T29" fmla="*/ 6 h 46"/>
                  <a:gd name="T30" fmla="*/ 226 w 1231"/>
                  <a:gd name="T31" fmla="*/ 6 h 46"/>
                  <a:gd name="T32" fmla="*/ 307 w 1231"/>
                  <a:gd name="T33" fmla="*/ 0 h 46"/>
                  <a:gd name="T34" fmla="*/ 247 w 1231"/>
                  <a:gd name="T35" fmla="*/ 9 h 46"/>
                  <a:gd name="T36" fmla="*/ 232 w 1231"/>
                  <a:gd name="T37" fmla="*/ 10 h 46"/>
                  <a:gd name="T38" fmla="*/ 216 w 1231"/>
                  <a:gd name="T39" fmla="*/ 11 h 46"/>
                  <a:gd name="T40" fmla="*/ 200 w 1231"/>
                  <a:gd name="T41" fmla="*/ 11 h 46"/>
                  <a:gd name="T42" fmla="*/ 185 w 1231"/>
                  <a:gd name="T43" fmla="*/ 12 h 46"/>
                  <a:gd name="T44" fmla="*/ 170 w 1231"/>
                  <a:gd name="T45" fmla="*/ 12 h 46"/>
                  <a:gd name="T46" fmla="*/ 154 w 1231"/>
                  <a:gd name="T47" fmla="*/ 12 h 46"/>
                  <a:gd name="T48" fmla="*/ 139 w 1231"/>
                  <a:gd name="T49" fmla="*/ 12 h 46"/>
                  <a:gd name="T50" fmla="*/ 123 w 1231"/>
                  <a:gd name="T51" fmla="*/ 12 h 46"/>
                  <a:gd name="T52" fmla="*/ 108 w 1231"/>
                  <a:gd name="T53" fmla="*/ 12 h 46"/>
                  <a:gd name="T54" fmla="*/ 93 w 1231"/>
                  <a:gd name="T55" fmla="*/ 11 h 46"/>
                  <a:gd name="T56" fmla="*/ 77 w 1231"/>
                  <a:gd name="T57" fmla="*/ 11 h 46"/>
                  <a:gd name="T58" fmla="*/ 62 w 1231"/>
                  <a:gd name="T59" fmla="*/ 10 h 46"/>
                  <a:gd name="T60" fmla="*/ 47 w 1231"/>
                  <a:gd name="T61" fmla="*/ 10 h 46"/>
                  <a:gd name="T62" fmla="*/ 31 w 1231"/>
                  <a:gd name="T63" fmla="*/ 10 h 46"/>
                  <a:gd name="T64" fmla="*/ 15 w 1231"/>
                  <a:gd name="T65" fmla="*/ 10 h 46"/>
                  <a:gd name="T66" fmla="*/ 0 w 1231"/>
                  <a:gd name="T67" fmla="*/ 10 h 46"/>
                  <a:gd name="T68" fmla="*/ 0 w 1231"/>
                  <a:gd name="T69" fmla="*/ 6 h 46"/>
                  <a:gd name="T70" fmla="*/ 1 w 1231"/>
                  <a:gd name="T71" fmla="*/ 2 h 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31"/>
                  <a:gd name="T109" fmla="*/ 0 h 46"/>
                  <a:gd name="T110" fmla="*/ 1231 w 1231"/>
                  <a:gd name="T111" fmla="*/ 46 h 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31" h="46">
                    <a:moveTo>
                      <a:pt x="6" y="8"/>
                    </a:moveTo>
                    <a:lnTo>
                      <a:pt x="36" y="11"/>
                    </a:lnTo>
                    <a:lnTo>
                      <a:pt x="66" y="13"/>
                    </a:lnTo>
                    <a:lnTo>
                      <a:pt x="96" y="16"/>
                    </a:lnTo>
                    <a:lnTo>
                      <a:pt x="124" y="18"/>
                    </a:lnTo>
                    <a:lnTo>
                      <a:pt x="154" y="20"/>
                    </a:lnTo>
                    <a:lnTo>
                      <a:pt x="183" y="23"/>
                    </a:lnTo>
                    <a:lnTo>
                      <a:pt x="213" y="24"/>
                    </a:lnTo>
                    <a:lnTo>
                      <a:pt x="242" y="26"/>
                    </a:lnTo>
                    <a:lnTo>
                      <a:pt x="271" y="27"/>
                    </a:lnTo>
                    <a:lnTo>
                      <a:pt x="300" y="28"/>
                    </a:lnTo>
                    <a:lnTo>
                      <a:pt x="328" y="28"/>
                    </a:lnTo>
                    <a:lnTo>
                      <a:pt x="357" y="30"/>
                    </a:lnTo>
                    <a:lnTo>
                      <a:pt x="385" y="31"/>
                    </a:lnTo>
                    <a:lnTo>
                      <a:pt x="414" y="31"/>
                    </a:lnTo>
                    <a:lnTo>
                      <a:pt x="442" y="31"/>
                    </a:lnTo>
                    <a:lnTo>
                      <a:pt x="471" y="31"/>
                    </a:lnTo>
                    <a:lnTo>
                      <a:pt x="499" y="31"/>
                    </a:lnTo>
                    <a:lnTo>
                      <a:pt x="528" y="31"/>
                    </a:lnTo>
                    <a:lnTo>
                      <a:pt x="557" y="31"/>
                    </a:lnTo>
                    <a:lnTo>
                      <a:pt x="585" y="31"/>
                    </a:lnTo>
                    <a:lnTo>
                      <a:pt x="614" y="30"/>
                    </a:lnTo>
                    <a:lnTo>
                      <a:pt x="643" y="30"/>
                    </a:lnTo>
                    <a:lnTo>
                      <a:pt x="671" y="28"/>
                    </a:lnTo>
                    <a:lnTo>
                      <a:pt x="699" y="28"/>
                    </a:lnTo>
                    <a:lnTo>
                      <a:pt x="729" y="27"/>
                    </a:lnTo>
                    <a:lnTo>
                      <a:pt x="758" y="26"/>
                    </a:lnTo>
                    <a:lnTo>
                      <a:pt x="787" y="26"/>
                    </a:lnTo>
                    <a:lnTo>
                      <a:pt x="816" y="25"/>
                    </a:lnTo>
                    <a:lnTo>
                      <a:pt x="846" y="24"/>
                    </a:lnTo>
                    <a:lnTo>
                      <a:pt x="875" y="24"/>
                    </a:lnTo>
                    <a:lnTo>
                      <a:pt x="904" y="23"/>
                    </a:lnTo>
                    <a:lnTo>
                      <a:pt x="934" y="22"/>
                    </a:lnTo>
                    <a:lnTo>
                      <a:pt x="1231" y="0"/>
                    </a:lnTo>
                    <a:lnTo>
                      <a:pt x="1231" y="22"/>
                    </a:lnTo>
                    <a:lnTo>
                      <a:pt x="990" y="34"/>
                    </a:lnTo>
                    <a:lnTo>
                      <a:pt x="959" y="36"/>
                    </a:lnTo>
                    <a:lnTo>
                      <a:pt x="928" y="38"/>
                    </a:lnTo>
                    <a:lnTo>
                      <a:pt x="896" y="40"/>
                    </a:lnTo>
                    <a:lnTo>
                      <a:pt x="865" y="41"/>
                    </a:lnTo>
                    <a:lnTo>
                      <a:pt x="834" y="42"/>
                    </a:lnTo>
                    <a:lnTo>
                      <a:pt x="803" y="43"/>
                    </a:lnTo>
                    <a:lnTo>
                      <a:pt x="772" y="45"/>
                    </a:lnTo>
                    <a:lnTo>
                      <a:pt x="741" y="45"/>
                    </a:lnTo>
                    <a:lnTo>
                      <a:pt x="711" y="46"/>
                    </a:lnTo>
                    <a:lnTo>
                      <a:pt x="680" y="46"/>
                    </a:lnTo>
                    <a:lnTo>
                      <a:pt x="649" y="46"/>
                    </a:lnTo>
                    <a:lnTo>
                      <a:pt x="619" y="46"/>
                    </a:lnTo>
                    <a:lnTo>
                      <a:pt x="588" y="46"/>
                    </a:lnTo>
                    <a:lnTo>
                      <a:pt x="557" y="46"/>
                    </a:lnTo>
                    <a:lnTo>
                      <a:pt x="527" y="46"/>
                    </a:lnTo>
                    <a:lnTo>
                      <a:pt x="495" y="45"/>
                    </a:lnTo>
                    <a:lnTo>
                      <a:pt x="464" y="45"/>
                    </a:lnTo>
                    <a:lnTo>
                      <a:pt x="434" y="45"/>
                    </a:lnTo>
                    <a:lnTo>
                      <a:pt x="403" y="43"/>
                    </a:lnTo>
                    <a:lnTo>
                      <a:pt x="372" y="43"/>
                    </a:lnTo>
                    <a:lnTo>
                      <a:pt x="342" y="42"/>
                    </a:lnTo>
                    <a:lnTo>
                      <a:pt x="311" y="42"/>
                    </a:lnTo>
                    <a:lnTo>
                      <a:pt x="280" y="41"/>
                    </a:lnTo>
                    <a:lnTo>
                      <a:pt x="250" y="40"/>
                    </a:lnTo>
                    <a:lnTo>
                      <a:pt x="219" y="40"/>
                    </a:lnTo>
                    <a:lnTo>
                      <a:pt x="188" y="40"/>
                    </a:lnTo>
                    <a:lnTo>
                      <a:pt x="157" y="39"/>
                    </a:lnTo>
                    <a:lnTo>
                      <a:pt x="126" y="39"/>
                    </a:lnTo>
                    <a:lnTo>
                      <a:pt x="95" y="38"/>
                    </a:lnTo>
                    <a:lnTo>
                      <a:pt x="63" y="38"/>
                    </a:lnTo>
                    <a:lnTo>
                      <a:pt x="32" y="38"/>
                    </a:lnTo>
                    <a:lnTo>
                      <a:pt x="1" y="38"/>
                    </a:lnTo>
                    <a:lnTo>
                      <a:pt x="1" y="33"/>
                    </a:lnTo>
                    <a:lnTo>
                      <a:pt x="0" y="23"/>
                    </a:lnTo>
                    <a:lnTo>
                      <a:pt x="1" y="12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82758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3" name="Freeform 31"/>
              <p:cNvSpPr>
                <a:spLocks/>
              </p:cNvSpPr>
              <p:nvPr/>
            </p:nvSpPr>
            <p:spPr bwMode="auto">
              <a:xfrm>
                <a:off x="1128" y="3170"/>
                <a:ext cx="492" cy="29"/>
              </a:xfrm>
              <a:custGeom>
                <a:avLst/>
                <a:gdLst>
                  <a:gd name="T0" fmla="*/ 0 w 984"/>
                  <a:gd name="T1" fmla="*/ 11 h 59"/>
                  <a:gd name="T2" fmla="*/ 16 w 984"/>
                  <a:gd name="T3" fmla="*/ 12 h 59"/>
                  <a:gd name="T4" fmla="*/ 32 w 984"/>
                  <a:gd name="T5" fmla="*/ 13 h 59"/>
                  <a:gd name="T6" fmla="*/ 49 w 984"/>
                  <a:gd name="T7" fmla="*/ 13 h 59"/>
                  <a:gd name="T8" fmla="*/ 65 w 984"/>
                  <a:gd name="T9" fmla="*/ 14 h 59"/>
                  <a:gd name="T10" fmla="*/ 82 w 984"/>
                  <a:gd name="T11" fmla="*/ 14 h 59"/>
                  <a:gd name="T12" fmla="*/ 98 w 984"/>
                  <a:gd name="T13" fmla="*/ 14 h 59"/>
                  <a:gd name="T14" fmla="*/ 115 w 984"/>
                  <a:gd name="T15" fmla="*/ 14 h 59"/>
                  <a:gd name="T16" fmla="*/ 131 w 984"/>
                  <a:gd name="T17" fmla="*/ 14 h 59"/>
                  <a:gd name="T18" fmla="*/ 147 w 984"/>
                  <a:gd name="T19" fmla="*/ 14 h 59"/>
                  <a:gd name="T20" fmla="*/ 163 w 984"/>
                  <a:gd name="T21" fmla="*/ 14 h 59"/>
                  <a:gd name="T22" fmla="*/ 178 w 984"/>
                  <a:gd name="T23" fmla="*/ 13 h 59"/>
                  <a:gd name="T24" fmla="*/ 193 w 984"/>
                  <a:gd name="T25" fmla="*/ 12 h 59"/>
                  <a:gd name="T26" fmla="*/ 207 w 984"/>
                  <a:gd name="T27" fmla="*/ 11 h 59"/>
                  <a:gd name="T28" fmla="*/ 221 w 984"/>
                  <a:gd name="T29" fmla="*/ 10 h 59"/>
                  <a:gd name="T30" fmla="*/ 234 w 984"/>
                  <a:gd name="T31" fmla="*/ 9 h 59"/>
                  <a:gd name="T32" fmla="*/ 246 w 984"/>
                  <a:gd name="T33" fmla="*/ 7 h 59"/>
                  <a:gd name="T34" fmla="*/ 234 w 984"/>
                  <a:gd name="T35" fmla="*/ 4 h 59"/>
                  <a:gd name="T36" fmla="*/ 221 w 984"/>
                  <a:gd name="T37" fmla="*/ 5 h 59"/>
                  <a:gd name="T38" fmla="*/ 208 w 984"/>
                  <a:gd name="T39" fmla="*/ 6 h 59"/>
                  <a:gd name="T40" fmla="*/ 195 w 984"/>
                  <a:gd name="T41" fmla="*/ 6 h 59"/>
                  <a:gd name="T42" fmla="*/ 181 w 984"/>
                  <a:gd name="T43" fmla="*/ 7 h 59"/>
                  <a:gd name="T44" fmla="*/ 167 w 984"/>
                  <a:gd name="T45" fmla="*/ 7 h 59"/>
                  <a:gd name="T46" fmla="*/ 154 w 984"/>
                  <a:gd name="T47" fmla="*/ 7 h 59"/>
                  <a:gd name="T48" fmla="*/ 139 w 984"/>
                  <a:gd name="T49" fmla="*/ 7 h 59"/>
                  <a:gd name="T50" fmla="*/ 125 w 984"/>
                  <a:gd name="T51" fmla="*/ 7 h 59"/>
                  <a:gd name="T52" fmla="*/ 111 w 984"/>
                  <a:gd name="T53" fmla="*/ 7 h 59"/>
                  <a:gd name="T54" fmla="*/ 97 w 984"/>
                  <a:gd name="T55" fmla="*/ 7 h 59"/>
                  <a:gd name="T56" fmla="*/ 82 w 984"/>
                  <a:gd name="T57" fmla="*/ 7 h 59"/>
                  <a:gd name="T58" fmla="*/ 68 w 984"/>
                  <a:gd name="T59" fmla="*/ 7 h 59"/>
                  <a:gd name="T60" fmla="*/ 54 w 984"/>
                  <a:gd name="T61" fmla="*/ 6 h 59"/>
                  <a:gd name="T62" fmla="*/ 39 w 984"/>
                  <a:gd name="T63" fmla="*/ 6 h 59"/>
                  <a:gd name="T64" fmla="*/ 25 w 984"/>
                  <a:gd name="T65" fmla="*/ 6 h 59"/>
                  <a:gd name="T66" fmla="*/ 11 w 984"/>
                  <a:gd name="T67" fmla="*/ 6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84"/>
                  <a:gd name="T103" fmla="*/ 0 h 59"/>
                  <a:gd name="T104" fmla="*/ 984 w 984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84" h="59">
                    <a:moveTo>
                      <a:pt x="4" y="18"/>
                    </a:moveTo>
                    <a:lnTo>
                      <a:pt x="0" y="46"/>
                    </a:lnTo>
                    <a:lnTo>
                      <a:pt x="31" y="48"/>
                    </a:lnTo>
                    <a:lnTo>
                      <a:pt x="63" y="50"/>
                    </a:lnTo>
                    <a:lnTo>
                      <a:pt x="95" y="51"/>
                    </a:lnTo>
                    <a:lnTo>
                      <a:pt x="128" y="52"/>
                    </a:lnTo>
                    <a:lnTo>
                      <a:pt x="161" y="53"/>
                    </a:lnTo>
                    <a:lnTo>
                      <a:pt x="193" y="54"/>
                    </a:lnTo>
                    <a:lnTo>
                      <a:pt x="227" y="56"/>
                    </a:lnTo>
                    <a:lnTo>
                      <a:pt x="259" y="56"/>
                    </a:lnTo>
                    <a:lnTo>
                      <a:pt x="292" y="57"/>
                    </a:lnTo>
                    <a:lnTo>
                      <a:pt x="326" y="58"/>
                    </a:lnTo>
                    <a:lnTo>
                      <a:pt x="359" y="58"/>
                    </a:lnTo>
                    <a:lnTo>
                      <a:pt x="391" y="58"/>
                    </a:lnTo>
                    <a:lnTo>
                      <a:pt x="425" y="59"/>
                    </a:lnTo>
                    <a:lnTo>
                      <a:pt x="457" y="59"/>
                    </a:lnTo>
                    <a:lnTo>
                      <a:pt x="490" y="58"/>
                    </a:lnTo>
                    <a:lnTo>
                      <a:pt x="523" y="58"/>
                    </a:lnTo>
                    <a:lnTo>
                      <a:pt x="555" y="58"/>
                    </a:lnTo>
                    <a:lnTo>
                      <a:pt x="587" y="57"/>
                    </a:lnTo>
                    <a:lnTo>
                      <a:pt x="618" y="57"/>
                    </a:lnTo>
                    <a:lnTo>
                      <a:pt x="649" y="56"/>
                    </a:lnTo>
                    <a:lnTo>
                      <a:pt x="681" y="54"/>
                    </a:lnTo>
                    <a:lnTo>
                      <a:pt x="711" y="53"/>
                    </a:lnTo>
                    <a:lnTo>
                      <a:pt x="742" y="52"/>
                    </a:lnTo>
                    <a:lnTo>
                      <a:pt x="770" y="50"/>
                    </a:lnTo>
                    <a:lnTo>
                      <a:pt x="799" y="49"/>
                    </a:lnTo>
                    <a:lnTo>
                      <a:pt x="828" y="46"/>
                    </a:lnTo>
                    <a:lnTo>
                      <a:pt x="856" y="44"/>
                    </a:lnTo>
                    <a:lnTo>
                      <a:pt x="882" y="42"/>
                    </a:lnTo>
                    <a:lnTo>
                      <a:pt x="909" y="40"/>
                    </a:lnTo>
                    <a:lnTo>
                      <a:pt x="935" y="36"/>
                    </a:lnTo>
                    <a:lnTo>
                      <a:pt x="959" y="34"/>
                    </a:lnTo>
                    <a:lnTo>
                      <a:pt x="984" y="30"/>
                    </a:lnTo>
                    <a:lnTo>
                      <a:pt x="971" y="0"/>
                    </a:lnTo>
                    <a:lnTo>
                      <a:pt x="933" y="18"/>
                    </a:lnTo>
                    <a:lnTo>
                      <a:pt x="908" y="20"/>
                    </a:lnTo>
                    <a:lnTo>
                      <a:pt x="882" y="22"/>
                    </a:lnTo>
                    <a:lnTo>
                      <a:pt x="857" y="23"/>
                    </a:lnTo>
                    <a:lnTo>
                      <a:pt x="830" y="25"/>
                    </a:lnTo>
                    <a:lnTo>
                      <a:pt x="804" y="26"/>
                    </a:lnTo>
                    <a:lnTo>
                      <a:pt x="777" y="27"/>
                    </a:lnTo>
                    <a:lnTo>
                      <a:pt x="750" y="28"/>
                    </a:lnTo>
                    <a:lnTo>
                      <a:pt x="723" y="29"/>
                    </a:lnTo>
                    <a:lnTo>
                      <a:pt x="696" y="30"/>
                    </a:lnTo>
                    <a:lnTo>
                      <a:pt x="668" y="30"/>
                    </a:lnTo>
                    <a:lnTo>
                      <a:pt x="640" y="30"/>
                    </a:lnTo>
                    <a:lnTo>
                      <a:pt x="613" y="30"/>
                    </a:lnTo>
                    <a:lnTo>
                      <a:pt x="585" y="31"/>
                    </a:lnTo>
                    <a:lnTo>
                      <a:pt x="556" y="31"/>
                    </a:lnTo>
                    <a:lnTo>
                      <a:pt x="528" y="31"/>
                    </a:lnTo>
                    <a:lnTo>
                      <a:pt x="500" y="30"/>
                    </a:lnTo>
                    <a:lnTo>
                      <a:pt x="471" y="30"/>
                    </a:lnTo>
                    <a:lnTo>
                      <a:pt x="442" y="30"/>
                    </a:lnTo>
                    <a:lnTo>
                      <a:pt x="414" y="30"/>
                    </a:lnTo>
                    <a:lnTo>
                      <a:pt x="386" y="29"/>
                    </a:lnTo>
                    <a:lnTo>
                      <a:pt x="357" y="29"/>
                    </a:lnTo>
                    <a:lnTo>
                      <a:pt x="328" y="29"/>
                    </a:lnTo>
                    <a:lnTo>
                      <a:pt x="299" y="28"/>
                    </a:lnTo>
                    <a:lnTo>
                      <a:pt x="270" y="28"/>
                    </a:lnTo>
                    <a:lnTo>
                      <a:pt x="242" y="27"/>
                    </a:lnTo>
                    <a:lnTo>
                      <a:pt x="213" y="27"/>
                    </a:lnTo>
                    <a:lnTo>
                      <a:pt x="184" y="27"/>
                    </a:lnTo>
                    <a:lnTo>
                      <a:pt x="155" y="27"/>
                    </a:lnTo>
                    <a:lnTo>
                      <a:pt x="128" y="26"/>
                    </a:lnTo>
                    <a:lnTo>
                      <a:pt x="99" y="26"/>
                    </a:lnTo>
                    <a:lnTo>
                      <a:pt x="70" y="26"/>
                    </a:lnTo>
                    <a:lnTo>
                      <a:pt x="42" y="2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4" name="Freeform 32"/>
              <p:cNvSpPr>
                <a:spLocks/>
              </p:cNvSpPr>
              <p:nvPr/>
            </p:nvSpPr>
            <p:spPr bwMode="auto">
              <a:xfrm>
                <a:off x="1240" y="3232"/>
                <a:ext cx="276" cy="47"/>
              </a:xfrm>
              <a:custGeom>
                <a:avLst/>
                <a:gdLst>
                  <a:gd name="T0" fmla="*/ 12 w 552"/>
                  <a:gd name="T1" fmla="*/ 0 h 93"/>
                  <a:gd name="T2" fmla="*/ 127 w 552"/>
                  <a:gd name="T3" fmla="*/ 0 h 93"/>
                  <a:gd name="T4" fmla="*/ 129 w 552"/>
                  <a:gd name="T5" fmla="*/ 1 h 93"/>
                  <a:gd name="T6" fmla="*/ 131 w 552"/>
                  <a:gd name="T7" fmla="*/ 1 h 93"/>
                  <a:gd name="T8" fmla="*/ 133 w 552"/>
                  <a:gd name="T9" fmla="*/ 2 h 93"/>
                  <a:gd name="T10" fmla="*/ 135 w 552"/>
                  <a:gd name="T11" fmla="*/ 4 h 93"/>
                  <a:gd name="T12" fmla="*/ 136 w 552"/>
                  <a:gd name="T13" fmla="*/ 5 h 93"/>
                  <a:gd name="T14" fmla="*/ 138 w 552"/>
                  <a:gd name="T15" fmla="*/ 8 h 93"/>
                  <a:gd name="T16" fmla="*/ 138 w 552"/>
                  <a:gd name="T17" fmla="*/ 10 h 93"/>
                  <a:gd name="T18" fmla="*/ 138 w 552"/>
                  <a:gd name="T19" fmla="*/ 12 h 93"/>
                  <a:gd name="T20" fmla="*/ 138 w 552"/>
                  <a:gd name="T21" fmla="*/ 12 h 93"/>
                  <a:gd name="T22" fmla="*/ 138 w 552"/>
                  <a:gd name="T23" fmla="*/ 14 h 93"/>
                  <a:gd name="T24" fmla="*/ 138 w 552"/>
                  <a:gd name="T25" fmla="*/ 17 h 93"/>
                  <a:gd name="T26" fmla="*/ 136 w 552"/>
                  <a:gd name="T27" fmla="*/ 18 h 93"/>
                  <a:gd name="T28" fmla="*/ 135 w 552"/>
                  <a:gd name="T29" fmla="*/ 20 h 93"/>
                  <a:gd name="T30" fmla="*/ 133 w 552"/>
                  <a:gd name="T31" fmla="*/ 22 h 93"/>
                  <a:gd name="T32" fmla="*/ 131 w 552"/>
                  <a:gd name="T33" fmla="*/ 23 h 93"/>
                  <a:gd name="T34" fmla="*/ 129 w 552"/>
                  <a:gd name="T35" fmla="*/ 23 h 93"/>
                  <a:gd name="T36" fmla="*/ 127 w 552"/>
                  <a:gd name="T37" fmla="*/ 24 h 93"/>
                  <a:gd name="T38" fmla="*/ 12 w 552"/>
                  <a:gd name="T39" fmla="*/ 24 h 93"/>
                  <a:gd name="T40" fmla="*/ 10 w 552"/>
                  <a:gd name="T41" fmla="*/ 23 h 93"/>
                  <a:gd name="T42" fmla="*/ 7 w 552"/>
                  <a:gd name="T43" fmla="*/ 23 h 93"/>
                  <a:gd name="T44" fmla="*/ 6 w 552"/>
                  <a:gd name="T45" fmla="*/ 22 h 93"/>
                  <a:gd name="T46" fmla="*/ 4 w 552"/>
                  <a:gd name="T47" fmla="*/ 20 h 93"/>
                  <a:gd name="T48" fmla="*/ 2 w 552"/>
                  <a:gd name="T49" fmla="*/ 18 h 93"/>
                  <a:gd name="T50" fmla="*/ 1 w 552"/>
                  <a:gd name="T51" fmla="*/ 17 h 93"/>
                  <a:gd name="T52" fmla="*/ 1 w 552"/>
                  <a:gd name="T53" fmla="*/ 14 h 93"/>
                  <a:gd name="T54" fmla="*/ 0 w 552"/>
                  <a:gd name="T55" fmla="*/ 12 h 93"/>
                  <a:gd name="T56" fmla="*/ 0 w 552"/>
                  <a:gd name="T57" fmla="*/ 12 h 93"/>
                  <a:gd name="T58" fmla="*/ 1 w 552"/>
                  <a:gd name="T59" fmla="*/ 10 h 93"/>
                  <a:gd name="T60" fmla="*/ 1 w 552"/>
                  <a:gd name="T61" fmla="*/ 8 h 93"/>
                  <a:gd name="T62" fmla="*/ 2 w 552"/>
                  <a:gd name="T63" fmla="*/ 5 h 93"/>
                  <a:gd name="T64" fmla="*/ 4 w 552"/>
                  <a:gd name="T65" fmla="*/ 4 h 93"/>
                  <a:gd name="T66" fmla="*/ 6 w 552"/>
                  <a:gd name="T67" fmla="*/ 2 h 93"/>
                  <a:gd name="T68" fmla="*/ 7 w 552"/>
                  <a:gd name="T69" fmla="*/ 1 h 93"/>
                  <a:gd name="T70" fmla="*/ 10 w 552"/>
                  <a:gd name="T71" fmla="*/ 1 h 93"/>
                  <a:gd name="T72" fmla="*/ 12 w 552"/>
                  <a:gd name="T73" fmla="*/ 0 h 9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52"/>
                  <a:gd name="T112" fmla="*/ 0 h 93"/>
                  <a:gd name="T113" fmla="*/ 552 w 552"/>
                  <a:gd name="T114" fmla="*/ 93 h 9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52" h="93">
                    <a:moveTo>
                      <a:pt x="46" y="0"/>
                    </a:moveTo>
                    <a:lnTo>
                      <a:pt x="507" y="0"/>
                    </a:lnTo>
                    <a:lnTo>
                      <a:pt x="516" y="1"/>
                    </a:lnTo>
                    <a:lnTo>
                      <a:pt x="524" y="3"/>
                    </a:lnTo>
                    <a:lnTo>
                      <a:pt x="532" y="8"/>
                    </a:lnTo>
                    <a:lnTo>
                      <a:pt x="538" y="14"/>
                    </a:lnTo>
                    <a:lnTo>
                      <a:pt x="544" y="20"/>
                    </a:lnTo>
                    <a:lnTo>
                      <a:pt x="549" y="29"/>
                    </a:lnTo>
                    <a:lnTo>
                      <a:pt x="551" y="38"/>
                    </a:lnTo>
                    <a:lnTo>
                      <a:pt x="552" y="47"/>
                    </a:lnTo>
                    <a:lnTo>
                      <a:pt x="551" y="56"/>
                    </a:lnTo>
                    <a:lnTo>
                      <a:pt x="549" y="65"/>
                    </a:lnTo>
                    <a:lnTo>
                      <a:pt x="544" y="72"/>
                    </a:lnTo>
                    <a:lnTo>
                      <a:pt x="538" y="79"/>
                    </a:lnTo>
                    <a:lnTo>
                      <a:pt x="532" y="85"/>
                    </a:lnTo>
                    <a:lnTo>
                      <a:pt x="524" y="90"/>
                    </a:lnTo>
                    <a:lnTo>
                      <a:pt x="516" y="92"/>
                    </a:lnTo>
                    <a:lnTo>
                      <a:pt x="507" y="93"/>
                    </a:lnTo>
                    <a:lnTo>
                      <a:pt x="46" y="93"/>
                    </a:lnTo>
                    <a:lnTo>
                      <a:pt x="37" y="92"/>
                    </a:lnTo>
                    <a:lnTo>
                      <a:pt x="28" y="90"/>
                    </a:lnTo>
                    <a:lnTo>
                      <a:pt x="21" y="85"/>
                    </a:lnTo>
                    <a:lnTo>
                      <a:pt x="14" y="79"/>
                    </a:lnTo>
                    <a:lnTo>
                      <a:pt x="8" y="72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4" y="29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1" y="8"/>
                    </a:lnTo>
                    <a:lnTo>
                      <a:pt x="28" y="3"/>
                    </a:lnTo>
                    <a:lnTo>
                      <a:pt x="37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5" name="Freeform 33"/>
              <p:cNvSpPr>
                <a:spLocks/>
              </p:cNvSpPr>
              <p:nvPr/>
            </p:nvSpPr>
            <p:spPr bwMode="auto">
              <a:xfrm>
                <a:off x="1248" y="3237"/>
                <a:ext cx="276" cy="46"/>
              </a:xfrm>
              <a:custGeom>
                <a:avLst/>
                <a:gdLst>
                  <a:gd name="T0" fmla="*/ 12 w 552"/>
                  <a:gd name="T1" fmla="*/ 0 h 92"/>
                  <a:gd name="T2" fmla="*/ 127 w 552"/>
                  <a:gd name="T3" fmla="*/ 0 h 92"/>
                  <a:gd name="T4" fmla="*/ 129 w 552"/>
                  <a:gd name="T5" fmla="*/ 1 h 92"/>
                  <a:gd name="T6" fmla="*/ 131 w 552"/>
                  <a:gd name="T7" fmla="*/ 1 h 92"/>
                  <a:gd name="T8" fmla="*/ 133 w 552"/>
                  <a:gd name="T9" fmla="*/ 2 h 92"/>
                  <a:gd name="T10" fmla="*/ 135 w 552"/>
                  <a:gd name="T11" fmla="*/ 4 h 92"/>
                  <a:gd name="T12" fmla="*/ 136 w 552"/>
                  <a:gd name="T13" fmla="*/ 6 h 92"/>
                  <a:gd name="T14" fmla="*/ 138 w 552"/>
                  <a:gd name="T15" fmla="*/ 7 h 92"/>
                  <a:gd name="T16" fmla="*/ 138 w 552"/>
                  <a:gd name="T17" fmla="*/ 10 h 92"/>
                  <a:gd name="T18" fmla="*/ 138 w 552"/>
                  <a:gd name="T19" fmla="*/ 12 h 92"/>
                  <a:gd name="T20" fmla="*/ 138 w 552"/>
                  <a:gd name="T21" fmla="*/ 12 h 92"/>
                  <a:gd name="T22" fmla="*/ 138 w 552"/>
                  <a:gd name="T23" fmla="*/ 14 h 92"/>
                  <a:gd name="T24" fmla="*/ 138 w 552"/>
                  <a:gd name="T25" fmla="*/ 17 h 92"/>
                  <a:gd name="T26" fmla="*/ 136 w 552"/>
                  <a:gd name="T27" fmla="*/ 18 h 92"/>
                  <a:gd name="T28" fmla="*/ 135 w 552"/>
                  <a:gd name="T29" fmla="*/ 20 h 92"/>
                  <a:gd name="T30" fmla="*/ 133 w 552"/>
                  <a:gd name="T31" fmla="*/ 21 h 92"/>
                  <a:gd name="T32" fmla="*/ 131 w 552"/>
                  <a:gd name="T33" fmla="*/ 23 h 92"/>
                  <a:gd name="T34" fmla="*/ 129 w 552"/>
                  <a:gd name="T35" fmla="*/ 23 h 92"/>
                  <a:gd name="T36" fmla="*/ 127 w 552"/>
                  <a:gd name="T37" fmla="*/ 23 h 92"/>
                  <a:gd name="T38" fmla="*/ 12 w 552"/>
                  <a:gd name="T39" fmla="*/ 23 h 92"/>
                  <a:gd name="T40" fmla="*/ 10 w 552"/>
                  <a:gd name="T41" fmla="*/ 23 h 92"/>
                  <a:gd name="T42" fmla="*/ 7 w 552"/>
                  <a:gd name="T43" fmla="*/ 23 h 92"/>
                  <a:gd name="T44" fmla="*/ 6 w 552"/>
                  <a:gd name="T45" fmla="*/ 21 h 92"/>
                  <a:gd name="T46" fmla="*/ 4 w 552"/>
                  <a:gd name="T47" fmla="*/ 20 h 92"/>
                  <a:gd name="T48" fmla="*/ 2 w 552"/>
                  <a:gd name="T49" fmla="*/ 18 h 92"/>
                  <a:gd name="T50" fmla="*/ 1 w 552"/>
                  <a:gd name="T51" fmla="*/ 17 h 92"/>
                  <a:gd name="T52" fmla="*/ 1 w 552"/>
                  <a:gd name="T53" fmla="*/ 14 h 92"/>
                  <a:gd name="T54" fmla="*/ 0 w 552"/>
                  <a:gd name="T55" fmla="*/ 12 h 92"/>
                  <a:gd name="T56" fmla="*/ 0 w 552"/>
                  <a:gd name="T57" fmla="*/ 12 h 92"/>
                  <a:gd name="T58" fmla="*/ 1 w 552"/>
                  <a:gd name="T59" fmla="*/ 10 h 92"/>
                  <a:gd name="T60" fmla="*/ 1 w 552"/>
                  <a:gd name="T61" fmla="*/ 7 h 92"/>
                  <a:gd name="T62" fmla="*/ 2 w 552"/>
                  <a:gd name="T63" fmla="*/ 6 h 92"/>
                  <a:gd name="T64" fmla="*/ 4 w 552"/>
                  <a:gd name="T65" fmla="*/ 4 h 92"/>
                  <a:gd name="T66" fmla="*/ 6 w 552"/>
                  <a:gd name="T67" fmla="*/ 2 h 92"/>
                  <a:gd name="T68" fmla="*/ 7 w 552"/>
                  <a:gd name="T69" fmla="*/ 1 h 92"/>
                  <a:gd name="T70" fmla="*/ 10 w 552"/>
                  <a:gd name="T71" fmla="*/ 1 h 92"/>
                  <a:gd name="T72" fmla="*/ 12 w 552"/>
                  <a:gd name="T73" fmla="*/ 0 h 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52"/>
                  <a:gd name="T112" fmla="*/ 0 h 92"/>
                  <a:gd name="T113" fmla="*/ 552 w 552"/>
                  <a:gd name="T114" fmla="*/ 92 h 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52" h="92">
                    <a:moveTo>
                      <a:pt x="46" y="0"/>
                    </a:moveTo>
                    <a:lnTo>
                      <a:pt x="506" y="0"/>
                    </a:lnTo>
                    <a:lnTo>
                      <a:pt x="515" y="1"/>
                    </a:lnTo>
                    <a:lnTo>
                      <a:pt x="524" y="4"/>
                    </a:lnTo>
                    <a:lnTo>
                      <a:pt x="531" y="8"/>
                    </a:lnTo>
                    <a:lnTo>
                      <a:pt x="538" y="14"/>
                    </a:lnTo>
                    <a:lnTo>
                      <a:pt x="544" y="21"/>
                    </a:lnTo>
                    <a:lnTo>
                      <a:pt x="549" y="28"/>
                    </a:lnTo>
                    <a:lnTo>
                      <a:pt x="551" y="37"/>
                    </a:lnTo>
                    <a:lnTo>
                      <a:pt x="552" y="46"/>
                    </a:lnTo>
                    <a:lnTo>
                      <a:pt x="551" y="55"/>
                    </a:lnTo>
                    <a:lnTo>
                      <a:pt x="549" y="65"/>
                    </a:lnTo>
                    <a:lnTo>
                      <a:pt x="544" y="71"/>
                    </a:lnTo>
                    <a:lnTo>
                      <a:pt x="538" y="78"/>
                    </a:lnTo>
                    <a:lnTo>
                      <a:pt x="531" y="84"/>
                    </a:lnTo>
                    <a:lnTo>
                      <a:pt x="524" y="89"/>
                    </a:lnTo>
                    <a:lnTo>
                      <a:pt x="515" y="91"/>
                    </a:lnTo>
                    <a:lnTo>
                      <a:pt x="506" y="92"/>
                    </a:lnTo>
                    <a:lnTo>
                      <a:pt x="46" y="92"/>
                    </a:lnTo>
                    <a:lnTo>
                      <a:pt x="37" y="91"/>
                    </a:lnTo>
                    <a:lnTo>
                      <a:pt x="28" y="89"/>
                    </a:lnTo>
                    <a:lnTo>
                      <a:pt x="21" y="84"/>
                    </a:lnTo>
                    <a:lnTo>
                      <a:pt x="14" y="78"/>
                    </a:lnTo>
                    <a:lnTo>
                      <a:pt x="8" y="71"/>
                    </a:lnTo>
                    <a:lnTo>
                      <a:pt x="4" y="65"/>
                    </a:lnTo>
                    <a:lnTo>
                      <a:pt x="1" y="55"/>
                    </a:lnTo>
                    <a:lnTo>
                      <a:pt x="0" y="46"/>
                    </a:lnTo>
                    <a:lnTo>
                      <a:pt x="1" y="37"/>
                    </a:lnTo>
                    <a:lnTo>
                      <a:pt x="4" y="28"/>
                    </a:lnTo>
                    <a:lnTo>
                      <a:pt x="8" y="21"/>
                    </a:lnTo>
                    <a:lnTo>
                      <a:pt x="14" y="14"/>
                    </a:lnTo>
                    <a:lnTo>
                      <a:pt x="21" y="8"/>
                    </a:lnTo>
                    <a:lnTo>
                      <a:pt x="28" y="4"/>
                    </a:lnTo>
                    <a:lnTo>
                      <a:pt x="37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4"/>
            <p:cNvGrpSpPr>
              <a:grpSpLocks/>
            </p:cNvGrpSpPr>
            <p:nvPr/>
          </p:nvGrpSpPr>
          <p:grpSpPr bwMode="auto">
            <a:xfrm>
              <a:off x="4296" y="3006"/>
              <a:ext cx="1050" cy="952"/>
              <a:chOff x="1066" y="2751"/>
              <a:chExt cx="624" cy="564"/>
            </a:xfrm>
          </p:grpSpPr>
          <p:sp>
            <p:nvSpPr>
              <p:cNvPr id="91148" name="Freeform 35"/>
              <p:cNvSpPr>
                <a:spLocks/>
              </p:cNvSpPr>
              <p:nvPr/>
            </p:nvSpPr>
            <p:spPr bwMode="auto">
              <a:xfrm>
                <a:off x="1066" y="2751"/>
                <a:ext cx="624" cy="564"/>
              </a:xfrm>
              <a:custGeom>
                <a:avLst/>
                <a:gdLst>
                  <a:gd name="T0" fmla="*/ 0 w 1248"/>
                  <a:gd name="T1" fmla="*/ 270 h 1130"/>
                  <a:gd name="T2" fmla="*/ 15 w 1248"/>
                  <a:gd name="T3" fmla="*/ 272 h 1130"/>
                  <a:gd name="T4" fmla="*/ 31 w 1248"/>
                  <a:gd name="T5" fmla="*/ 274 h 1130"/>
                  <a:gd name="T6" fmla="*/ 50 w 1248"/>
                  <a:gd name="T7" fmla="*/ 276 h 1130"/>
                  <a:gd name="T8" fmla="*/ 70 w 1248"/>
                  <a:gd name="T9" fmla="*/ 278 h 1130"/>
                  <a:gd name="T10" fmla="*/ 91 w 1248"/>
                  <a:gd name="T11" fmla="*/ 279 h 1130"/>
                  <a:gd name="T12" fmla="*/ 113 w 1248"/>
                  <a:gd name="T13" fmla="*/ 281 h 1130"/>
                  <a:gd name="T14" fmla="*/ 136 w 1248"/>
                  <a:gd name="T15" fmla="*/ 282 h 1130"/>
                  <a:gd name="T16" fmla="*/ 159 w 1248"/>
                  <a:gd name="T17" fmla="*/ 282 h 1130"/>
                  <a:gd name="T18" fmla="*/ 182 w 1248"/>
                  <a:gd name="T19" fmla="*/ 282 h 1130"/>
                  <a:gd name="T20" fmla="*/ 205 w 1248"/>
                  <a:gd name="T21" fmla="*/ 281 h 1130"/>
                  <a:gd name="T22" fmla="*/ 227 w 1248"/>
                  <a:gd name="T23" fmla="*/ 280 h 1130"/>
                  <a:gd name="T24" fmla="*/ 247 w 1248"/>
                  <a:gd name="T25" fmla="*/ 278 h 1130"/>
                  <a:gd name="T26" fmla="*/ 267 w 1248"/>
                  <a:gd name="T27" fmla="*/ 276 h 1130"/>
                  <a:gd name="T28" fmla="*/ 284 w 1248"/>
                  <a:gd name="T29" fmla="*/ 273 h 1130"/>
                  <a:gd name="T30" fmla="*/ 299 w 1248"/>
                  <a:gd name="T31" fmla="*/ 269 h 1130"/>
                  <a:gd name="T32" fmla="*/ 312 w 1248"/>
                  <a:gd name="T33" fmla="*/ 265 h 1130"/>
                  <a:gd name="T34" fmla="*/ 312 w 1248"/>
                  <a:gd name="T35" fmla="*/ 8 h 1130"/>
                  <a:gd name="T36" fmla="*/ 311 w 1248"/>
                  <a:gd name="T37" fmla="*/ 3 h 1130"/>
                  <a:gd name="T38" fmla="*/ 309 w 1248"/>
                  <a:gd name="T39" fmla="*/ 1 h 1130"/>
                  <a:gd name="T40" fmla="*/ 305 w 1248"/>
                  <a:gd name="T41" fmla="*/ 0 h 1130"/>
                  <a:gd name="T42" fmla="*/ 299 w 1248"/>
                  <a:gd name="T43" fmla="*/ 0 h 1130"/>
                  <a:gd name="T44" fmla="*/ 294 w 1248"/>
                  <a:gd name="T45" fmla="*/ 0 h 1130"/>
                  <a:gd name="T46" fmla="*/ 287 w 1248"/>
                  <a:gd name="T47" fmla="*/ 0 h 1130"/>
                  <a:gd name="T48" fmla="*/ 276 w 1248"/>
                  <a:gd name="T49" fmla="*/ 0 h 1130"/>
                  <a:gd name="T50" fmla="*/ 261 w 1248"/>
                  <a:gd name="T51" fmla="*/ 0 h 1130"/>
                  <a:gd name="T52" fmla="*/ 245 w 1248"/>
                  <a:gd name="T53" fmla="*/ 0 h 1130"/>
                  <a:gd name="T54" fmla="*/ 227 w 1248"/>
                  <a:gd name="T55" fmla="*/ 0 h 1130"/>
                  <a:gd name="T56" fmla="*/ 207 w 1248"/>
                  <a:gd name="T57" fmla="*/ 0 h 1130"/>
                  <a:gd name="T58" fmla="*/ 186 w 1248"/>
                  <a:gd name="T59" fmla="*/ 1 h 1130"/>
                  <a:gd name="T60" fmla="*/ 165 w 1248"/>
                  <a:gd name="T61" fmla="*/ 1 h 1130"/>
                  <a:gd name="T62" fmla="*/ 143 w 1248"/>
                  <a:gd name="T63" fmla="*/ 2 h 1130"/>
                  <a:gd name="T64" fmla="*/ 121 w 1248"/>
                  <a:gd name="T65" fmla="*/ 3 h 1130"/>
                  <a:gd name="T66" fmla="*/ 100 w 1248"/>
                  <a:gd name="T67" fmla="*/ 5 h 1130"/>
                  <a:gd name="T68" fmla="*/ 78 w 1248"/>
                  <a:gd name="T69" fmla="*/ 6 h 1130"/>
                  <a:gd name="T70" fmla="*/ 59 w 1248"/>
                  <a:gd name="T71" fmla="*/ 7 h 1130"/>
                  <a:gd name="T72" fmla="*/ 40 w 1248"/>
                  <a:gd name="T73" fmla="*/ 9 h 1130"/>
                  <a:gd name="T74" fmla="*/ 23 w 1248"/>
                  <a:gd name="T75" fmla="*/ 10 h 1130"/>
                  <a:gd name="T76" fmla="*/ 8 w 1248"/>
                  <a:gd name="T77" fmla="*/ 12 h 113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48"/>
                  <a:gd name="T118" fmla="*/ 0 h 1130"/>
                  <a:gd name="T119" fmla="*/ 1248 w 1248"/>
                  <a:gd name="T120" fmla="*/ 1130 h 113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48" h="1130">
                    <a:moveTo>
                      <a:pt x="4" y="53"/>
                    </a:moveTo>
                    <a:lnTo>
                      <a:pt x="0" y="1081"/>
                    </a:lnTo>
                    <a:lnTo>
                      <a:pt x="28" y="1086"/>
                    </a:lnTo>
                    <a:lnTo>
                      <a:pt x="58" y="1091"/>
                    </a:lnTo>
                    <a:lnTo>
                      <a:pt x="89" y="1095"/>
                    </a:lnTo>
                    <a:lnTo>
                      <a:pt x="123" y="1100"/>
                    </a:lnTo>
                    <a:lnTo>
                      <a:pt x="159" y="1103"/>
                    </a:lnTo>
                    <a:lnTo>
                      <a:pt x="197" y="1108"/>
                    </a:lnTo>
                    <a:lnTo>
                      <a:pt x="236" y="1111"/>
                    </a:lnTo>
                    <a:lnTo>
                      <a:pt x="278" y="1115"/>
                    </a:lnTo>
                    <a:lnTo>
                      <a:pt x="319" y="1118"/>
                    </a:lnTo>
                    <a:lnTo>
                      <a:pt x="363" y="1120"/>
                    </a:lnTo>
                    <a:lnTo>
                      <a:pt x="407" y="1123"/>
                    </a:lnTo>
                    <a:lnTo>
                      <a:pt x="452" y="1125"/>
                    </a:lnTo>
                    <a:lnTo>
                      <a:pt x="498" y="1127"/>
                    </a:lnTo>
                    <a:lnTo>
                      <a:pt x="543" y="1129"/>
                    </a:lnTo>
                    <a:lnTo>
                      <a:pt x="590" y="1130"/>
                    </a:lnTo>
                    <a:lnTo>
                      <a:pt x="636" y="1130"/>
                    </a:lnTo>
                    <a:lnTo>
                      <a:pt x="682" y="1130"/>
                    </a:lnTo>
                    <a:lnTo>
                      <a:pt x="727" y="1130"/>
                    </a:lnTo>
                    <a:lnTo>
                      <a:pt x="773" y="1129"/>
                    </a:lnTo>
                    <a:lnTo>
                      <a:pt x="818" y="1127"/>
                    </a:lnTo>
                    <a:lnTo>
                      <a:pt x="862" y="1125"/>
                    </a:lnTo>
                    <a:lnTo>
                      <a:pt x="906" y="1123"/>
                    </a:lnTo>
                    <a:lnTo>
                      <a:pt x="947" y="1120"/>
                    </a:lnTo>
                    <a:lnTo>
                      <a:pt x="988" y="1116"/>
                    </a:lnTo>
                    <a:lnTo>
                      <a:pt x="1028" y="1111"/>
                    </a:lnTo>
                    <a:lnTo>
                      <a:pt x="1065" y="1107"/>
                    </a:lnTo>
                    <a:lnTo>
                      <a:pt x="1101" y="1101"/>
                    </a:lnTo>
                    <a:lnTo>
                      <a:pt x="1135" y="1094"/>
                    </a:lnTo>
                    <a:lnTo>
                      <a:pt x="1167" y="1087"/>
                    </a:lnTo>
                    <a:lnTo>
                      <a:pt x="1196" y="1079"/>
                    </a:lnTo>
                    <a:lnTo>
                      <a:pt x="1224" y="1070"/>
                    </a:lnTo>
                    <a:lnTo>
                      <a:pt x="1248" y="1061"/>
                    </a:lnTo>
                    <a:lnTo>
                      <a:pt x="1248" y="40"/>
                    </a:lnTo>
                    <a:lnTo>
                      <a:pt x="1248" y="35"/>
                    </a:lnTo>
                    <a:lnTo>
                      <a:pt x="1247" y="25"/>
                    </a:lnTo>
                    <a:lnTo>
                      <a:pt x="1242" y="15"/>
                    </a:lnTo>
                    <a:lnTo>
                      <a:pt x="1236" y="6"/>
                    </a:lnTo>
                    <a:lnTo>
                      <a:pt x="1234" y="5"/>
                    </a:lnTo>
                    <a:lnTo>
                      <a:pt x="1228" y="3"/>
                    </a:lnTo>
                    <a:lnTo>
                      <a:pt x="1219" y="3"/>
                    </a:lnTo>
                    <a:lnTo>
                      <a:pt x="1208" y="2"/>
                    </a:lnTo>
                    <a:lnTo>
                      <a:pt x="1196" y="2"/>
                    </a:lnTo>
                    <a:lnTo>
                      <a:pt x="1185" y="2"/>
                    </a:lnTo>
                    <a:lnTo>
                      <a:pt x="1174" y="2"/>
                    </a:lnTo>
                    <a:lnTo>
                      <a:pt x="1167" y="2"/>
                    </a:lnTo>
                    <a:lnTo>
                      <a:pt x="1148" y="1"/>
                    </a:lnTo>
                    <a:lnTo>
                      <a:pt x="1126" y="1"/>
                    </a:lnTo>
                    <a:lnTo>
                      <a:pt x="1101" y="0"/>
                    </a:lnTo>
                    <a:lnTo>
                      <a:pt x="1073" y="0"/>
                    </a:lnTo>
                    <a:lnTo>
                      <a:pt x="1043" y="0"/>
                    </a:lnTo>
                    <a:lnTo>
                      <a:pt x="1011" y="0"/>
                    </a:lnTo>
                    <a:lnTo>
                      <a:pt x="977" y="0"/>
                    </a:lnTo>
                    <a:lnTo>
                      <a:pt x="942" y="0"/>
                    </a:lnTo>
                    <a:lnTo>
                      <a:pt x="905" y="1"/>
                    </a:lnTo>
                    <a:lnTo>
                      <a:pt x="865" y="1"/>
                    </a:lnTo>
                    <a:lnTo>
                      <a:pt x="826" y="2"/>
                    </a:lnTo>
                    <a:lnTo>
                      <a:pt x="785" y="3"/>
                    </a:lnTo>
                    <a:lnTo>
                      <a:pt x="743" y="5"/>
                    </a:lnTo>
                    <a:lnTo>
                      <a:pt x="701" y="6"/>
                    </a:lnTo>
                    <a:lnTo>
                      <a:pt x="658" y="7"/>
                    </a:lnTo>
                    <a:lnTo>
                      <a:pt x="614" y="9"/>
                    </a:lnTo>
                    <a:lnTo>
                      <a:pt x="571" y="10"/>
                    </a:lnTo>
                    <a:lnTo>
                      <a:pt x="527" y="13"/>
                    </a:lnTo>
                    <a:lnTo>
                      <a:pt x="483" y="15"/>
                    </a:lnTo>
                    <a:lnTo>
                      <a:pt x="439" y="17"/>
                    </a:lnTo>
                    <a:lnTo>
                      <a:pt x="397" y="20"/>
                    </a:lnTo>
                    <a:lnTo>
                      <a:pt x="354" y="22"/>
                    </a:lnTo>
                    <a:lnTo>
                      <a:pt x="312" y="24"/>
                    </a:lnTo>
                    <a:lnTo>
                      <a:pt x="272" y="28"/>
                    </a:lnTo>
                    <a:lnTo>
                      <a:pt x="233" y="30"/>
                    </a:lnTo>
                    <a:lnTo>
                      <a:pt x="195" y="33"/>
                    </a:lnTo>
                    <a:lnTo>
                      <a:pt x="158" y="36"/>
                    </a:lnTo>
                    <a:lnTo>
                      <a:pt x="123" y="39"/>
                    </a:lnTo>
                    <a:lnTo>
                      <a:pt x="90" y="43"/>
                    </a:lnTo>
                    <a:lnTo>
                      <a:pt x="59" y="46"/>
                    </a:lnTo>
                    <a:lnTo>
                      <a:pt x="30" y="50"/>
                    </a:lnTo>
                    <a:lnTo>
                      <a:pt x="4" y="53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9" name="Freeform 36"/>
              <p:cNvSpPr>
                <a:spLocks/>
              </p:cNvSpPr>
              <p:nvPr/>
            </p:nvSpPr>
            <p:spPr bwMode="auto">
              <a:xfrm>
                <a:off x="1066" y="2751"/>
                <a:ext cx="603" cy="524"/>
              </a:xfrm>
              <a:custGeom>
                <a:avLst/>
                <a:gdLst>
                  <a:gd name="T0" fmla="*/ 0 w 1207"/>
                  <a:gd name="T1" fmla="*/ 71 h 1049"/>
                  <a:gd name="T2" fmla="*/ 0 w 1207"/>
                  <a:gd name="T3" fmla="*/ 188 h 1049"/>
                  <a:gd name="T4" fmla="*/ 6 w 1207"/>
                  <a:gd name="T5" fmla="*/ 248 h 1049"/>
                  <a:gd name="T6" fmla="*/ 20 w 1207"/>
                  <a:gd name="T7" fmla="*/ 251 h 1049"/>
                  <a:gd name="T8" fmla="*/ 36 w 1207"/>
                  <a:gd name="T9" fmla="*/ 253 h 1049"/>
                  <a:gd name="T10" fmla="*/ 54 w 1207"/>
                  <a:gd name="T11" fmla="*/ 255 h 1049"/>
                  <a:gd name="T12" fmla="*/ 72 w 1207"/>
                  <a:gd name="T13" fmla="*/ 257 h 1049"/>
                  <a:gd name="T14" fmla="*/ 92 w 1207"/>
                  <a:gd name="T15" fmla="*/ 259 h 1049"/>
                  <a:gd name="T16" fmla="*/ 113 w 1207"/>
                  <a:gd name="T17" fmla="*/ 260 h 1049"/>
                  <a:gd name="T18" fmla="*/ 134 w 1207"/>
                  <a:gd name="T19" fmla="*/ 261 h 1049"/>
                  <a:gd name="T20" fmla="*/ 155 w 1207"/>
                  <a:gd name="T21" fmla="*/ 262 h 1049"/>
                  <a:gd name="T22" fmla="*/ 175 w 1207"/>
                  <a:gd name="T23" fmla="*/ 262 h 1049"/>
                  <a:gd name="T24" fmla="*/ 196 w 1207"/>
                  <a:gd name="T25" fmla="*/ 261 h 1049"/>
                  <a:gd name="T26" fmla="*/ 215 w 1207"/>
                  <a:gd name="T27" fmla="*/ 260 h 1049"/>
                  <a:gd name="T28" fmla="*/ 233 w 1207"/>
                  <a:gd name="T29" fmla="*/ 259 h 1049"/>
                  <a:gd name="T30" fmla="*/ 250 w 1207"/>
                  <a:gd name="T31" fmla="*/ 257 h 1049"/>
                  <a:gd name="T32" fmla="*/ 265 w 1207"/>
                  <a:gd name="T33" fmla="*/ 254 h 1049"/>
                  <a:gd name="T34" fmla="*/ 278 w 1207"/>
                  <a:gd name="T35" fmla="*/ 251 h 1049"/>
                  <a:gd name="T36" fmla="*/ 285 w 1207"/>
                  <a:gd name="T37" fmla="*/ 220 h 1049"/>
                  <a:gd name="T38" fmla="*/ 289 w 1207"/>
                  <a:gd name="T39" fmla="*/ 162 h 1049"/>
                  <a:gd name="T40" fmla="*/ 295 w 1207"/>
                  <a:gd name="T41" fmla="*/ 104 h 1049"/>
                  <a:gd name="T42" fmla="*/ 300 w 1207"/>
                  <a:gd name="T43" fmla="*/ 46 h 1049"/>
                  <a:gd name="T44" fmla="*/ 301 w 1207"/>
                  <a:gd name="T45" fmla="*/ 13 h 1049"/>
                  <a:gd name="T46" fmla="*/ 300 w 1207"/>
                  <a:gd name="T47" fmla="*/ 5 h 1049"/>
                  <a:gd name="T48" fmla="*/ 297 w 1207"/>
                  <a:gd name="T49" fmla="*/ 1 h 1049"/>
                  <a:gd name="T50" fmla="*/ 290 w 1207"/>
                  <a:gd name="T51" fmla="*/ 0 h 1049"/>
                  <a:gd name="T52" fmla="*/ 279 w 1207"/>
                  <a:gd name="T53" fmla="*/ 0 h 1049"/>
                  <a:gd name="T54" fmla="*/ 270 w 1207"/>
                  <a:gd name="T55" fmla="*/ 0 h 1049"/>
                  <a:gd name="T56" fmla="*/ 261 w 1207"/>
                  <a:gd name="T57" fmla="*/ 0 h 1049"/>
                  <a:gd name="T58" fmla="*/ 251 w 1207"/>
                  <a:gd name="T59" fmla="*/ 0 h 1049"/>
                  <a:gd name="T60" fmla="*/ 237 w 1207"/>
                  <a:gd name="T61" fmla="*/ 0 h 1049"/>
                  <a:gd name="T62" fmla="*/ 222 w 1207"/>
                  <a:gd name="T63" fmla="*/ 0 h 1049"/>
                  <a:gd name="T64" fmla="*/ 206 w 1207"/>
                  <a:gd name="T65" fmla="*/ 0 h 1049"/>
                  <a:gd name="T66" fmla="*/ 188 w 1207"/>
                  <a:gd name="T67" fmla="*/ 0 h 1049"/>
                  <a:gd name="T68" fmla="*/ 169 w 1207"/>
                  <a:gd name="T69" fmla="*/ 1 h 1049"/>
                  <a:gd name="T70" fmla="*/ 149 w 1207"/>
                  <a:gd name="T71" fmla="*/ 2 h 1049"/>
                  <a:gd name="T72" fmla="*/ 130 w 1207"/>
                  <a:gd name="T73" fmla="*/ 2 h 1049"/>
                  <a:gd name="T74" fmla="*/ 110 w 1207"/>
                  <a:gd name="T75" fmla="*/ 3 h 1049"/>
                  <a:gd name="T76" fmla="*/ 90 w 1207"/>
                  <a:gd name="T77" fmla="*/ 4 h 1049"/>
                  <a:gd name="T78" fmla="*/ 71 w 1207"/>
                  <a:gd name="T79" fmla="*/ 5 h 1049"/>
                  <a:gd name="T80" fmla="*/ 53 w 1207"/>
                  <a:gd name="T81" fmla="*/ 7 h 1049"/>
                  <a:gd name="T82" fmla="*/ 36 w 1207"/>
                  <a:gd name="T83" fmla="*/ 8 h 1049"/>
                  <a:gd name="T84" fmla="*/ 20 w 1207"/>
                  <a:gd name="T85" fmla="*/ 10 h 1049"/>
                  <a:gd name="T86" fmla="*/ 7 w 1207"/>
                  <a:gd name="T87" fmla="*/ 11 h 104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7"/>
                  <a:gd name="T133" fmla="*/ 0 h 1049"/>
                  <a:gd name="T134" fmla="*/ 1207 w 1207"/>
                  <a:gd name="T135" fmla="*/ 1049 h 104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7" h="1049">
                    <a:moveTo>
                      <a:pt x="4" y="50"/>
                    </a:moveTo>
                    <a:lnTo>
                      <a:pt x="3" y="284"/>
                    </a:lnTo>
                    <a:lnTo>
                      <a:pt x="1" y="519"/>
                    </a:lnTo>
                    <a:lnTo>
                      <a:pt x="0" y="754"/>
                    </a:lnTo>
                    <a:lnTo>
                      <a:pt x="0" y="989"/>
                    </a:lnTo>
                    <a:lnTo>
                      <a:pt x="26" y="994"/>
                    </a:lnTo>
                    <a:lnTo>
                      <a:pt x="52" y="1000"/>
                    </a:lnTo>
                    <a:lnTo>
                      <a:pt x="81" y="1004"/>
                    </a:lnTo>
                    <a:lnTo>
                      <a:pt x="112" y="1009"/>
                    </a:lnTo>
                    <a:lnTo>
                      <a:pt x="145" y="1013"/>
                    </a:lnTo>
                    <a:lnTo>
                      <a:pt x="180" y="1018"/>
                    </a:lnTo>
                    <a:lnTo>
                      <a:pt x="216" y="1023"/>
                    </a:lnTo>
                    <a:lnTo>
                      <a:pt x="253" y="1026"/>
                    </a:lnTo>
                    <a:lnTo>
                      <a:pt x="291" y="1030"/>
                    </a:lnTo>
                    <a:lnTo>
                      <a:pt x="330" y="1033"/>
                    </a:lnTo>
                    <a:lnTo>
                      <a:pt x="370" y="1036"/>
                    </a:lnTo>
                    <a:lnTo>
                      <a:pt x="410" y="1040"/>
                    </a:lnTo>
                    <a:lnTo>
                      <a:pt x="452" y="1042"/>
                    </a:lnTo>
                    <a:lnTo>
                      <a:pt x="494" y="1044"/>
                    </a:lnTo>
                    <a:lnTo>
                      <a:pt x="536" y="1046"/>
                    </a:lnTo>
                    <a:lnTo>
                      <a:pt x="577" y="1047"/>
                    </a:lnTo>
                    <a:lnTo>
                      <a:pt x="620" y="1048"/>
                    </a:lnTo>
                    <a:lnTo>
                      <a:pt x="662" y="1049"/>
                    </a:lnTo>
                    <a:lnTo>
                      <a:pt x="703" y="1049"/>
                    </a:lnTo>
                    <a:lnTo>
                      <a:pt x="743" y="1048"/>
                    </a:lnTo>
                    <a:lnTo>
                      <a:pt x="784" y="1047"/>
                    </a:lnTo>
                    <a:lnTo>
                      <a:pt x="823" y="1046"/>
                    </a:lnTo>
                    <a:lnTo>
                      <a:pt x="861" y="1043"/>
                    </a:lnTo>
                    <a:lnTo>
                      <a:pt x="898" y="1041"/>
                    </a:lnTo>
                    <a:lnTo>
                      <a:pt x="933" y="1038"/>
                    </a:lnTo>
                    <a:lnTo>
                      <a:pt x="968" y="1034"/>
                    </a:lnTo>
                    <a:lnTo>
                      <a:pt x="1000" y="1030"/>
                    </a:lnTo>
                    <a:lnTo>
                      <a:pt x="1031" y="1025"/>
                    </a:lnTo>
                    <a:lnTo>
                      <a:pt x="1060" y="1019"/>
                    </a:lnTo>
                    <a:lnTo>
                      <a:pt x="1087" y="1012"/>
                    </a:lnTo>
                    <a:lnTo>
                      <a:pt x="1112" y="1005"/>
                    </a:lnTo>
                    <a:lnTo>
                      <a:pt x="1134" y="997"/>
                    </a:lnTo>
                    <a:lnTo>
                      <a:pt x="1141" y="882"/>
                    </a:lnTo>
                    <a:lnTo>
                      <a:pt x="1150" y="767"/>
                    </a:lnTo>
                    <a:lnTo>
                      <a:pt x="1159" y="651"/>
                    </a:lnTo>
                    <a:lnTo>
                      <a:pt x="1171" y="534"/>
                    </a:lnTo>
                    <a:lnTo>
                      <a:pt x="1181" y="418"/>
                    </a:lnTo>
                    <a:lnTo>
                      <a:pt x="1192" y="302"/>
                    </a:lnTo>
                    <a:lnTo>
                      <a:pt x="1200" y="185"/>
                    </a:lnTo>
                    <a:lnTo>
                      <a:pt x="1207" y="68"/>
                    </a:lnTo>
                    <a:lnTo>
                      <a:pt x="1207" y="55"/>
                    </a:lnTo>
                    <a:lnTo>
                      <a:pt x="1205" y="39"/>
                    </a:lnTo>
                    <a:lnTo>
                      <a:pt x="1202" y="22"/>
                    </a:lnTo>
                    <a:lnTo>
                      <a:pt x="1196" y="6"/>
                    </a:lnTo>
                    <a:lnTo>
                      <a:pt x="1189" y="5"/>
                    </a:lnTo>
                    <a:lnTo>
                      <a:pt x="1177" y="3"/>
                    </a:lnTo>
                    <a:lnTo>
                      <a:pt x="1160" y="3"/>
                    </a:lnTo>
                    <a:lnTo>
                      <a:pt x="1141" y="2"/>
                    </a:lnTo>
                    <a:lnTo>
                      <a:pt x="1119" y="2"/>
                    </a:lnTo>
                    <a:lnTo>
                      <a:pt x="1098" y="2"/>
                    </a:lnTo>
                    <a:lnTo>
                      <a:pt x="1080" y="2"/>
                    </a:lnTo>
                    <a:lnTo>
                      <a:pt x="1065" y="2"/>
                    </a:lnTo>
                    <a:lnTo>
                      <a:pt x="1046" y="1"/>
                    </a:lnTo>
                    <a:lnTo>
                      <a:pt x="1026" y="1"/>
                    </a:lnTo>
                    <a:lnTo>
                      <a:pt x="1004" y="0"/>
                    </a:lnTo>
                    <a:lnTo>
                      <a:pt x="978" y="0"/>
                    </a:lnTo>
                    <a:lnTo>
                      <a:pt x="951" y="0"/>
                    </a:lnTo>
                    <a:lnTo>
                      <a:pt x="922" y="0"/>
                    </a:lnTo>
                    <a:lnTo>
                      <a:pt x="891" y="0"/>
                    </a:lnTo>
                    <a:lnTo>
                      <a:pt x="859" y="1"/>
                    </a:lnTo>
                    <a:lnTo>
                      <a:pt x="824" y="1"/>
                    </a:lnTo>
                    <a:lnTo>
                      <a:pt x="789" y="2"/>
                    </a:lnTo>
                    <a:lnTo>
                      <a:pt x="753" y="2"/>
                    </a:lnTo>
                    <a:lnTo>
                      <a:pt x="716" y="3"/>
                    </a:lnTo>
                    <a:lnTo>
                      <a:pt x="678" y="5"/>
                    </a:lnTo>
                    <a:lnTo>
                      <a:pt x="639" y="6"/>
                    </a:lnTo>
                    <a:lnTo>
                      <a:pt x="599" y="8"/>
                    </a:lnTo>
                    <a:lnTo>
                      <a:pt x="560" y="9"/>
                    </a:lnTo>
                    <a:lnTo>
                      <a:pt x="520" y="10"/>
                    </a:lnTo>
                    <a:lnTo>
                      <a:pt x="480" y="13"/>
                    </a:lnTo>
                    <a:lnTo>
                      <a:pt x="440" y="15"/>
                    </a:lnTo>
                    <a:lnTo>
                      <a:pt x="401" y="16"/>
                    </a:lnTo>
                    <a:lnTo>
                      <a:pt x="362" y="18"/>
                    </a:lnTo>
                    <a:lnTo>
                      <a:pt x="323" y="21"/>
                    </a:lnTo>
                    <a:lnTo>
                      <a:pt x="285" y="23"/>
                    </a:lnTo>
                    <a:lnTo>
                      <a:pt x="248" y="25"/>
                    </a:lnTo>
                    <a:lnTo>
                      <a:pt x="212" y="29"/>
                    </a:lnTo>
                    <a:lnTo>
                      <a:pt x="178" y="31"/>
                    </a:lnTo>
                    <a:lnTo>
                      <a:pt x="144" y="33"/>
                    </a:lnTo>
                    <a:lnTo>
                      <a:pt x="113" y="37"/>
                    </a:lnTo>
                    <a:lnTo>
                      <a:pt x="82" y="40"/>
                    </a:lnTo>
                    <a:lnTo>
                      <a:pt x="54" y="43"/>
                    </a:lnTo>
                    <a:lnTo>
                      <a:pt x="28" y="46"/>
                    </a:lnTo>
                    <a:lnTo>
                      <a:pt x="4" y="50"/>
                    </a:lnTo>
                    <a:close/>
                  </a:path>
                </a:pathLst>
              </a:custGeom>
              <a:solidFill>
                <a:srgbClr val="9B774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0" name="Freeform 37"/>
              <p:cNvSpPr>
                <a:spLocks/>
              </p:cNvSpPr>
              <p:nvPr/>
            </p:nvSpPr>
            <p:spPr bwMode="auto">
              <a:xfrm>
                <a:off x="1066" y="2751"/>
                <a:ext cx="583" cy="484"/>
              </a:xfrm>
              <a:custGeom>
                <a:avLst/>
                <a:gdLst>
                  <a:gd name="T0" fmla="*/ 1 w 1165"/>
                  <a:gd name="T1" fmla="*/ 65 h 968"/>
                  <a:gd name="T2" fmla="*/ 0 w 1165"/>
                  <a:gd name="T3" fmla="*/ 171 h 968"/>
                  <a:gd name="T4" fmla="*/ 6 w 1165"/>
                  <a:gd name="T5" fmla="*/ 226 h 968"/>
                  <a:gd name="T6" fmla="*/ 19 w 1165"/>
                  <a:gd name="T7" fmla="*/ 229 h 968"/>
                  <a:gd name="T8" fmla="*/ 33 w 1165"/>
                  <a:gd name="T9" fmla="*/ 231 h 968"/>
                  <a:gd name="T10" fmla="*/ 49 w 1165"/>
                  <a:gd name="T11" fmla="*/ 234 h 968"/>
                  <a:gd name="T12" fmla="*/ 66 w 1165"/>
                  <a:gd name="T13" fmla="*/ 236 h 968"/>
                  <a:gd name="T14" fmla="*/ 84 w 1165"/>
                  <a:gd name="T15" fmla="*/ 238 h 968"/>
                  <a:gd name="T16" fmla="*/ 102 w 1165"/>
                  <a:gd name="T17" fmla="*/ 239 h 968"/>
                  <a:gd name="T18" fmla="*/ 121 w 1165"/>
                  <a:gd name="T19" fmla="*/ 241 h 968"/>
                  <a:gd name="T20" fmla="*/ 140 w 1165"/>
                  <a:gd name="T21" fmla="*/ 242 h 968"/>
                  <a:gd name="T22" fmla="*/ 159 w 1165"/>
                  <a:gd name="T23" fmla="*/ 242 h 968"/>
                  <a:gd name="T24" fmla="*/ 177 w 1165"/>
                  <a:gd name="T25" fmla="*/ 242 h 968"/>
                  <a:gd name="T26" fmla="*/ 194 w 1165"/>
                  <a:gd name="T27" fmla="*/ 242 h 968"/>
                  <a:gd name="T28" fmla="*/ 211 w 1165"/>
                  <a:gd name="T29" fmla="*/ 241 h 968"/>
                  <a:gd name="T30" fmla="*/ 226 w 1165"/>
                  <a:gd name="T31" fmla="*/ 240 h 968"/>
                  <a:gd name="T32" fmla="*/ 239 w 1165"/>
                  <a:gd name="T33" fmla="*/ 238 h 968"/>
                  <a:gd name="T34" fmla="*/ 251 w 1165"/>
                  <a:gd name="T35" fmla="*/ 235 h 968"/>
                  <a:gd name="T36" fmla="*/ 259 w 1165"/>
                  <a:gd name="T37" fmla="*/ 208 h 968"/>
                  <a:gd name="T38" fmla="*/ 268 w 1165"/>
                  <a:gd name="T39" fmla="*/ 156 h 968"/>
                  <a:gd name="T40" fmla="*/ 279 w 1165"/>
                  <a:gd name="T41" fmla="*/ 104 h 968"/>
                  <a:gd name="T42" fmla="*/ 288 w 1165"/>
                  <a:gd name="T43" fmla="*/ 51 h 968"/>
                  <a:gd name="T44" fmla="*/ 292 w 1165"/>
                  <a:gd name="T45" fmla="*/ 19 h 968"/>
                  <a:gd name="T46" fmla="*/ 290 w 1165"/>
                  <a:gd name="T47" fmla="*/ 8 h 968"/>
                  <a:gd name="T48" fmla="*/ 288 w 1165"/>
                  <a:gd name="T49" fmla="*/ 2 h 968"/>
                  <a:gd name="T50" fmla="*/ 284 w 1165"/>
                  <a:gd name="T51" fmla="*/ 1 h 968"/>
                  <a:gd name="T52" fmla="*/ 279 w 1165"/>
                  <a:gd name="T53" fmla="*/ 1 h 968"/>
                  <a:gd name="T54" fmla="*/ 272 w 1165"/>
                  <a:gd name="T55" fmla="*/ 1 h 968"/>
                  <a:gd name="T56" fmla="*/ 265 w 1165"/>
                  <a:gd name="T57" fmla="*/ 1 h 968"/>
                  <a:gd name="T58" fmla="*/ 257 w 1165"/>
                  <a:gd name="T59" fmla="*/ 1 h 968"/>
                  <a:gd name="T60" fmla="*/ 250 w 1165"/>
                  <a:gd name="T61" fmla="*/ 1 h 968"/>
                  <a:gd name="T62" fmla="*/ 244 w 1165"/>
                  <a:gd name="T63" fmla="*/ 1 h 968"/>
                  <a:gd name="T64" fmla="*/ 237 w 1165"/>
                  <a:gd name="T65" fmla="*/ 1 h 968"/>
                  <a:gd name="T66" fmla="*/ 227 w 1165"/>
                  <a:gd name="T67" fmla="*/ 1 h 968"/>
                  <a:gd name="T68" fmla="*/ 215 w 1165"/>
                  <a:gd name="T69" fmla="*/ 0 h 968"/>
                  <a:gd name="T70" fmla="*/ 202 w 1165"/>
                  <a:gd name="T71" fmla="*/ 1 h 968"/>
                  <a:gd name="T72" fmla="*/ 187 w 1165"/>
                  <a:gd name="T73" fmla="*/ 1 h 968"/>
                  <a:gd name="T74" fmla="*/ 171 w 1165"/>
                  <a:gd name="T75" fmla="*/ 1 h 968"/>
                  <a:gd name="T76" fmla="*/ 154 w 1165"/>
                  <a:gd name="T77" fmla="*/ 2 h 968"/>
                  <a:gd name="T78" fmla="*/ 136 w 1165"/>
                  <a:gd name="T79" fmla="*/ 2 h 968"/>
                  <a:gd name="T80" fmla="*/ 118 w 1165"/>
                  <a:gd name="T81" fmla="*/ 3 h 968"/>
                  <a:gd name="T82" fmla="*/ 100 w 1165"/>
                  <a:gd name="T83" fmla="*/ 4 h 968"/>
                  <a:gd name="T84" fmla="*/ 82 w 1165"/>
                  <a:gd name="T85" fmla="*/ 5 h 968"/>
                  <a:gd name="T86" fmla="*/ 65 w 1165"/>
                  <a:gd name="T87" fmla="*/ 6 h 968"/>
                  <a:gd name="T88" fmla="*/ 49 w 1165"/>
                  <a:gd name="T89" fmla="*/ 7 h 968"/>
                  <a:gd name="T90" fmla="*/ 33 w 1165"/>
                  <a:gd name="T91" fmla="*/ 8 h 968"/>
                  <a:gd name="T92" fmla="*/ 19 w 1165"/>
                  <a:gd name="T93" fmla="*/ 10 h 968"/>
                  <a:gd name="T94" fmla="*/ 7 w 1165"/>
                  <a:gd name="T95" fmla="*/ 11 h 9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65"/>
                  <a:gd name="T145" fmla="*/ 0 h 968"/>
                  <a:gd name="T146" fmla="*/ 1165 w 1165"/>
                  <a:gd name="T147" fmla="*/ 968 h 9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65" h="968">
                    <a:moveTo>
                      <a:pt x="5" y="47"/>
                    </a:moveTo>
                    <a:lnTo>
                      <a:pt x="3" y="259"/>
                    </a:lnTo>
                    <a:lnTo>
                      <a:pt x="1" y="472"/>
                    </a:lnTo>
                    <a:lnTo>
                      <a:pt x="0" y="684"/>
                    </a:lnTo>
                    <a:lnTo>
                      <a:pt x="0" y="897"/>
                    </a:lnTo>
                    <a:lnTo>
                      <a:pt x="22" y="903"/>
                    </a:lnTo>
                    <a:lnTo>
                      <a:pt x="47" y="909"/>
                    </a:lnTo>
                    <a:lnTo>
                      <a:pt x="73" y="913"/>
                    </a:lnTo>
                    <a:lnTo>
                      <a:pt x="100" y="919"/>
                    </a:lnTo>
                    <a:lnTo>
                      <a:pt x="130" y="924"/>
                    </a:lnTo>
                    <a:lnTo>
                      <a:pt x="162" y="928"/>
                    </a:lnTo>
                    <a:lnTo>
                      <a:pt x="194" y="933"/>
                    </a:lnTo>
                    <a:lnTo>
                      <a:pt x="227" y="937"/>
                    </a:lnTo>
                    <a:lnTo>
                      <a:pt x="262" y="942"/>
                    </a:lnTo>
                    <a:lnTo>
                      <a:pt x="297" y="947"/>
                    </a:lnTo>
                    <a:lnTo>
                      <a:pt x="333" y="950"/>
                    </a:lnTo>
                    <a:lnTo>
                      <a:pt x="370" y="954"/>
                    </a:lnTo>
                    <a:lnTo>
                      <a:pt x="407" y="956"/>
                    </a:lnTo>
                    <a:lnTo>
                      <a:pt x="445" y="959"/>
                    </a:lnTo>
                    <a:lnTo>
                      <a:pt x="483" y="962"/>
                    </a:lnTo>
                    <a:lnTo>
                      <a:pt x="521" y="964"/>
                    </a:lnTo>
                    <a:lnTo>
                      <a:pt x="558" y="965"/>
                    </a:lnTo>
                    <a:lnTo>
                      <a:pt x="596" y="967"/>
                    </a:lnTo>
                    <a:lnTo>
                      <a:pt x="633" y="967"/>
                    </a:lnTo>
                    <a:lnTo>
                      <a:pt x="670" y="968"/>
                    </a:lnTo>
                    <a:lnTo>
                      <a:pt x="705" y="968"/>
                    </a:lnTo>
                    <a:lnTo>
                      <a:pt x="741" y="967"/>
                    </a:lnTo>
                    <a:lnTo>
                      <a:pt x="776" y="966"/>
                    </a:lnTo>
                    <a:lnTo>
                      <a:pt x="809" y="965"/>
                    </a:lnTo>
                    <a:lnTo>
                      <a:pt x="841" y="963"/>
                    </a:lnTo>
                    <a:lnTo>
                      <a:pt x="872" y="960"/>
                    </a:lnTo>
                    <a:lnTo>
                      <a:pt x="901" y="958"/>
                    </a:lnTo>
                    <a:lnTo>
                      <a:pt x="929" y="954"/>
                    </a:lnTo>
                    <a:lnTo>
                      <a:pt x="955" y="950"/>
                    </a:lnTo>
                    <a:lnTo>
                      <a:pt x="980" y="944"/>
                    </a:lnTo>
                    <a:lnTo>
                      <a:pt x="1001" y="939"/>
                    </a:lnTo>
                    <a:lnTo>
                      <a:pt x="1021" y="933"/>
                    </a:lnTo>
                    <a:lnTo>
                      <a:pt x="1034" y="829"/>
                    </a:lnTo>
                    <a:lnTo>
                      <a:pt x="1051" y="726"/>
                    </a:lnTo>
                    <a:lnTo>
                      <a:pt x="1072" y="622"/>
                    </a:lnTo>
                    <a:lnTo>
                      <a:pt x="1092" y="518"/>
                    </a:lnTo>
                    <a:lnTo>
                      <a:pt x="1114" y="413"/>
                    </a:lnTo>
                    <a:lnTo>
                      <a:pt x="1134" y="309"/>
                    </a:lnTo>
                    <a:lnTo>
                      <a:pt x="1151" y="203"/>
                    </a:lnTo>
                    <a:lnTo>
                      <a:pt x="1165" y="97"/>
                    </a:lnTo>
                    <a:lnTo>
                      <a:pt x="1165" y="76"/>
                    </a:lnTo>
                    <a:lnTo>
                      <a:pt x="1164" y="53"/>
                    </a:lnTo>
                    <a:lnTo>
                      <a:pt x="1160" y="29"/>
                    </a:lnTo>
                    <a:lnTo>
                      <a:pt x="1156" y="6"/>
                    </a:lnTo>
                    <a:lnTo>
                      <a:pt x="1151" y="5"/>
                    </a:lnTo>
                    <a:lnTo>
                      <a:pt x="1144" y="5"/>
                    </a:lnTo>
                    <a:lnTo>
                      <a:pt x="1136" y="3"/>
                    </a:lnTo>
                    <a:lnTo>
                      <a:pt x="1126" y="3"/>
                    </a:lnTo>
                    <a:lnTo>
                      <a:pt x="1114" y="3"/>
                    </a:lnTo>
                    <a:lnTo>
                      <a:pt x="1102" y="2"/>
                    </a:lnTo>
                    <a:lnTo>
                      <a:pt x="1088" y="2"/>
                    </a:lnTo>
                    <a:lnTo>
                      <a:pt x="1073" y="2"/>
                    </a:lnTo>
                    <a:lnTo>
                      <a:pt x="1058" y="2"/>
                    </a:lnTo>
                    <a:lnTo>
                      <a:pt x="1043" y="2"/>
                    </a:lnTo>
                    <a:lnTo>
                      <a:pt x="1028" y="2"/>
                    </a:lnTo>
                    <a:lnTo>
                      <a:pt x="1013" y="2"/>
                    </a:lnTo>
                    <a:lnTo>
                      <a:pt x="999" y="2"/>
                    </a:lnTo>
                    <a:lnTo>
                      <a:pt x="985" y="2"/>
                    </a:lnTo>
                    <a:lnTo>
                      <a:pt x="973" y="2"/>
                    </a:lnTo>
                    <a:lnTo>
                      <a:pt x="962" y="2"/>
                    </a:lnTo>
                    <a:lnTo>
                      <a:pt x="946" y="1"/>
                    </a:lnTo>
                    <a:lnTo>
                      <a:pt x="928" y="1"/>
                    </a:lnTo>
                    <a:lnTo>
                      <a:pt x="907" y="1"/>
                    </a:lnTo>
                    <a:lnTo>
                      <a:pt x="884" y="0"/>
                    </a:lnTo>
                    <a:lnTo>
                      <a:pt x="860" y="0"/>
                    </a:lnTo>
                    <a:lnTo>
                      <a:pt x="833" y="0"/>
                    </a:lnTo>
                    <a:lnTo>
                      <a:pt x="806" y="1"/>
                    </a:lnTo>
                    <a:lnTo>
                      <a:pt x="777" y="1"/>
                    </a:lnTo>
                    <a:lnTo>
                      <a:pt x="746" y="1"/>
                    </a:lnTo>
                    <a:lnTo>
                      <a:pt x="715" y="2"/>
                    </a:lnTo>
                    <a:lnTo>
                      <a:pt x="681" y="3"/>
                    </a:lnTo>
                    <a:lnTo>
                      <a:pt x="648" y="3"/>
                    </a:lnTo>
                    <a:lnTo>
                      <a:pt x="613" y="5"/>
                    </a:lnTo>
                    <a:lnTo>
                      <a:pt x="579" y="6"/>
                    </a:lnTo>
                    <a:lnTo>
                      <a:pt x="543" y="7"/>
                    </a:lnTo>
                    <a:lnTo>
                      <a:pt x="507" y="9"/>
                    </a:lnTo>
                    <a:lnTo>
                      <a:pt x="471" y="10"/>
                    </a:lnTo>
                    <a:lnTo>
                      <a:pt x="435" y="12"/>
                    </a:lnTo>
                    <a:lnTo>
                      <a:pt x="399" y="14"/>
                    </a:lnTo>
                    <a:lnTo>
                      <a:pt x="363" y="16"/>
                    </a:lnTo>
                    <a:lnTo>
                      <a:pt x="327" y="17"/>
                    </a:lnTo>
                    <a:lnTo>
                      <a:pt x="293" y="20"/>
                    </a:lnTo>
                    <a:lnTo>
                      <a:pt x="259" y="22"/>
                    </a:lnTo>
                    <a:lnTo>
                      <a:pt x="226" y="24"/>
                    </a:lnTo>
                    <a:lnTo>
                      <a:pt x="194" y="27"/>
                    </a:lnTo>
                    <a:lnTo>
                      <a:pt x="162" y="30"/>
                    </a:lnTo>
                    <a:lnTo>
                      <a:pt x="132" y="32"/>
                    </a:lnTo>
                    <a:lnTo>
                      <a:pt x="103" y="35"/>
                    </a:lnTo>
                    <a:lnTo>
                      <a:pt x="76" y="38"/>
                    </a:lnTo>
                    <a:lnTo>
                      <a:pt x="51" y="41"/>
                    </a:lnTo>
                    <a:lnTo>
                      <a:pt x="27" y="44"/>
                    </a:lnTo>
                    <a:lnTo>
                      <a:pt x="5" y="47"/>
                    </a:lnTo>
                    <a:close/>
                  </a:path>
                </a:pathLst>
              </a:custGeom>
              <a:solidFill>
                <a:srgbClr val="A37F5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1" name="Freeform 38"/>
              <p:cNvSpPr>
                <a:spLocks/>
              </p:cNvSpPr>
              <p:nvPr/>
            </p:nvSpPr>
            <p:spPr bwMode="auto">
              <a:xfrm>
                <a:off x="1066" y="2751"/>
                <a:ext cx="562" cy="445"/>
              </a:xfrm>
              <a:custGeom>
                <a:avLst/>
                <a:gdLst>
                  <a:gd name="T0" fmla="*/ 1 w 1124"/>
                  <a:gd name="T1" fmla="*/ 59 h 889"/>
                  <a:gd name="T2" fmla="*/ 0 w 1124"/>
                  <a:gd name="T3" fmla="*/ 154 h 889"/>
                  <a:gd name="T4" fmla="*/ 5 w 1124"/>
                  <a:gd name="T5" fmla="*/ 203 h 889"/>
                  <a:gd name="T6" fmla="*/ 17 w 1124"/>
                  <a:gd name="T7" fmla="*/ 206 h 889"/>
                  <a:gd name="T8" fmla="*/ 30 w 1124"/>
                  <a:gd name="T9" fmla="*/ 209 h 889"/>
                  <a:gd name="T10" fmla="*/ 43 w 1124"/>
                  <a:gd name="T11" fmla="*/ 211 h 889"/>
                  <a:gd name="T12" fmla="*/ 59 w 1124"/>
                  <a:gd name="T13" fmla="*/ 213 h 889"/>
                  <a:gd name="T14" fmla="*/ 74 w 1124"/>
                  <a:gd name="T15" fmla="*/ 216 h 889"/>
                  <a:gd name="T16" fmla="*/ 91 w 1124"/>
                  <a:gd name="T17" fmla="*/ 218 h 889"/>
                  <a:gd name="T18" fmla="*/ 108 w 1124"/>
                  <a:gd name="T19" fmla="*/ 220 h 889"/>
                  <a:gd name="T20" fmla="*/ 125 w 1124"/>
                  <a:gd name="T21" fmla="*/ 221 h 889"/>
                  <a:gd name="T22" fmla="*/ 141 w 1124"/>
                  <a:gd name="T23" fmla="*/ 222 h 889"/>
                  <a:gd name="T24" fmla="*/ 157 w 1124"/>
                  <a:gd name="T25" fmla="*/ 222 h 889"/>
                  <a:gd name="T26" fmla="*/ 173 w 1124"/>
                  <a:gd name="T27" fmla="*/ 223 h 889"/>
                  <a:gd name="T28" fmla="*/ 187 w 1124"/>
                  <a:gd name="T29" fmla="*/ 222 h 889"/>
                  <a:gd name="T30" fmla="*/ 201 w 1124"/>
                  <a:gd name="T31" fmla="*/ 222 h 889"/>
                  <a:gd name="T32" fmla="*/ 212 w 1124"/>
                  <a:gd name="T33" fmla="*/ 220 h 889"/>
                  <a:gd name="T34" fmla="*/ 223 w 1124"/>
                  <a:gd name="T35" fmla="*/ 219 h 889"/>
                  <a:gd name="T36" fmla="*/ 229 w 1124"/>
                  <a:gd name="T37" fmla="*/ 206 h 889"/>
                  <a:gd name="T38" fmla="*/ 235 w 1124"/>
                  <a:gd name="T39" fmla="*/ 183 h 889"/>
                  <a:gd name="T40" fmla="*/ 242 w 1124"/>
                  <a:gd name="T41" fmla="*/ 160 h 889"/>
                  <a:gd name="T42" fmla="*/ 250 w 1124"/>
                  <a:gd name="T43" fmla="*/ 137 h 889"/>
                  <a:gd name="T44" fmla="*/ 258 w 1124"/>
                  <a:gd name="T45" fmla="*/ 114 h 889"/>
                  <a:gd name="T46" fmla="*/ 266 w 1124"/>
                  <a:gd name="T47" fmla="*/ 91 h 889"/>
                  <a:gd name="T48" fmla="*/ 273 w 1124"/>
                  <a:gd name="T49" fmla="*/ 67 h 889"/>
                  <a:gd name="T50" fmla="*/ 279 w 1124"/>
                  <a:gd name="T51" fmla="*/ 43 h 889"/>
                  <a:gd name="T52" fmla="*/ 281 w 1124"/>
                  <a:gd name="T53" fmla="*/ 24 h 889"/>
                  <a:gd name="T54" fmla="*/ 280 w 1124"/>
                  <a:gd name="T55" fmla="*/ 9 h 889"/>
                  <a:gd name="T56" fmla="*/ 278 w 1124"/>
                  <a:gd name="T57" fmla="*/ 1 h 889"/>
                  <a:gd name="T58" fmla="*/ 272 w 1124"/>
                  <a:gd name="T59" fmla="*/ 1 h 889"/>
                  <a:gd name="T60" fmla="*/ 265 w 1124"/>
                  <a:gd name="T61" fmla="*/ 1 h 889"/>
                  <a:gd name="T62" fmla="*/ 256 w 1124"/>
                  <a:gd name="T63" fmla="*/ 1 h 889"/>
                  <a:gd name="T64" fmla="*/ 247 w 1124"/>
                  <a:gd name="T65" fmla="*/ 1 h 889"/>
                  <a:gd name="T66" fmla="*/ 237 w 1124"/>
                  <a:gd name="T67" fmla="*/ 1 h 889"/>
                  <a:gd name="T68" fmla="*/ 227 w 1124"/>
                  <a:gd name="T69" fmla="*/ 1 h 889"/>
                  <a:gd name="T70" fmla="*/ 219 w 1124"/>
                  <a:gd name="T71" fmla="*/ 1 h 889"/>
                  <a:gd name="T72" fmla="*/ 212 w 1124"/>
                  <a:gd name="T73" fmla="*/ 0 h 889"/>
                  <a:gd name="T74" fmla="*/ 203 w 1124"/>
                  <a:gd name="T75" fmla="*/ 0 h 889"/>
                  <a:gd name="T76" fmla="*/ 193 w 1124"/>
                  <a:gd name="T77" fmla="*/ 0 h 889"/>
                  <a:gd name="T78" fmla="*/ 180 w 1124"/>
                  <a:gd name="T79" fmla="*/ 0 h 889"/>
                  <a:gd name="T80" fmla="*/ 167 w 1124"/>
                  <a:gd name="T81" fmla="*/ 1 h 889"/>
                  <a:gd name="T82" fmla="*/ 153 w 1124"/>
                  <a:gd name="T83" fmla="*/ 1 h 889"/>
                  <a:gd name="T84" fmla="*/ 138 w 1124"/>
                  <a:gd name="T85" fmla="*/ 1 h 889"/>
                  <a:gd name="T86" fmla="*/ 122 w 1124"/>
                  <a:gd name="T87" fmla="*/ 2 h 889"/>
                  <a:gd name="T88" fmla="*/ 106 w 1124"/>
                  <a:gd name="T89" fmla="*/ 2 h 889"/>
                  <a:gd name="T90" fmla="*/ 90 w 1124"/>
                  <a:gd name="T91" fmla="*/ 3 h 889"/>
                  <a:gd name="T92" fmla="*/ 74 w 1124"/>
                  <a:gd name="T93" fmla="*/ 4 h 889"/>
                  <a:gd name="T94" fmla="*/ 59 w 1124"/>
                  <a:gd name="T95" fmla="*/ 5 h 889"/>
                  <a:gd name="T96" fmla="*/ 44 w 1124"/>
                  <a:gd name="T97" fmla="*/ 6 h 889"/>
                  <a:gd name="T98" fmla="*/ 30 w 1124"/>
                  <a:gd name="T99" fmla="*/ 8 h 889"/>
                  <a:gd name="T100" fmla="*/ 18 w 1124"/>
                  <a:gd name="T101" fmla="*/ 9 h 889"/>
                  <a:gd name="T102" fmla="*/ 6 w 1124"/>
                  <a:gd name="T103" fmla="*/ 10 h 88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24"/>
                  <a:gd name="T157" fmla="*/ 0 h 889"/>
                  <a:gd name="T158" fmla="*/ 1124 w 1124"/>
                  <a:gd name="T159" fmla="*/ 889 h 88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24" h="889">
                    <a:moveTo>
                      <a:pt x="5" y="43"/>
                    </a:moveTo>
                    <a:lnTo>
                      <a:pt x="3" y="233"/>
                    </a:lnTo>
                    <a:lnTo>
                      <a:pt x="1" y="423"/>
                    </a:lnTo>
                    <a:lnTo>
                      <a:pt x="0" y="614"/>
                    </a:lnTo>
                    <a:lnTo>
                      <a:pt x="0" y="804"/>
                    </a:lnTo>
                    <a:lnTo>
                      <a:pt x="20" y="810"/>
                    </a:lnTo>
                    <a:lnTo>
                      <a:pt x="42" y="815"/>
                    </a:lnTo>
                    <a:lnTo>
                      <a:pt x="65" y="821"/>
                    </a:lnTo>
                    <a:lnTo>
                      <a:pt x="90" y="827"/>
                    </a:lnTo>
                    <a:lnTo>
                      <a:pt x="117" y="833"/>
                    </a:lnTo>
                    <a:lnTo>
                      <a:pt x="143" y="837"/>
                    </a:lnTo>
                    <a:lnTo>
                      <a:pt x="172" y="843"/>
                    </a:lnTo>
                    <a:lnTo>
                      <a:pt x="202" y="848"/>
                    </a:lnTo>
                    <a:lnTo>
                      <a:pt x="233" y="852"/>
                    </a:lnTo>
                    <a:lnTo>
                      <a:pt x="264" y="857"/>
                    </a:lnTo>
                    <a:lnTo>
                      <a:pt x="296" y="862"/>
                    </a:lnTo>
                    <a:lnTo>
                      <a:pt x="329" y="866"/>
                    </a:lnTo>
                    <a:lnTo>
                      <a:pt x="362" y="870"/>
                    </a:lnTo>
                    <a:lnTo>
                      <a:pt x="395" y="873"/>
                    </a:lnTo>
                    <a:lnTo>
                      <a:pt x="429" y="877"/>
                    </a:lnTo>
                    <a:lnTo>
                      <a:pt x="462" y="879"/>
                    </a:lnTo>
                    <a:lnTo>
                      <a:pt x="497" y="882"/>
                    </a:lnTo>
                    <a:lnTo>
                      <a:pt x="529" y="885"/>
                    </a:lnTo>
                    <a:lnTo>
                      <a:pt x="562" y="886"/>
                    </a:lnTo>
                    <a:lnTo>
                      <a:pt x="595" y="888"/>
                    </a:lnTo>
                    <a:lnTo>
                      <a:pt x="627" y="888"/>
                    </a:lnTo>
                    <a:lnTo>
                      <a:pt x="658" y="889"/>
                    </a:lnTo>
                    <a:lnTo>
                      <a:pt x="689" y="889"/>
                    </a:lnTo>
                    <a:lnTo>
                      <a:pt x="719" y="889"/>
                    </a:lnTo>
                    <a:lnTo>
                      <a:pt x="747" y="888"/>
                    </a:lnTo>
                    <a:lnTo>
                      <a:pt x="774" y="887"/>
                    </a:lnTo>
                    <a:lnTo>
                      <a:pt x="801" y="886"/>
                    </a:lnTo>
                    <a:lnTo>
                      <a:pt x="825" y="883"/>
                    </a:lnTo>
                    <a:lnTo>
                      <a:pt x="848" y="880"/>
                    </a:lnTo>
                    <a:lnTo>
                      <a:pt x="870" y="877"/>
                    </a:lnTo>
                    <a:lnTo>
                      <a:pt x="890" y="873"/>
                    </a:lnTo>
                    <a:lnTo>
                      <a:pt x="907" y="868"/>
                    </a:lnTo>
                    <a:lnTo>
                      <a:pt x="916" y="822"/>
                    </a:lnTo>
                    <a:lnTo>
                      <a:pt x="927" y="777"/>
                    </a:lnTo>
                    <a:lnTo>
                      <a:pt x="939" y="731"/>
                    </a:lnTo>
                    <a:lnTo>
                      <a:pt x="953" y="685"/>
                    </a:lnTo>
                    <a:lnTo>
                      <a:pt x="968" y="639"/>
                    </a:lnTo>
                    <a:lnTo>
                      <a:pt x="983" y="593"/>
                    </a:lnTo>
                    <a:lnTo>
                      <a:pt x="999" y="547"/>
                    </a:lnTo>
                    <a:lnTo>
                      <a:pt x="1015" y="501"/>
                    </a:lnTo>
                    <a:lnTo>
                      <a:pt x="1031" y="455"/>
                    </a:lnTo>
                    <a:lnTo>
                      <a:pt x="1048" y="408"/>
                    </a:lnTo>
                    <a:lnTo>
                      <a:pt x="1062" y="361"/>
                    </a:lnTo>
                    <a:lnTo>
                      <a:pt x="1077" y="313"/>
                    </a:lnTo>
                    <a:lnTo>
                      <a:pt x="1091" y="266"/>
                    </a:lnTo>
                    <a:lnTo>
                      <a:pt x="1104" y="219"/>
                    </a:lnTo>
                    <a:lnTo>
                      <a:pt x="1114" y="172"/>
                    </a:lnTo>
                    <a:lnTo>
                      <a:pt x="1124" y="123"/>
                    </a:lnTo>
                    <a:lnTo>
                      <a:pt x="1124" y="96"/>
                    </a:lnTo>
                    <a:lnTo>
                      <a:pt x="1122" y="66"/>
                    </a:lnTo>
                    <a:lnTo>
                      <a:pt x="1119" y="35"/>
                    </a:lnTo>
                    <a:lnTo>
                      <a:pt x="1115" y="5"/>
                    </a:lnTo>
                    <a:lnTo>
                      <a:pt x="1109" y="4"/>
                    </a:lnTo>
                    <a:lnTo>
                      <a:pt x="1099" y="4"/>
                    </a:lnTo>
                    <a:lnTo>
                      <a:pt x="1088" y="2"/>
                    </a:lnTo>
                    <a:lnTo>
                      <a:pt x="1075" y="2"/>
                    </a:lnTo>
                    <a:lnTo>
                      <a:pt x="1059" y="2"/>
                    </a:lnTo>
                    <a:lnTo>
                      <a:pt x="1043" y="1"/>
                    </a:lnTo>
                    <a:lnTo>
                      <a:pt x="1024" y="1"/>
                    </a:lnTo>
                    <a:lnTo>
                      <a:pt x="1005" y="1"/>
                    </a:lnTo>
                    <a:lnTo>
                      <a:pt x="985" y="1"/>
                    </a:lnTo>
                    <a:lnTo>
                      <a:pt x="966" y="1"/>
                    </a:lnTo>
                    <a:lnTo>
                      <a:pt x="946" y="1"/>
                    </a:lnTo>
                    <a:lnTo>
                      <a:pt x="927" y="1"/>
                    </a:lnTo>
                    <a:lnTo>
                      <a:pt x="908" y="1"/>
                    </a:lnTo>
                    <a:lnTo>
                      <a:pt x="891" y="1"/>
                    </a:lnTo>
                    <a:lnTo>
                      <a:pt x="875" y="1"/>
                    </a:lnTo>
                    <a:lnTo>
                      <a:pt x="860" y="1"/>
                    </a:lnTo>
                    <a:lnTo>
                      <a:pt x="845" y="0"/>
                    </a:lnTo>
                    <a:lnTo>
                      <a:pt x="829" y="0"/>
                    </a:lnTo>
                    <a:lnTo>
                      <a:pt x="810" y="0"/>
                    </a:lnTo>
                    <a:lnTo>
                      <a:pt x="791" y="0"/>
                    </a:lnTo>
                    <a:lnTo>
                      <a:pt x="769" y="0"/>
                    </a:lnTo>
                    <a:lnTo>
                      <a:pt x="744" y="0"/>
                    </a:lnTo>
                    <a:lnTo>
                      <a:pt x="720" y="0"/>
                    </a:lnTo>
                    <a:lnTo>
                      <a:pt x="694" y="0"/>
                    </a:lnTo>
                    <a:lnTo>
                      <a:pt x="667" y="1"/>
                    </a:lnTo>
                    <a:lnTo>
                      <a:pt x="639" y="1"/>
                    </a:lnTo>
                    <a:lnTo>
                      <a:pt x="610" y="2"/>
                    </a:lnTo>
                    <a:lnTo>
                      <a:pt x="580" y="2"/>
                    </a:lnTo>
                    <a:lnTo>
                      <a:pt x="549" y="4"/>
                    </a:lnTo>
                    <a:lnTo>
                      <a:pt x="518" y="5"/>
                    </a:lnTo>
                    <a:lnTo>
                      <a:pt x="485" y="6"/>
                    </a:lnTo>
                    <a:lnTo>
                      <a:pt x="454" y="7"/>
                    </a:lnTo>
                    <a:lnTo>
                      <a:pt x="422" y="8"/>
                    </a:lnTo>
                    <a:lnTo>
                      <a:pt x="390" y="11"/>
                    </a:lnTo>
                    <a:lnTo>
                      <a:pt x="357" y="12"/>
                    </a:lnTo>
                    <a:lnTo>
                      <a:pt x="326" y="14"/>
                    </a:lnTo>
                    <a:lnTo>
                      <a:pt x="294" y="15"/>
                    </a:lnTo>
                    <a:lnTo>
                      <a:pt x="263" y="17"/>
                    </a:lnTo>
                    <a:lnTo>
                      <a:pt x="233" y="20"/>
                    </a:lnTo>
                    <a:lnTo>
                      <a:pt x="203" y="22"/>
                    </a:lnTo>
                    <a:lnTo>
                      <a:pt x="174" y="24"/>
                    </a:lnTo>
                    <a:lnTo>
                      <a:pt x="145" y="27"/>
                    </a:lnTo>
                    <a:lnTo>
                      <a:pt x="119" y="29"/>
                    </a:lnTo>
                    <a:lnTo>
                      <a:pt x="94" y="31"/>
                    </a:lnTo>
                    <a:lnTo>
                      <a:pt x="69" y="34"/>
                    </a:lnTo>
                    <a:lnTo>
                      <a:pt x="46" y="37"/>
                    </a:lnTo>
                    <a:lnTo>
                      <a:pt x="24" y="39"/>
                    </a:lnTo>
                    <a:lnTo>
                      <a:pt x="5" y="43"/>
                    </a:lnTo>
                    <a:close/>
                  </a:path>
                </a:pathLst>
              </a:custGeom>
              <a:solidFill>
                <a:srgbClr val="AA896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2" name="Freeform 39"/>
              <p:cNvSpPr>
                <a:spLocks/>
              </p:cNvSpPr>
              <p:nvPr/>
            </p:nvSpPr>
            <p:spPr bwMode="auto">
              <a:xfrm>
                <a:off x="1066" y="2751"/>
                <a:ext cx="541" cy="407"/>
              </a:xfrm>
              <a:custGeom>
                <a:avLst/>
                <a:gdLst>
                  <a:gd name="T0" fmla="*/ 1 w 1082"/>
                  <a:gd name="T1" fmla="*/ 52 h 813"/>
                  <a:gd name="T2" fmla="*/ 0 w 1082"/>
                  <a:gd name="T3" fmla="*/ 136 h 813"/>
                  <a:gd name="T4" fmla="*/ 5 w 1082"/>
                  <a:gd name="T5" fmla="*/ 180 h 813"/>
                  <a:gd name="T6" fmla="*/ 15 w 1082"/>
                  <a:gd name="T7" fmla="*/ 183 h 813"/>
                  <a:gd name="T8" fmla="*/ 26 w 1082"/>
                  <a:gd name="T9" fmla="*/ 186 h 813"/>
                  <a:gd name="T10" fmla="*/ 38 w 1082"/>
                  <a:gd name="T11" fmla="*/ 189 h 813"/>
                  <a:gd name="T12" fmla="*/ 51 w 1082"/>
                  <a:gd name="T13" fmla="*/ 192 h 813"/>
                  <a:gd name="T14" fmla="*/ 65 w 1082"/>
                  <a:gd name="T15" fmla="*/ 194 h 813"/>
                  <a:gd name="T16" fmla="*/ 80 w 1082"/>
                  <a:gd name="T17" fmla="*/ 196 h 813"/>
                  <a:gd name="T18" fmla="*/ 94 w 1082"/>
                  <a:gd name="T19" fmla="*/ 198 h 813"/>
                  <a:gd name="T20" fmla="*/ 109 w 1082"/>
                  <a:gd name="T21" fmla="*/ 200 h 813"/>
                  <a:gd name="T22" fmla="*/ 124 w 1082"/>
                  <a:gd name="T23" fmla="*/ 202 h 813"/>
                  <a:gd name="T24" fmla="*/ 138 w 1082"/>
                  <a:gd name="T25" fmla="*/ 203 h 813"/>
                  <a:gd name="T26" fmla="*/ 151 w 1082"/>
                  <a:gd name="T27" fmla="*/ 203 h 813"/>
                  <a:gd name="T28" fmla="*/ 164 w 1082"/>
                  <a:gd name="T29" fmla="*/ 204 h 813"/>
                  <a:gd name="T30" fmla="*/ 176 w 1082"/>
                  <a:gd name="T31" fmla="*/ 204 h 813"/>
                  <a:gd name="T32" fmla="*/ 186 w 1082"/>
                  <a:gd name="T33" fmla="*/ 203 h 813"/>
                  <a:gd name="T34" fmla="*/ 195 w 1082"/>
                  <a:gd name="T35" fmla="*/ 202 h 813"/>
                  <a:gd name="T36" fmla="*/ 202 w 1082"/>
                  <a:gd name="T37" fmla="*/ 192 h 813"/>
                  <a:gd name="T38" fmla="*/ 210 w 1082"/>
                  <a:gd name="T39" fmla="*/ 172 h 813"/>
                  <a:gd name="T40" fmla="*/ 219 w 1082"/>
                  <a:gd name="T41" fmla="*/ 152 h 813"/>
                  <a:gd name="T42" fmla="*/ 229 w 1082"/>
                  <a:gd name="T43" fmla="*/ 132 h 813"/>
                  <a:gd name="T44" fmla="*/ 240 w 1082"/>
                  <a:gd name="T45" fmla="*/ 111 h 813"/>
                  <a:gd name="T46" fmla="*/ 250 w 1082"/>
                  <a:gd name="T47" fmla="*/ 91 h 813"/>
                  <a:gd name="T48" fmla="*/ 260 w 1082"/>
                  <a:gd name="T49" fmla="*/ 70 h 813"/>
                  <a:gd name="T50" fmla="*/ 268 w 1082"/>
                  <a:gd name="T51" fmla="*/ 49 h 813"/>
                  <a:gd name="T52" fmla="*/ 271 w 1082"/>
                  <a:gd name="T53" fmla="*/ 29 h 813"/>
                  <a:gd name="T54" fmla="*/ 270 w 1082"/>
                  <a:gd name="T55" fmla="*/ 10 h 813"/>
                  <a:gd name="T56" fmla="*/ 267 w 1082"/>
                  <a:gd name="T57" fmla="*/ 1 h 813"/>
                  <a:gd name="T58" fmla="*/ 260 w 1082"/>
                  <a:gd name="T59" fmla="*/ 1 h 813"/>
                  <a:gd name="T60" fmla="*/ 251 w 1082"/>
                  <a:gd name="T61" fmla="*/ 1 h 813"/>
                  <a:gd name="T62" fmla="*/ 241 w 1082"/>
                  <a:gd name="T63" fmla="*/ 1 h 813"/>
                  <a:gd name="T64" fmla="*/ 229 w 1082"/>
                  <a:gd name="T65" fmla="*/ 1 h 813"/>
                  <a:gd name="T66" fmla="*/ 217 w 1082"/>
                  <a:gd name="T67" fmla="*/ 1 h 813"/>
                  <a:gd name="T68" fmla="*/ 205 w 1082"/>
                  <a:gd name="T69" fmla="*/ 1 h 813"/>
                  <a:gd name="T70" fmla="*/ 195 w 1082"/>
                  <a:gd name="T71" fmla="*/ 1 h 813"/>
                  <a:gd name="T72" fmla="*/ 187 w 1082"/>
                  <a:gd name="T73" fmla="*/ 1 h 813"/>
                  <a:gd name="T74" fmla="*/ 179 w 1082"/>
                  <a:gd name="T75" fmla="*/ 0 h 813"/>
                  <a:gd name="T76" fmla="*/ 170 w 1082"/>
                  <a:gd name="T77" fmla="*/ 0 h 813"/>
                  <a:gd name="T78" fmla="*/ 159 w 1082"/>
                  <a:gd name="T79" fmla="*/ 0 h 813"/>
                  <a:gd name="T80" fmla="*/ 148 w 1082"/>
                  <a:gd name="T81" fmla="*/ 1 h 813"/>
                  <a:gd name="T82" fmla="*/ 135 w 1082"/>
                  <a:gd name="T83" fmla="*/ 1 h 813"/>
                  <a:gd name="T84" fmla="*/ 121 w 1082"/>
                  <a:gd name="T85" fmla="*/ 1 h 813"/>
                  <a:gd name="T86" fmla="*/ 108 w 1082"/>
                  <a:gd name="T87" fmla="*/ 2 h 813"/>
                  <a:gd name="T88" fmla="*/ 93 w 1082"/>
                  <a:gd name="T89" fmla="*/ 2 h 813"/>
                  <a:gd name="T90" fmla="*/ 79 w 1082"/>
                  <a:gd name="T91" fmla="*/ 3 h 813"/>
                  <a:gd name="T92" fmla="*/ 66 w 1082"/>
                  <a:gd name="T93" fmla="*/ 4 h 813"/>
                  <a:gd name="T94" fmla="*/ 52 w 1082"/>
                  <a:gd name="T95" fmla="*/ 5 h 813"/>
                  <a:gd name="T96" fmla="*/ 39 w 1082"/>
                  <a:gd name="T97" fmla="*/ 6 h 813"/>
                  <a:gd name="T98" fmla="*/ 27 w 1082"/>
                  <a:gd name="T99" fmla="*/ 7 h 813"/>
                  <a:gd name="T100" fmla="*/ 16 w 1082"/>
                  <a:gd name="T101" fmla="*/ 8 h 813"/>
                  <a:gd name="T102" fmla="*/ 6 w 1082"/>
                  <a:gd name="T103" fmla="*/ 10 h 81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82"/>
                  <a:gd name="T157" fmla="*/ 0 h 813"/>
                  <a:gd name="T158" fmla="*/ 1082 w 1082"/>
                  <a:gd name="T159" fmla="*/ 813 h 81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82" h="813">
                    <a:moveTo>
                      <a:pt x="6" y="39"/>
                    </a:moveTo>
                    <a:lnTo>
                      <a:pt x="4" y="207"/>
                    </a:lnTo>
                    <a:lnTo>
                      <a:pt x="1" y="376"/>
                    </a:lnTo>
                    <a:lnTo>
                      <a:pt x="0" y="544"/>
                    </a:lnTo>
                    <a:lnTo>
                      <a:pt x="0" y="712"/>
                    </a:lnTo>
                    <a:lnTo>
                      <a:pt x="17" y="719"/>
                    </a:lnTo>
                    <a:lnTo>
                      <a:pt x="36" y="725"/>
                    </a:lnTo>
                    <a:lnTo>
                      <a:pt x="57" y="730"/>
                    </a:lnTo>
                    <a:lnTo>
                      <a:pt x="79" y="737"/>
                    </a:lnTo>
                    <a:lnTo>
                      <a:pt x="102" y="743"/>
                    </a:lnTo>
                    <a:lnTo>
                      <a:pt x="126" y="749"/>
                    </a:lnTo>
                    <a:lnTo>
                      <a:pt x="151" y="754"/>
                    </a:lnTo>
                    <a:lnTo>
                      <a:pt x="176" y="759"/>
                    </a:lnTo>
                    <a:lnTo>
                      <a:pt x="204" y="765"/>
                    </a:lnTo>
                    <a:lnTo>
                      <a:pt x="232" y="771"/>
                    </a:lnTo>
                    <a:lnTo>
                      <a:pt x="259" y="775"/>
                    </a:lnTo>
                    <a:lnTo>
                      <a:pt x="288" y="780"/>
                    </a:lnTo>
                    <a:lnTo>
                      <a:pt x="317" y="784"/>
                    </a:lnTo>
                    <a:lnTo>
                      <a:pt x="347" y="788"/>
                    </a:lnTo>
                    <a:lnTo>
                      <a:pt x="376" y="792"/>
                    </a:lnTo>
                    <a:lnTo>
                      <a:pt x="406" y="796"/>
                    </a:lnTo>
                    <a:lnTo>
                      <a:pt x="435" y="799"/>
                    </a:lnTo>
                    <a:lnTo>
                      <a:pt x="465" y="803"/>
                    </a:lnTo>
                    <a:lnTo>
                      <a:pt x="493" y="805"/>
                    </a:lnTo>
                    <a:lnTo>
                      <a:pt x="522" y="807"/>
                    </a:lnTo>
                    <a:lnTo>
                      <a:pt x="550" y="810"/>
                    </a:lnTo>
                    <a:lnTo>
                      <a:pt x="577" y="811"/>
                    </a:lnTo>
                    <a:lnTo>
                      <a:pt x="604" y="812"/>
                    </a:lnTo>
                    <a:lnTo>
                      <a:pt x="630" y="813"/>
                    </a:lnTo>
                    <a:lnTo>
                      <a:pt x="655" y="813"/>
                    </a:lnTo>
                    <a:lnTo>
                      <a:pt x="679" y="813"/>
                    </a:lnTo>
                    <a:lnTo>
                      <a:pt x="702" y="813"/>
                    </a:lnTo>
                    <a:lnTo>
                      <a:pt x="724" y="812"/>
                    </a:lnTo>
                    <a:lnTo>
                      <a:pt x="743" y="811"/>
                    </a:lnTo>
                    <a:lnTo>
                      <a:pt x="763" y="810"/>
                    </a:lnTo>
                    <a:lnTo>
                      <a:pt x="780" y="806"/>
                    </a:lnTo>
                    <a:lnTo>
                      <a:pt x="795" y="804"/>
                    </a:lnTo>
                    <a:lnTo>
                      <a:pt x="807" y="765"/>
                    </a:lnTo>
                    <a:lnTo>
                      <a:pt x="821" y="726"/>
                    </a:lnTo>
                    <a:lnTo>
                      <a:pt x="838" y="685"/>
                    </a:lnTo>
                    <a:lnTo>
                      <a:pt x="855" y="646"/>
                    </a:lnTo>
                    <a:lnTo>
                      <a:pt x="875" y="606"/>
                    </a:lnTo>
                    <a:lnTo>
                      <a:pt x="895" y="566"/>
                    </a:lnTo>
                    <a:lnTo>
                      <a:pt x="916" y="525"/>
                    </a:lnTo>
                    <a:lnTo>
                      <a:pt x="938" y="485"/>
                    </a:lnTo>
                    <a:lnTo>
                      <a:pt x="959" y="444"/>
                    </a:lnTo>
                    <a:lnTo>
                      <a:pt x="981" y="403"/>
                    </a:lnTo>
                    <a:lnTo>
                      <a:pt x="1000" y="362"/>
                    </a:lnTo>
                    <a:lnTo>
                      <a:pt x="1020" y="320"/>
                    </a:lnTo>
                    <a:lnTo>
                      <a:pt x="1038" y="279"/>
                    </a:lnTo>
                    <a:lnTo>
                      <a:pt x="1054" y="236"/>
                    </a:lnTo>
                    <a:lnTo>
                      <a:pt x="1069" y="194"/>
                    </a:lnTo>
                    <a:lnTo>
                      <a:pt x="1081" y="151"/>
                    </a:lnTo>
                    <a:lnTo>
                      <a:pt x="1082" y="116"/>
                    </a:lnTo>
                    <a:lnTo>
                      <a:pt x="1081" y="78"/>
                    </a:lnTo>
                    <a:lnTo>
                      <a:pt x="1077" y="40"/>
                    </a:lnTo>
                    <a:lnTo>
                      <a:pt x="1074" y="4"/>
                    </a:lnTo>
                    <a:lnTo>
                      <a:pt x="1066" y="4"/>
                    </a:lnTo>
                    <a:lnTo>
                      <a:pt x="1054" y="2"/>
                    </a:lnTo>
                    <a:lnTo>
                      <a:pt x="1039" y="2"/>
                    </a:lnTo>
                    <a:lnTo>
                      <a:pt x="1023" y="2"/>
                    </a:lnTo>
                    <a:lnTo>
                      <a:pt x="1004" y="2"/>
                    </a:lnTo>
                    <a:lnTo>
                      <a:pt x="983" y="1"/>
                    </a:lnTo>
                    <a:lnTo>
                      <a:pt x="961" y="1"/>
                    </a:lnTo>
                    <a:lnTo>
                      <a:pt x="938" y="1"/>
                    </a:lnTo>
                    <a:lnTo>
                      <a:pt x="914" y="1"/>
                    </a:lnTo>
                    <a:lnTo>
                      <a:pt x="890" y="1"/>
                    </a:lnTo>
                    <a:lnTo>
                      <a:pt x="867" y="1"/>
                    </a:lnTo>
                    <a:lnTo>
                      <a:pt x="842" y="1"/>
                    </a:lnTo>
                    <a:lnTo>
                      <a:pt x="819" y="1"/>
                    </a:lnTo>
                    <a:lnTo>
                      <a:pt x="799" y="1"/>
                    </a:lnTo>
                    <a:lnTo>
                      <a:pt x="779" y="1"/>
                    </a:lnTo>
                    <a:lnTo>
                      <a:pt x="761" y="1"/>
                    </a:lnTo>
                    <a:lnTo>
                      <a:pt x="748" y="1"/>
                    </a:lnTo>
                    <a:lnTo>
                      <a:pt x="733" y="0"/>
                    </a:lnTo>
                    <a:lnTo>
                      <a:pt x="716" y="0"/>
                    </a:lnTo>
                    <a:lnTo>
                      <a:pt x="698" y="0"/>
                    </a:lnTo>
                    <a:lnTo>
                      <a:pt x="679" y="0"/>
                    </a:lnTo>
                    <a:lnTo>
                      <a:pt x="658" y="0"/>
                    </a:lnTo>
                    <a:lnTo>
                      <a:pt x="636" y="0"/>
                    </a:lnTo>
                    <a:lnTo>
                      <a:pt x="613" y="1"/>
                    </a:lnTo>
                    <a:lnTo>
                      <a:pt x="589" y="1"/>
                    </a:lnTo>
                    <a:lnTo>
                      <a:pt x="564" y="1"/>
                    </a:lnTo>
                    <a:lnTo>
                      <a:pt x="538" y="2"/>
                    </a:lnTo>
                    <a:lnTo>
                      <a:pt x="512" y="4"/>
                    </a:lnTo>
                    <a:lnTo>
                      <a:pt x="484" y="4"/>
                    </a:lnTo>
                    <a:lnTo>
                      <a:pt x="456" y="5"/>
                    </a:lnTo>
                    <a:lnTo>
                      <a:pt x="429" y="6"/>
                    </a:lnTo>
                    <a:lnTo>
                      <a:pt x="401" y="7"/>
                    </a:lnTo>
                    <a:lnTo>
                      <a:pt x="372" y="8"/>
                    </a:lnTo>
                    <a:lnTo>
                      <a:pt x="345" y="11"/>
                    </a:lnTo>
                    <a:lnTo>
                      <a:pt x="316" y="12"/>
                    </a:lnTo>
                    <a:lnTo>
                      <a:pt x="288" y="13"/>
                    </a:lnTo>
                    <a:lnTo>
                      <a:pt x="261" y="15"/>
                    </a:lnTo>
                    <a:lnTo>
                      <a:pt x="233" y="16"/>
                    </a:lnTo>
                    <a:lnTo>
                      <a:pt x="206" y="19"/>
                    </a:lnTo>
                    <a:lnTo>
                      <a:pt x="180" y="21"/>
                    </a:lnTo>
                    <a:lnTo>
                      <a:pt x="155" y="22"/>
                    </a:lnTo>
                    <a:lnTo>
                      <a:pt x="130" y="24"/>
                    </a:lnTo>
                    <a:lnTo>
                      <a:pt x="106" y="27"/>
                    </a:lnTo>
                    <a:lnTo>
                      <a:pt x="84" y="29"/>
                    </a:lnTo>
                    <a:lnTo>
                      <a:pt x="62" y="31"/>
                    </a:lnTo>
                    <a:lnTo>
                      <a:pt x="42" y="34"/>
                    </a:lnTo>
                    <a:lnTo>
                      <a:pt x="23" y="37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B2917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3" name="Freeform 40"/>
              <p:cNvSpPr>
                <a:spLocks/>
              </p:cNvSpPr>
              <p:nvPr/>
            </p:nvSpPr>
            <p:spPr bwMode="auto">
              <a:xfrm>
                <a:off x="1066" y="2751"/>
                <a:ext cx="520" cy="371"/>
              </a:xfrm>
              <a:custGeom>
                <a:avLst/>
                <a:gdLst>
                  <a:gd name="T0" fmla="*/ 1 w 1039"/>
                  <a:gd name="T1" fmla="*/ 46 h 742"/>
                  <a:gd name="T2" fmla="*/ 0 w 1039"/>
                  <a:gd name="T3" fmla="*/ 119 h 742"/>
                  <a:gd name="T4" fmla="*/ 8 w 1039"/>
                  <a:gd name="T5" fmla="*/ 159 h 742"/>
                  <a:gd name="T6" fmla="*/ 27 w 1039"/>
                  <a:gd name="T7" fmla="*/ 165 h 742"/>
                  <a:gd name="T8" fmla="*/ 50 w 1039"/>
                  <a:gd name="T9" fmla="*/ 171 h 742"/>
                  <a:gd name="T10" fmla="*/ 74 w 1039"/>
                  <a:gd name="T11" fmla="*/ 176 h 742"/>
                  <a:gd name="T12" fmla="*/ 100 w 1039"/>
                  <a:gd name="T13" fmla="*/ 180 h 742"/>
                  <a:gd name="T14" fmla="*/ 124 w 1039"/>
                  <a:gd name="T15" fmla="*/ 184 h 742"/>
                  <a:gd name="T16" fmla="*/ 146 w 1039"/>
                  <a:gd name="T17" fmla="*/ 186 h 742"/>
                  <a:gd name="T18" fmla="*/ 164 w 1039"/>
                  <a:gd name="T19" fmla="*/ 186 h 742"/>
                  <a:gd name="T20" fmla="*/ 175 w 1039"/>
                  <a:gd name="T21" fmla="*/ 177 h 742"/>
                  <a:gd name="T22" fmla="*/ 184 w 1039"/>
                  <a:gd name="T23" fmla="*/ 160 h 742"/>
                  <a:gd name="T24" fmla="*/ 196 w 1039"/>
                  <a:gd name="T25" fmla="*/ 144 h 742"/>
                  <a:gd name="T26" fmla="*/ 209 w 1039"/>
                  <a:gd name="T27" fmla="*/ 126 h 742"/>
                  <a:gd name="T28" fmla="*/ 222 w 1039"/>
                  <a:gd name="T29" fmla="*/ 109 h 742"/>
                  <a:gd name="T30" fmla="*/ 235 w 1039"/>
                  <a:gd name="T31" fmla="*/ 91 h 742"/>
                  <a:gd name="T32" fmla="*/ 247 w 1039"/>
                  <a:gd name="T33" fmla="*/ 73 h 742"/>
                  <a:gd name="T34" fmla="*/ 256 w 1039"/>
                  <a:gd name="T35" fmla="*/ 55 h 742"/>
                  <a:gd name="T36" fmla="*/ 260 w 1039"/>
                  <a:gd name="T37" fmla="*/ 34 h 742"/>
                  <a:gd name="T38" fmla="*/ 260 w 1039"/>
                  <a:gd name="T39" fmla="*/ 12 h 742"/>
                  <a:gd name="T40" fmla="*/ 256 w 1039"/>
                  <a:gd name="T41" fmla="*/ 1 h 742"/>
                  <a:gd name="T42" fmla="*/ 248 w 1039"/>
                  <a:gd name="T43" fmla="*/ 1 h 742"/>
                  <a:gd name="T44" fmla="*/ 238 w 1039"/>
                  <a:gd name="T45" fmla="*/ 1 h 742"/>
                  <a:gd name="T46" fmla="*/ 225 w 1039"/>
                  <a:gd name="T47" fmla="*/ 1 h 742"/>
                  <a:gd name="T48" fmla="*/ 211 w 1039"/>
                  <a:gd name="T49" fmla="*/ 1 h 742"/>
                  <a:gd name="T50" fmla="*/ 197 w 1039"/>
                  <a:gd name="T51" fmla="*/ 1 h 742"/>
                  <a:gd name="T52" fmla="*/ 183 w 1039"/>
                  <a:gd name="T53" fmla="*/ 1 h 742"/>
                  <a:gd name="T54" fmla="*/ 170 w 1039"/>
                  <a:gd name="T55" fmla="*/ 1 h 742"/>
                  <a:gd name="T56" fmla="*/ 159 w 1039"/>
                  <a:gd name="T57" fmla="*/ 0 h 742"/>
                  <a:gd name="T58" fmla="*/ 143 w 1039"/>
                  <a:gd name="T59" fmla="*/ 0 h 742"/>
                  <a:gd name="T60" fmla="*/ 122 w 1039"/>
                  <a:gd name="T61" fmla="*/ 1 h 742"/>
                  <a:gd name="T62" fmla="*/ 99 w 1039"/>
                  <a:gd name="T63" fmla="*/ 2 h 742"/>
                  <a:gd name="T64" fmla="*/ 75 w 1039"/>
                  <a:gd name="T65" fmla="*/ 3 h 742"/>
                  <a:gd name="T66" fmla="*/ 51 w 1039"/>
                  <a:gd name="T67" fmla="*/ 4 h 742"/>
                  <a:gd name="T68" fmla="*/ 29 w 1039"/>
                  <a:gd name="T69" fmla="*/ 6 h 742"/>
                  <a:gd name="T70" fmla="*/ 10 w 1039"/>
                  <a:gd name="T71" fmla="*/ 8 h 7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39"/>
                  <a:gd name="T109" fmla="*/ 0 h 742"/>
                  <a:gd name="T110" fmla="*/ 1039 w 1039"/>
                  <a:gd name="T111" fmla="*/ 742 h 74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39" h="742">
                    <a:moveTo>
                      <a:pt x="6" y="37"/>
                    </a:moveTo>
                    <a:lnTo>
                      <a:pt x="3" y="182"/>
                    </a:lnTo>
                    <a:lnTo>
                      <a:pt x="1" y="328"/>
                    </a:lnTo>
                    <a:lnTo>
                      <a:pt x="0" y="473"/>
                    </a:lnTo>
                    <a:lnTo>
                      <a:pt x="0" y="620"/>
                    </a:lnTo>
                    <a:lnTo>
                      <a:pt x="31" y="634"/>
                    </a:lnTo>
                    <a:lnTo>
                      <a:pt x="67" y="646"/>
                    </a:lnTo>
                    <a:lnTo>
                      <a:pt x="107" y="659"/>
                    </a:lnTo>
                    <a:lnTo>
                      <a:pt x="151" y="670"/>
                    </a:lnTo>
                    <a:lnTo>
                      <a:pt x="198" y="682"/>
                    </a:lnTo>
                    <a:lnTo>
                      <a:pt x="247" y="693"/>
                    </a:lnTo>
                    <a:lnTo>
                      <a:pt x="296" y="703"/>
                    </a:lnTo>
                    <a:lnTo>
                      <a:pt x="347" y="712"/>
                    </a:lnTo>
                    <a:lnTo>
                      <a:pt x="398" y="720"/>
                    </a:lnTo>
                    <a:lnTo>
                      <a:pt x="447" y="727"/>
                    </a:lnTo>
                    <a:lnTo>
                      <a:pt x="494" y="733"/>
                    </a:lnTo>
                    <a:lnTo>
                      <a:pt x="541" y="737"/>
                    </a:lnTo>
                    <a:lnTo>
                      <a:pt x="582" y="741"/>
                    </a:lnTo>
                    <a:lnTo>
                      <a:pt x="620" y="742"/>
                    </a:lnTo>
                    <a:lnTo>
                      <a:pt x="655" y="742"/>
                    </a:lnTo>
                    <a:lnTo>
                      <a:pt x="682" y="741"/>
                    </a:lnTo>
                    <a:lnTo>
                      <a:pt x="697" y="707"/>
                    </a:lnTo>
                    <a:lnTo>
                      <a:pt x="715" y="674"/>
                    </a:lnTo>
                    <a:lnTo>
                      <a:pt x="735" y="639"/>
                    </a:lnTo>
                    <a:lnTo>
                      <a:pt x="758" y="606"/>
                    </a:lnTo>
                    <a:lnTo>
                      <a:pt x="783" y="573"/>
                    </a:lnTo>
                    <a:lnTo>
                      <a:pt x="808" y="538"/>
                    </a:lnTo>
                    <a:lnTo>
                      <a:pt x="834" y="503"/>
                    </a:lnTo>
                    <a:lnTo>
                      <a:pt x="861" y="469"/>
                    </a:lnTo>
                    <a:lnTo>
                      <a:pt x="887" y="434"/>
                    </a:lnTo>
                    <a:lnTo>
                      <a:pt x="914" y="399"/>
                    </a:lnTo>
                    <a:lnTo>
                      <a:pt x="939" y="363"/>
                    </a:lnTo>
                    <a:lnTo>
                      <a:pt x="963" y="327"/>
                    </a:lnTo>
                    <a:lnTo>
                      <a:pt x="986" y="290"/>
                    </a:lnTo>
                    <a:lnTo>
                      <a:pt x="1007" y="254"/>
                    </a:lnTo>
                    <a:lnTo>
                      <a:pt x="1024" y="217"/>
                    </a:lnTo>
                    <a:lnTo>
                      <a:pt x="1039" y="179"/>
                    </a:lnTo>
                    <a:lnTo>
                      <a:pt x="1039" y="136"/>
                    </a:lnTo>
                    <a:lnTo>
                      <a:pt x="1038" y="92"/>
                    </a:lnTo>
                    <a:lnTo>
                      <a:pt x="1037" y="47"/>
                    </a:lnTo>
                    <a:lnTo>
                      <a:pt x="1034" y="4"/>
                    </a:lnTo>
                    <a:lnTo>
                      <a:pt x="1023" y="4"/>
                    </a:lnTo>
                    <a:lnTo>
                      <a:pt x="1009" y="2"/>
                    </a:lnTo>
                    <a:lnTo>
                      <a:pt x="992" y="2"/>
                    </a:lnTo>
                    <a:lnTo>
                      <a:pt x="973" y="2"/>
                    </a:lnTo>
                    <a:lnTo>
                      <a:pt x="950" y="1"/>
                    </a:lnTo>
                    <a:lnTo>
                      <a:pt x="924" y="1"/>
                    </a:lnTo>
                    <a:lnTo>
                      <a:pt x="899" y="1"/>
                    </a:lnTo>
                    <a:lnTo>
                      <a:pt x="871" y="1"/>
                    </a:lnTo>
                    <a:lnTo>
                      <a:pt x="842" y="1"/>
                    </a:lnTo>
                    <a:lnTo>
                      <a:pt x="814" y="1"/>
                    </a:lnTo>
                    <a:lnTo>
                      <a:pt x="785" y="1"/>
                    </a:lnTo>
                    <a:lnTo>
                      <a:pt x="757" y="1"/>
                    </a:lnTo>
                    <a:lnTo>
                      <a:pt x="730" y="1"/>
                    </a:lnTo>
                    <a:lnTo>
                      <a:pt x="704" y="1"/>
                    </a:lnTo>
                    <a:lnTo>
                      <a:pt x="680" y="1"/>
                    </a:lnTo>
                    <a:lnTo>
                      <a:pt x="658" y="1"/>
                    </a:lnTo>
                    <a:lnTo>
                      <a:pt x="634" y="0"/>
                    </a:lnTo>
                    <a:lnTo>
                      <a:pt x="604" y="0"/>
                    </a:lnTo>
                    <a:lnTo>
                      <a:pt x="569" y="0"/>
                    </a:lnTo>
                    <a:lnTo>
                      <a:pt x="530" y="1"/>
                    </a:lnTo>
                    <a:lnTo>
                      <a:pt x="488" y="2"/>
                    </a:lnTo>
                    <a:lnTo>
                      <a:pt x="443" y="4"/>
                    </a:lnTo>
                    <a:lnTo>
                      <a:pt x="395" y="5"/>
                    </a:lnTo>
                    <a:lnTo>
                      <a:pt x="348" y="7"/>
                    </a:lnTo>
                    <a:lnTo>
                      <a:pt x="299" y="9"/>
                    </a:lnTo>
                    <a:lnTo>
                      <a:pt x="250" y="13"/>
                    </a:lnTo>
                    <a:lnTo>
                      <a:pt x="203" y="15"/>
                    </a:lnTo>
                    <a:lnTo>
                      <a:pt x="157" y="19"/>
                    </a:lnTo>
                    <a:lnTo>
                      <a:pt x="114" y="23"/>
                    </a:lnTo>
                    <a:lnTo>
                      <a:pt x="74" y="28"/>
                    </a:lnTo>
                    <a:lnTo>
                      <a:pt x="37" y="32"/>
                    </a:lnTo>
                    <a:lnTo>
                      <a:pt x="6" y="37"/>
                    </a:lnTo>
                    <a:close/>
                  </a:path>
                </a:pathLst>
              </a:custGeom>
              <a:solidFill>
                <a:srgbClr val="B7997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4" name="Freeform 41"/>
              <p:cNvSpPr>
                <a:spLocks/>
              </p:cNvSpPr>
              <p:nvPr/>
            </p:nvSpPr>
            <p:spPr bwMode="auto">
              <a:xfrm>
                <a:off x="1066" y="2752"/>
                <a:ext cx="500" cy="337"/>
              </a:xfrm>
              <a:custGeom>
                <a:avLst/>
                <a:gdLst>
                  <a:gd name="T0" fmla="*/ 1 w 999"/>
                  <a:gd name="T1" fmla="*/ 39 h 675"/>
                  <a:gd name="T2" fmla="*/ 0 w 999"/>
                  <a:gd name="T3" fmla="*/ 100 h 675"/>
                  <a:gd name="T4" fmla="*/ 7 w 999"/>
                  <a:gd name="T5" fmla="*/ 135 h 675"/>
                  <a:gd name="T6" fmla="*/ 23 w 999"/>
                  <a:gd name="T7" fmla="*/ 142 h 675"/>
                  <a:gd name="T8" fmla="*/ 42 w 999"/>
                  <a:gd name="T9" fmla="*/ 148 h 675"/>
                  <a:gd name="T10" fmla="*/ 62 w 999"/>
                  <a:gd name="T11" fmla="*/ 154 h 675"/>
                  <a:gd name="T12" fmla="*/ 83 w 999"/>
                  <a:gd name="T13" fmla="*/ 159 h 675"/>
                  <a:gd name="T14" fmla="*/ 104 w 999"/>
                  <a:gd name="T15" fmla="*/ 163 h 675"/>
                  <a:gd name="T16" fmla="*/ 122 w 999"/>
                  <a:gd name="T17" fmla="*/ 166 h 675"/>
                  <a:gd name="T18" fmla="*/ 137 w 999"/>
                  <a:gd name="T19" fmla="*/ 168 h 675"/>
                  <a:gd name="T20" fmla="*/ 147 w 999"/>
                  <a:gd name="T21" fmla="*/ 162 h 675"/>
                  <a:gd name="T22" fmla="*/ 159 w 999"/>
                  <a:gd name="T23" fmla="*/ 148 h 675"/>
                  <a:gd name="T24" fmla="*/ 173 w 999"/>
                  <a:gd name="T25" fmla="*/ 134 h 675"/>
                  <a:gd name="T26" fmla="*/ 188 w 999"/>
                  <a:gd name="T27" fmla="*/ 120 h 675"/>
                  <a:gd name="T28" fmla="*/ 204 w 999"/>
                  <a:gd name="T29" fmla="*/ 105 h 675"/>
                  <a:gd name="T30" fmla="*/ 220 w 999"/>
                  <a:gd name="T31" fmla="*/ 90 h 675"/>
                  <a:gd name="T32" fmla="*/ 234 w 999"/>
                  <a:gd name="T33" fmla="*/ 75 h 675"/>
                  <a:gd name="T34" fmla="*/ 246 w 999"/>
                  <a:gd name="T35" fmla="*/ 59 h 675"/>
                  <a:gd name="T36" fmla="*/ 250 w 999"/>
                  <a:gd name="T37" fmla="*/ 39 h 675"/>
                  <a:gd name="T38" fmla="*/ 249 w 999"/>
                  <a:gd name="T39" fmla="*/ 13 h 675"/>
                  <a:gd name="T40" fmla="*/ 246 w 999"/>
                  <a:gd name="T41" fmla="*/ 0 h 675"/>
                  <a:gd name="T42" fmla="*/ 237 w 999"/>
                  <a:gd name="T43" fmla="*/ 0 h 675"/>
                  <a:gd name="T44" fmla="*/ 224 w 999"/>
                  <a:gd name="T45" fmla="*/ 0 h 675"/>
                  <a:gd name="T46" fmla="*/ 209 w 999"/>
                  <a:gd name="T47" fmla="*/ 0 h 675"/>
                  <a:gd name="T48" fmla="*/ 193 w 999"/>
                  <a:gd name="T49" fmla="*/ 0 h 675"/>
                  <a:gd name="T50" fmla="*/ 176 w 999"/>
                  <a:gd name="T51" fmla="*/ 0 h 675"/>
                  <a:gd name="T52" fmla="*/ 160 w 999"/>
                  <a:gd name="T53" fmla="*/ 0 h 675"/>
                  <a:gd name="T54" fmla="*/ 146 w 999"/>
                  <a:gd name="T55" fmla="*/ 0 h 675"/>
                  <a:gd name="T56" fmla="*/ 134 w 999"/>
                  <a:gd name="T57" fmla="*/ 0 h 675"/>
                  <a:gd name="T58" fmla="*/ 121 w 999"/>
                  <a:gd name="T59" fmla="*/ 0 h 675"/>
                  <a:gd name="T60" fmla="*/ 103 w 999"/>
                  <a:gd name="T61" fmla="*/ 0 h 675"/>
                  <a:gd name="T62" fmla="*/ 84 w 999"/>
                  <a:gd name="T63" fmla="*/ 1 h 675"/>
                  <a:gd name="T64" fmla="*/ 64 w 999"/>
                  <a:gd name="T65" fmla="*/ 1 h 675"/>
                  <a:gd name="T66" fmla="*/ 44 w 999"/>
                  <a:gd name="T67" fmla="*/ 3 h 675"/>
                  <a:gd name="T68" fmla="*/ 25 w 999"/>
                  <a:gd name="T69" fmla="*/ 5 h 675"/>
                  <a:gd name="T70" fmla="*/ 9 w 999"/>
                  <a:gd name="T71" fmla="*/ 7 h 6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99"/>
                  <a:gd name="T109" fmla="*/ 0 h 675"/>
                  <a:gd name="T110" fmla="*/ 999 w 999"/>
                  <a:gd name="T111" fmla="*/ 675 h 6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99" h="675">
                    <a:moveTo>
                      <a:pt x="7" y="33"/>
                    </a:moveTo>
                    <a:lnTo>
                      <a:pt x="4" y="156"/>
                    </a:lnTo>
                    <a:lnTo>
                      <a:pt x="1" y="279"/>
                    </a:lnTo>
                    <a:lnTo>
                      <a:pt x="0" y="403"/>
                    </a:lnTo>
                    <a:lnTo>
                      <a:pt x="0" y="527"/>
                    </a:lnTo>
                    <a:lnTo>
                      <a:pt x="26" y="540"/>
                    </a:lnTo>
                    <a:lnTo>
                      <a:pt x="57" y="554"/>
                    </a:lnTo>
                    <a:lnTo>
                      <a:pt x="90" y="568"/>
                    </a:lnTo>
                    <a:lnTo>
                      <a:pt x="126" y="582"/>
                    </a:lnTo>
                    <a:lnTo>
                      <a:pt x="165" y="595"/>
                    </a:lnTo>
                    <a:lnTo>
                      <a:pt x="205" y="606"/>
                    </a:lnTo>
                    <a:lnTo>
                      <a:pt x="248" y="618"/>
                    </a:lnTo>
                    <a:lnTo>
                      <a:pt x="289" y="628"/>
                    </a:lnTo>
                    <a:lnTo>
                      <a:pt x="332" y="638"/>
                    </a:lnTo>
                    <a:lnTo>
                      <a:pt x="372" y="646"/>
                    </a:lnTo>
                    <a:lnTo>
                      <a:pt x="413" y="654"/>
                    </a:lnTo>
                    <a:lnTo>
                      <a:pt x="451" y="661"/>
                    </a:lnTo>
                    <a:lnTo>
                      <a:pt x="485" y="667"/>
                    </a:lnTo>
                    <a:lnTo>
                      <a:pt x="518" y="671"/>
                    </a:lnTo>
                    <a:lnTo>
                      <a:pt x="545" y="674"/>
                    </a:lnTo>
                    <a:lnTo>
                      <a:pt x="569" y="675"/>
                    </a:lnTo>
                    <a:lnTo>
                      <a:pt x="587" y="648"/>
                    </a:lnTo>
                    <a:lnTo>
                      <a:pt x="609" y="621"/>
                    </a:lnTo>
                    <a:lnTo>
                      <a:pt x="633" y="593"/>
                    </a:lnTo>
                    <a:lnTo>
                      <a:pt x="660" y="565"/>
                    </a:lnTo>
                    <a:lnTo>
                      <a:pt x="689" y="537"/>
                    </a:lnTo>
                    <a:lnTo>
                      <a:pt x="719" y="509"/>
                    </a:lnTo>
                    <a:lnTo>
                      <a:pt x="751" y="481"/>
                    </a:lnTo>
                    <a:lnTo>
                      <a:pt x="784" y="452"/>
                    </a:lnTo>
                    <a:lnTo>
                      <a:pt x="816" y="423"/>
                    </a:lnTo>
                    <a:lnTo>
                      <a:pt x="847" y="393"/>
                    </a:lnTo>
                    <a:lnTo>
                      <a:pt x="878" y="363"/>
                    </a:lnTo>
                    <a:lnTo>
                      <a:pt x="907" y="333"/>
                    </a:lnTo>
                    <a:lnTo>
                      <a:pt x="935" y="302"/>
                    </a:lnTo>
                    <a:lnTo>
                      <a:pt x="959" y="271"/>
                    </a:lnTo>
                    <a:lnTo>
                      <a:pt x="981" y="239"/>
                    </a:lnTo>
                    <a:lnTo>
                      <a:pt x="999" y="206"/>
                    </a:lnTo>
                    <a:lnTo>
                      <a:pt x="999" y="157"/>
                    </a:lnTo>
                    <a:lnTo>
                      <a:pt x="998" y="105"/>
                    </a:lnTo>
                    <a:lnTo>
                      <a:pt x="996" y="53"/>
                    </a:lnTo>
                    <a:lnTo>
                      <a:pt x="993" y="3"/>
                    </a:lnTo>
                    <a:lnTo>
                      <a:pt x="981" y="3"/>
                    </a:lnTo>
                    <a:lnTo>
                      <a:pt x="965" y="1"/>
                    </a:lnTo>
                    <a:lnTo>
                      <a:pt x="945" y="1"/>
                    </a:lnTo>
                    <a:lnTo>
                      <a:pt x="921" y="1"/>
                    </a:lnTo>
                    <a:lnTo>
                      <a:pt x="894" y="0"/>
                    </a:lnTo>
                    <a:lnTo>
                      <a:pt x="865" y="0"/>
                    </a:lnTo>
                    <a:lnTo>
                      <a:pt x="836" y="0"/>
                    </a:lnTo>
                    <a:lnTo>
                      <a:pt x="803" y="0"/>
                    </a:lnTo>
                    <a:lnTo>
                      <a:pt x="771" y="0"/>
                    </a:lnTo>
                    <a:lnTo>
                      <a:pt x="738" y="0"/>
                    </a:lnTo>
                    <a:lnTo>
                      <a:pt x="704" y="0"/>
                    </a:lnTo>
                    <a:lnTo>
                      <a:pt x="672" y="0"/>
                    </a:lnTo>
                    <a:lnTo>
                      <a:pt x="640" y="0"/>
                    </a:lnTo>
                    <a:lnTo>
                      <a:pt x="610" y="0"/>
                    </a:lnTo>
                    <a:lnTo>
                      <a:pt x="581" y="1"/>
                    </a:lnTo>
                    <a:lnTo>
                      <a:pt x="556" y="1"/>
                    </a:lnTo>
                    <a:lnTo>
                      <a:pt x="535" y="0"/>
                    </a:lnTo>
                    <a:lnTo>
                      <a:pt x="509" y="0"/>
                    </a:lnTo>
                    <a:lnTo>
                      <a:pt x="481" y="0"/>
                    </a:lnTo>
                    <a:lnTo>
                      <a:pt x="447" y="0"/>
                    </a:lnTo>
                    <a:lnTo>
                      <a:pt x="412" y="1"/>
                    </a:lnTo>
                    <a:lnTo>
                      <a:pt x="374" y="3"/>
                    </a:lnTo>
                    <a:lnTo>
                      <a:pt x="334" y="4"/>
                    </a:lnTo>
                    <a:lnTo>
                      <a:pt x="294" y="5"/>
                    </a:lnTo>
                    <a:lnTo>
                      <a:pt x="253" y="7"/>
                    </a:lnTo>
                    <a:lnTo>
                      <a:pt x="212" y="10"/>
                    </a:lnTo>
                    <a:lnTo>
                      <a:pt x="173" y="13"/>
                    </a:lnTo>
                    <a:lnTo>
                      <a:pt x="134" y="16"/>
                    </a:lnTo>
                    <a:lnTo>
                      <a:pt x="98" y="20"/>
                    </a:lnTo>
                    <a:lnTo>
                      <a:pt x="64" y="23"/>
                    </a:lnTo>
                    <a:lnTo>
                      <a:pt x="34" y="28"/>
                    </a:lnTo>
                    <a:lnTo>
                      <a:pt x="7" y="33"/>
                    </a:lnTo>
                    <a:close/>
                  </a:path>
                </a:pathLst>
              </a:custGeom>
              <a:solidFill>
                <a:srgbClr val="BFA08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5" name="Freeform 42"/>
              <p:cNvSpPr>
                <a:spLocks/>
              </p:cNvSpPr>
              <p:nvPr/>
            </p:nvSpPr>
            <p:spPr bwMode="auto">
              <a:xfrm>
                <a:off x="1066" y="2752"/>
                <a:ext cx="478" cy="305"/>
              </a:xfrm>
              <a:custGeom>
                <a:avLst/>
                <a:gdLst>
                  <a:gd name="T0" fmla="*/ 1 w 956"/>
                  <a:gd name="T1" fmla="*/ 32 h 612"/>
                  <a:gd name="T2" fmla="*/ 0 w 956"/>
                  <a:gd name="T3" fmla="*/ 83 h 612"/>
                  <a:gd name="T4" fmla="*/ 6 w 956"/>
                  <a:gd name="T5" fmla="*/ 112 h 612"/>
                  <a:gd name="T6" fmla="*/ 18 w 956"/>
                  <a:gd name="T7" fmla="*/ 119 h 612"/>
                  <a:gd name="T8" fmla="*/ 33 w 956"/>
                  <a:gd name="T9" fmla="*/ 126 h 612"/>
                  <a:gd name="T10" fmla="*/ 50 w 956"/>
                  <a:gd name="T11" fmla="*/ 132 h 612"/>
                  <a:gd name="T12" fmla="*/ 66 w 956"/>
                  <a:gd name="T13" fmla="*/ 138 h 612"/>
                  <a:gd name="T14" fmla="*/ 83 w 956"/>
                  <a:gd name="T15" fmla="*/ 143 h 612"/>
                  <a:gd name="T16" fmla="*/ 97 w 956"/>
                  <a:gd name="T17" fmla="*/ 148 h 612"/>
                  <a:gd name="T18" fmla="*/ 109 w 956"/>
                  <a:gd name="T19" fmla="*/ 151 h 612"/>
                  <a:gd name="T20" fmla="*/ 119 w 956"/>
                  <a:gd name="T21" fmla="*/ 147 h 612"/>
                  <a:gd name="T22" fmla="*/ 133 w 956"/>
                  <a:gd name="T23" fmla="*/ 136 h 612"/>
                  <a:gd name="T24" fmla="*/ 149 w 956"/>
                  <a:gd name="T25" fmla="*/ 125 h 612"/>
                  <a:gd name="T26" fmla="*/ 167 w 956"/>
                  <a:gd name="T27" fmla="*/ 114 h 612"/>
                  <a:gd name="T28" fmla="*/ 186 w 956"/>
                  <a:gd name="T29" fmla="*/ 102 h 612"/>
                  <a:gd name="T30" fmla="*/ 204 w 956"/>
                  <a:gd name="T31" fmla="*/ 90 h 612"/>
                  <a:gd name="T32" fmla="*/ 221 w 956"/>
                  <a:gd name="T33" fmla="*/ 78 h 612"/>
                  <a:gd name="T34" fmla="*/ 234 w 956"/>
                  <a:gd name="T35" fmla="*/ 65 h 612"/>
                  <a:gd name="T36" fmla="*/ 239 w 956"/>
                  <a:gd name="T37" fmla="*/ 44 h 612"/>
                  <a:gd name="T38" fmla="*/ 239 w 956"/>
                  <a:gd name="T39" fmla="*/ 15 h 612"/>
                  <a:gd name="T40" fmla="*/ 235 w 956"/>
                  <a:gd name="T41" fmla="*/ 0 h 612"/>
                  <a:gd name="T42" fmla="*/ 225 w 956"/>
                  <a:gd name="T43" fmla="*/ 0 h 612"/>
                  <a:gd name="T44" fmla="*/ 210 w 956"/>
                  <a:gd name="T45" fmla="*/ 0 h 612"/>
                  <a:gd name="T46" fmla="*/ 193 w 956"/>
                  <a:gd name="T47" fmla="*/ 0 h 612"/>
                  <a:gd name="T48" fmla="*/ 175 w 956"/>
                  <a:gd name="T49" fmla="*/ 0 h 612"/>
                  <a:gd name="T50" fmla="*/ 156 w 956"/>
                  <a:gd name="T51" fmla="*/ 0 h 612"/>
                  <a:gd name="T52" fmla="*/ 138 w 956"/>
                  <a:gd name="T53" fmla="*/ 0 h 612"/>
                  <a:gd name="T54" fmla="*/ 121 w 956"/>
                  <a:gd name="T55" fmla="*/ 0 h 612"/>
                  <a:gd name="T56" fmla="*/ 110 w 956"/>
                  <a:gd name="T57" fmla="*/ 0 h 612"/>
                  <a:gd name="T58" fmla="*/ 98 w 956"/>
                  <a:gd name="T59" fmla="*/ 0 h 612"/>
                  <a:gd name="T60" fmla="*/ 84 w 956"/>
                  <a:gd name="T61" fmla="*/ 0 h 612"/>
                  <a:gd name="T62" fmla="*/ 69 w 956"/>
                  <a:gd name="T63" fmla="*/ 1 h 612"/>
                  <a:gd name="T64" fmla="*/ 52 w 956"/>
                  <a:gd name="T65" fmla="*/ 1 h 612"/>
                  <a:gd name="T66" fmla="*/ 36 w 956"/>
                  <a:gd name="T67" fmla="*/ 3 h 612"/>
                  <a:gd name="T68" fmla="*/ 21 w 956"/>
                  <a:gd name="T69" fmla="*/ 4 h 612"/>
                  <a:gd name="T70" fmla="*/ 8 w 956"/>
                  <a:gd name="T71" fmla="*/ 6 h 6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56"/>
                  <a:gd name="T109" fmla="*/ 0 h 612"/>
                  <a:gd name="T110" fmla="*/ 956 w 956"/>
                  <a:gd name="T111" fmla="*/ 612 h 6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56" h="612">
                    <a:moveTo>
                      <a:pt x="7" y="29"/>
                    </a:moveTo>
                    <a:lnTo>
                      <a:pt x="3" y="130"/>
                    </a:lnTo>
                    <a:lnTo>
                      <a:pt x="0" y="232"/>
                    </a:lnTo>
                    <a:lnTo>
                      <a:pt x="0" y="333"/>
                    </a:lnTo>
                    <a:lnTo>
                      <a:pt x="0" y="434"/>
                    </a:lnTo>
                    <a:lnTo>
                      <a:pt x="21" y="449"/>
                    </a:lnTo>
                    <a:lnTo>
                      <a:pt x="45" y="464"/>
                    </a:lnTo>
                    <a:lnTo>
                      <a:pt x="72" y="478"/>
                    </a:lnTo>
                    <a:lnTo>
                      <a:pt x="100" y="492"/>
                    </a:lnTo>
                    <a:lnTo>
                      <a:pt x="132" y="506"/>
                    </a:lnTo>
                    <a:lnTo>
                      <a:pt x="164" y="520"/>
                    </a:lnTo>
                    <a:lnTo>
                      <a:pt x="197" y="532"/>
                    </a:lnTo>
                    <a:lnTo>
                      <a:pt x="231" y="544"/>
                    </a:lnTo>
                    <a:lnTo>
                      <a:pt x="264" y="555"/>
                    </a:lnTo>
                    <a:lnTo>
                      <a:pt x="297" y="567"/>
                    </a:lnTo>
                    <a:lnTo>
                      <a:pt x="330" y="576"/>
                    </a:lnTo>
                    <a:lnTo>
                      <a:pt x="360" y="585"/>
                    </a:lnTo>
                    <a:lnTo>
                      <a:pt x="387" y="593"/>
                    </a:lnTo>
                    <a:lnTo>
                      <a:pt x="413" y="600"/>
                    </a:lnTo>
                    <a:lnTo>
                      <a:pt x="436" y="607"/>
                    </a:lnTo>
                    <a:lnTo>
                      <a:pt x="454" y="612"/>
                    </a:lnTo>
                    <a:lnTo>
                      <a:pt x="475" y="591"/>
                    </a:lnTo>
                    <a:lnTo>
                      <a:pt x="500" y="569"/>
                    </a:lnTo>
                    <a:lnTo>
                      <a:pt x="529" y="547"/>
                    </a:lnTo>
                    <a:lnTo>
                      <a:pt x="561" y="525"/>
                    </a:lnTo>
                    <a:lnTo>
                      <a:pt x="595" y="504"/>
                    </a:lnTo>
                    <a:lnTo>
                      <a:pt x="632" y="482"/>
                    </a:lnTo>
                    <a:lnTo>
                      <a:pt x="668" y="459"/>
                    </a:lnTo>
                    <a:lnTo>
                      <a:pt x="705" y="436"/>
                    </a:lnTo>
                    <a:lnTo>
                      <a:pt x="743" y="411"/>
                    </a:lnTo>
                    <a:lnTo>
                      <a:pt x="780" y="388"/>
                    </a:lnTo>
                    <a:lnTo>
                      <a:pt x="816" y="364"/>
                    </a:lnTo>
                    <a:lnTo>
                      <a:pt x="850" y="339"/>
                    </a:lnTo>
                    <a:lnTo>
                      <a:pt x="882" y="314"/>
                    </a:lnTo>
                    <a:lnTo>
                      <a:pt x="910" y="288"/>
                    </a:lnTo>
                    <a:lnTo>
                      <a:pt x="936" y="262"/>
                    </a:lnTo>
                    <a:lnTo>
                      <a:pt x="956" y="234"/>
                    </a:lnTo>
                    <a:lnTo>
                      <a:pt x="956" y="177"/>
                    </a:lnTo>
                    <a:lnTo>
                      <a:pt x="956" y="119"/>
                    </a:lnTo>
                    <a:lnTo>
                      <a:pt x="954" y="60"/>
                    </a:lnTo>
                    <a:lnTo>
                      <a:pt x="953" y="3"/>
                    </a:lnTo>
                    <a:lnTo>
                      <a:pt x="938" y="3"/>
                    </a:lnTo>
                    <a:lnTo>
                      <a:pt x="920" y="1"/>
                    </a:lnTo>
                    <a:lnTo>
                      <a:pt x="897" y="1"/>
                    </a:lnTo>
                    <a:lnTo>
                      <a:pt x="869" y="1"/>
                    </a:lnTo>
                    <a:lnTo>
                      <a:pt x="839" y="0"/>
                    </a:lnTo>
                    <a:lnTo>
                      <a:pt x="807" y="0"/>
                    </a:lnTo>
                    <a:lnTo>
                      <a:pt x="772" y="0"/>
                    </a:lnTo>
                    <a:lnTo>
                      <a:pt x="735" y="0"/>
                    </a:lnTo>
                    <a:lnTo>
                      <a:pt x="698" y="0"/>
                    </a:lnTo>
                    <a:lnTo>
                      <a:pt x="660" y="0"/>
                    </a:lnTo>
                    <a:lnTo>
                      <a:pt x="624" y="0"/>
                    </a:lnTo>
                    <a:lnTo>
                      <a:pt x="586" y="0"/>
                    </a:lnTo>
                    <a:lnTo>
                      <a:pt x="550" y="0"/>
                    </a:lnTo>
                    <a:lnTo>
                      <a:pt x="515" y="0"/>
                    </a:lnTo>
                    <a:lnTo>
                      <a:pt x="484" y="1"/>
                    </a:lnTo>
                    <a:lnTo>
                      <a:pt x="454" y="1"/>
                    </a:lnTo>
                    <a:lnTo>
                      <a:pt x="437" y="0"/>
                    </a:lnTo>
                    <a:lnTo>
                      <a:pt x="416" y="0"/>
                    </a:lnTo>
                    <a:lnTo>
                      <a:pt x="392" y="0"/>
                    </a:lnTo>
                    <a:lnTo>
                      <a:pt x="365" y="0"/>
                    </a:lnTo>
                    <a:lnTo>
                      <a:pt x="335" y="1"/>
                    </a:lnTo>
                    <a:lnTo>
                      <a:pt x="306" y="3"/>
                    </a:lnTo>
                    <a:lnTo>
                      <a:pt x="273" y="4"/>
                    </a:lnTo>
                    <a:lnTo>
                      <a:pt x="240" y="5"/>
                    </a:lnTo>
                    <a:lnTo>
                      <a:pt x="208" y="7"/>
                    </a:lnTo>
                    <a:lnTo>
                      <a:pt x="174" y="10"/>
                    </a:lnTo>
                    <a:lnTo>
                      <a:pt x="142" y="12"/>
                    </a:lnTo>
                    <a:lnTo>
                      <a:pt x="111" y="15"/>
                    </a:lnTo>
                    <a:lnTo>
                      <a:pt x="81" y="18"/>
                    </a:lnTo>
                    <a:lnTo>
                      <a:pt x="53" y="21"/>
                    </a:lnTo>
                    <a:lnTo>
                      <a:pt x="29" y="26"/>
                    </a:lnTo>
                    <a:lnTo>
                      <a:pt x="7" y="29"/>
                    </a:lnTo>
                    <a:close/>
                  </a:path>
                </a:pathLst>
              </a:custGeom>
              <a:solidFill>
                <a:srgbClr val="C4A88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6" name="Freeform 43"/>
              <p:cNvSpPr>
                <a:spLocks/>
              </p:cNvSpPr>
              <p:nvPr/>
            </p:nvSpPr>
            <p:spPr bwMode="auto">
              <a:xfrm>
                <a:off x="1066" y="2751"/>
                <a:ext cx="458" cy="274"/>
              </a:xfrm>
              <a:custGeom>
                <a:avLst/>
                <a:gdLst>
                  <a:gd name="T0" fmla="*/ 1 w 915"/>
                  <a:gd name="T1" fmla="*/ 27 h 548"/>
                  <a:gd name="T2" fmla="*/ 0 w 915"/>
                  <a:gd name="T3" fmla="*/ 66 h 548"/>
                  <a:gd name="T4" fmla="*/ 4 w 915"/>
                  <a:gd name="T5" fmla="*/ 90 h 548"/>
                  <a:gd name="T6" fmla="*/ 14 w 915"/>
                  <a:gd name="T7" fmla="*/ 98 h 548"/>
                  <a:gd name="T8" fmla="*/ 25 w 915"/>
                  <a:gd name="T9" fmla="*/ 105 h 548"/>
                  <a:gd name="T10" fmla="*/ 38 w 915"/>
                  <a:gd name="T11" fmla="*/ 112 h 548"/>
                  <a:gd name="T12" fmla="*/ 50 w 915"/>
                  <a:gd name="T13" fmla="*/ 119 h 548"/>
                  <a:gd name="T14" fmla="*/ 62 w 915"/>
                  <a:gd name="T15" fmla="*/ 125 h 548"/>
                  <a:gd name="T16" fmla="*/ 73 w 915"/>
                  <a:gd name="T17" fmla="*/ 131 h 548"/>
                  <a:gd name="T18" fmla="*/ 82 w 915"/>
                  <a:gd name="T19" fmla="*/ 135 h 548"/>
                  <a:gd name="T20" fmla="*/ 92 w 915"/>
                  <a:gd name="T21" fmla="*/ 134 h 548"/>
                  <a:gd name="T22" fmla="*/ 107 w 915"/>
                  <a:gd name="T23" fmla="*/ 126 h 548"/>
                  <a:gd name="T24" fmla="*/ 126 w 915"/>
                  <a:gd name="T25" fmla="*/ 118 h 548"/>
                  <a:gd name="T26" fmla="*/ 147 w 915"/>
                  <a:gd name="T27" fmla="*/ 110 h 548"/>
                  <a:gd name="T28" fmla="*/ 168 w 915"/>
                  <a:gd name="T29" fmla="*/ 101 h 548"/>
                  <a:gd name="T30" fmla="*/ 189 w 915"/>
                  <a:gd name="T31" fmla="*/ 92 h 548"/>
                  <a:gd name="T32" fmla="*/ 208 w 915"/>
                  <a:gd name="T33" fmla="*/ 82 h 548"/>
                  <a:gd name="T34" fmla="*/ 223 w 915"/>
                  <a:gd name="T35" fmla="*/ 72 h 548"/>
                  <a:gd name="T36" fmla="*/ 229 w 915"/>
                  <a:gd name="T37" fmla="*/ 50 h 548"/>
                  <a:gd name="T38" fmla="*/ 229 w 915"/>
                  <a:gd name="T39" fmla="*/ 17 h 548"/>
                  <a:gd name="T40" fmla="*/ 224 w 915"/>
                  <a:gd name="T41" fmla="*/ 1 h 548"/>
                  <a:gd name="T42" fmla="*/ 212 w 915"/>
                  <a:gd name="T43" fmla="*/ 1 h 548"/>
                  <a:gd name="T44" fmla="*/ 196 w 915"/>
                  <a:gd name="T45" fmla="*/ 1 h 548"/>
                  <a:gd name="T46" fmla="*/ 178 w 915"/>
                  <a:gd name="T47" fmla="*/ 1 h 548"/>
                  <a:gd name="T48" fmla="*/ 157 w 915"/>
                  <a:gd name="T49" fmla="*/ 0 h 548"/>
                  <a:gd name="T50" fmla="*/ 136 w 915"/>
                  <a:gd name="T51" fmla="*/ 0 h 548"/>
                  <a:gd name="T52" fmla="*/ 115 w 915"/>
                  <a:gd name="T53" fmla="*/ 1 h 548"/>
                  <a:gd name="T54" fmla="*/ 97 w 915"/>
                  <a:gd name="T55" fmla="*/ 1 h 548"/>
                  <a:gd name="T56" fmla="*/ 85 w 915"/>
                  <a:gd name="T57" fmla="*/ 1 h 548"/>
                  <a:gd name="T58" fmla="*/ 76 w 915"/>
                  <a:gd name="T59" fmla="*/ 1 h 548"/>
                  <a:gd name="T60" fmla="*/ 66 w 915"/>
                  <a:gd name="T61" fmla="*/ 1 h 548"/>
                  <a:gd name="T62" fmla="*/ 53 w 915"/>
                  <a:gd name="T63" fmla="*/ 2 h 548"/>
                  <a:gd name="T64" fmla="*/ 41 w 915"/>
                  <a:gd name="T65" fmla="*/ 2 h 548"/>
                  <a:gd name="T66" fmla="*/ 28 w 915"/>
                  <a:gd name="T67" fmla="*/ 3 h 548"/>
                  <a:gd name="T68" fmla="*/ 17 w 915"/>
                  <a:gd name="T69" fmla="*/ 5 h 548"/>
                  <a:gd name="T70" fmla="*/ 7 w 915"/>
                  <a:gd name="T71" fmla="*/ 6 h 5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15"/>
                  <a:gd name="T109" fmla="*/ 0 h 548"/>
                  <a:gd name="T110" fmla="*/ 915 w 915"/>
                  <a:gd name="T111" fmla="*/ 548 h 5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15" h="548">
                    <a:moveTo>
                      <a:pt x="8" y="28"/>
                    </a:moveTo>
                    <a:lnTo>
                      <a:pt x="4" y="106"/>
                    </a:lnTo>
                    <a:lnTo>
                      <a:pt x="1" y="184"/>
                    </a:lnTo>
                    <a:lnTo>
                      <a:pt x="0" y="264"/>
                    </a:lnTo>
                    <a:lnTo>
                      <a:pt x="0" y="342"/>
                    </a:lnTo>
                    <a:lnTo>
                      <a:pt x="16" y="358"/>
                    </a:lnTo>
                    <a:lnTo>
                      <a:pt x="34" y="373"/>
                    </a:lnTo>
                    <a:lnTo>
                      <a:pt x="54" y="389"/>
                    </a:lnTo>
                    <a:lnTo>
                      <a:pt x="76" y="404"/>
                    </a:lnTo>
                    <a:lnTo>
                      <a:pt x="99" y="419"/>
                    </a:lnTo>
                    <a:lnTo>
                      <a:pt x="123" y="434"/>
                    </a:lnTo>
                    <a:lnTo>
                      <a:pt x="149" y="448"/>
                    </a:lnTo>
                    <a:lnTo>
                      <a:pt x="174" y="462"/>
                    </a:lnTo>
                    <a:lnTo>
                      <a:pt x="198" y="475"/>
                    </a:lnTo>
                    <a:lnTo>
                      <a:pt x="224" y="487"/>
                    </a:lnTo>
                    <a:lnTo>
                      <a:pt x="247" y="499"/>
                    </a:lnTo>
                    <a:lnTo>
                      <a:pt x="270" y="510"/>
                    </a:lnTo>
                    <a:lnTo>
                      <a:pt x="291" y="521"/>
                    </a:lnTo>
                    <a:lnTo>
                      <a:pt x="310" y="531"/>
                    </a:lnTo>
                    <a:lnTo>
                      <a:pt x="327" y="540"/>
                    </a:lnTo>
                    <a:lnTo>
                      <a:pt x="341" y="548"/>
                    </a:lnTo>
                    <a:lnTo>
                      <a:pt x="365" y="533"/>
                    </a:lnTo>
                    <a:lnTo>
                      <a:pt x="394" y="517"/>
                    </a:lnTo>
                    <a:lnTo>
                      <a:pt x="427" y="502"/>
                    </a:lnTo>
                    <a:lnTo>
                      <a:pt x="463" y="486"/>
                    </a:lnTo>
                    <a:lnTo>
                      <a:pt x="501" y="470"/>
                    </a:lnTo>
                    <a:lnTo>
                      <a:pt x="543" y="454"/>
                    </a:lnTo>
                    <a:lnTo>
                      <a:pt x="586" y="437"/>
                    </a:lnTo>
                    <a:lnTo>
                      <a:pt x="628" y="419"/>
                    </a:lnTo>
                    <a:lnTo>
                      <a:pt x="672" y="402"/>
                    </a:lnTo>
                    <a:lnTo>
                      <a:pt x="715" y="384"/>
                    </a:lnTo>
                    <a:lnTo>
                      <a:pt x="755" y="365"/>
                    </a:lnTo>
                    <a:lnTo>
                      <a:pt x="794" y="346"/>
                    </a:lnTo>
                    <a:lnTo>
                      <a:pt x="830" y="326"/>
                    </a:lnTo>
                    <a:lnTo>
                      <a:pt x="863" y="305"/>
                    </a:lnTo>
                    <a:lnTo>
                      <a:pt x="891" y="285"/>
                    </a:lnTo>
                    <a:lnTo>
                      <a:pt x="915" y="263"/>
                    </a:lnTo>
                    <a:lnTo>
                      <a:pt x="915" y="198"/>
                    </a:lnTo>
                    <a:lnTo>
                      <a:pt x="914" y="134"/>
                    </a:lnTo>
                    <a:lnTo>
                      <a:pt x="913" y="68"/>
                    </a:lnTo>
                    <a:lnTo>
                      <a:pt x="912" y="2"/>
                    </a:lnTo>
                    <a:lnTo>
                      <a:pt x="895" y="2"/>
                    </a:lnTo>
                    <a:lnTo>
                      <a:pt x="874" y="2"/>
                    </a:lnTo>
                    <a:lnTo>
                      <a:pt x="848" y="1"/>
                    </a:lnTo>
                    <a:lnTo>
                      <a:pt x="817" y="1"/>
                    </a:lnTo>
                    <a:lnTo>
                      <a:pt x="784" y="1"/>
                    </a:lnTo>
                    <a:lnTo>
                      <a:pt x="747" y="1"/>
                    </a:lnTo>
                    <a:lnTo>
                      <a:pt x="709" y="1"/>
                    </a:lnTo>
                    <a:lnTo>
                      <a:pt x="668" y="0"/>
                    </a:lnTo>
                    <a:lnTo>
                      <a:pt x="626" y="0"/>
                    </a:lnTo>
                    <a:lnTo>
                      <a:pt x="584" y="0"/>
                    </a:lnTo>
                    <a:lnTo>
                      <a:pt x="542" y="0"/>
                    </a:lnTo>
                    <a:lnTo>
                      <a:pt x="500" y="1"/>
                    </a:lnTo>
                    <a:lnTo>
                      <a:pt x="460" y="1"/>
                    </a:lnTo>
                    <a:lnTo>
                      <a:pt x="421" y="1"/>
                    </a:lnTo>
                    <a:lnTo>
                      <a:pt x="385" y="1"/>
                    </a:lnTo>
                    <a:lnTo>
                      <a:pt x="352" y="2"/>
                    </a:lnTo>
                    <a:lnTo>
                      <a:pt x="338" y="2"/>
                    </a:lnTo>
                    <a:lnTo>
                      <a:pt x="322" y="1"/>
                    </a:lnTo>
                    <a:lnTo>
                      <a:pt x="303" y="1"/>
                    </a:lnTo>
                    <a:lnTo>
                      <a:pt x="282" y="2"/>
                    </a:lnTo>
                    <a:lnTo>
                      <a:pt x="261" y="2"/>
                    </a:lnTo>
                    <a:lnTo>
                      <a:pt x="236" y="4"/>
                    </a:lnTo>
                    <a:lnTo>
                      <a:pt x="212" y="5"/>
                    </a:lnTo>
                    <a:lnTo>
                      <a:pt x="187" y="6"/>
                    </a:lnTo>
                    <a:lnTo>
                      <a:pt x="162" y="8"/>
                    </a:lnTo>
                    <a:lnTo>
                      <a:pt x="136" y="9"/>
                    </a:lnTo>
                    <a:lnTo>
                      <a:pt x="112" y="12"/>
                    </a:lnTo>
                    <a:lnTo>
                      <a:pt x="88" y="15"/>
                    </a:lnTo>
                    <a:lnTo>
                      <a:pt x="65" y="17"/>
                    </a:lnTo>
                    <a:lnTo>
                      <a:pt x="44" y="21"/>
                    </a:lnTo>
                    <a:lnTo>
                      <a:pt x="26" y="24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CCAF9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7" name="Freeform 44"/>
              <p:cNvSpPr>
                <a:spLocks/>
              </p:cNvSpPr>
              <p:nvPr/>
            </p:nvSpPr>
            <p:spPr bwMode="auto">
              <a:xfrm>
                <a:off x="1066" y="2751"/>
                <a:ext cx="437" cy="242"/>
              </a:xfrm>
              <a:custGeom>
                <a:avLst/>
                <a:gdLst>
                  <a:gd name="T0" fmla="*/ 1 w 874"/>
                  <a:gd name="T1" fmla="*/ 20 h 485"/>
                  <a:gd name="T2" fmla="*/ 0 w 874"/>
                  <a:gd name="T3" fmla="*/ 48 h 485"/>
                  <a:gd name="T4" fmla="*/ 3 w 874"/>
                  <a:gd name="T5" fmla="*/ 66 h 485"/>
                  <a:gd name="T6" fmla="*/ 9 w 874"/>
                  <a:gd name="T7" fmla="*/ 75 h 485"/>
                  <a:gd name="T8" fmla="*/ 17 w 874"/>
                  <a:gd name="T9" fmla="*/ 83 h 485"/>
                  <a:gd name="T10" fmla="*/ 25 w 874"/>
                  <a:gd name="T11" fmla="*/ 90 h 485"/>
                  <a:gd name="T12" fmla="*/ 34 w 874"/>
                  <a:gd name="T13" fmla="*/ 98 h 485"/>
                  <a:gd name="T14" fmla="*/ 42 w 874"/>
                  <a:gd name="T15" fmla="*/ 105 h 485"/>
                  <a:gd name="T16" fmla="*/ 49 w 874"/>
                  <a:gd name="T17" fmla="*/ 112 h 485"/>
                  <a:gd name="T18" fmla="*/ 55 w 874"/>
                  <a:gd name="T19" fmla="*/ 118 h 485"/>
                  <a:gd name="T20" fmla="*/ 64 w 874"/>
                  <a:gd name="T21" fmla="*/ 119 h 485"/>
                  <a:gd name="T22" fmla="*/ 81 w 874"/>
                  <a:gd name="T23" fmla="*/ 114 h 485"/>
                  <a:gd name="T24" fmla="*/ 102 w 874"/>
                  <a:gd name="T25" fmla="*/ 109 h 485"/>
                  <a:gd name="T26" fmla="*/ 126 w 874"/>
                  <a:gd name="T27" fmla="*/ 103 h 485"/>
                  <a:gd name="T28" fmla="*/ 150 w 874"/>
                  <a:gd name="T29" fmla="*/ 98 h 485"/>
                  <a:gd name="T30" fmla="*/ 174 w 874"/>
                  <a:gd name="T31" fmla="*/ 91 h 485"/>
                  <a:gd name="T32" fmla="*/ 195 w 874"/>
                  <a:gd name="T33" fmla="*/ 84 h 485"/>
                  <a:gd name="T34" fmla="*/ 212 w 874"/>
                  <a:gd name="T35" fmla="*/ 76 h 485"/>
                  <a:gd name="T36" fmla="*/ 219 w 874"/>
                  <a:gd name="T37" fmla="*/ 54 h 485"/>
                  <a:gd name="T38" fmla="*/ 218 w 874"/>
                  <a:gd name="T39" fmla="*/ 18 h 485"/>
                  <a:gd name="T40" fmla="*/ 214 w 874"/>
                  <a:gd name="T41" fmla="*/ 0 h 485"/>
                  <a:gd name="T42" fmla="*/ 201 w 874"/>
                  <a:gd name="T43" fmla="*/ 0 h 485"/>
                  <a:gd name="T44" fmla="*/ 183 w 874"/>
                  <a:gd name="T45" fmla="*/ 0 h 485"/>
                  <a:gd name="T46" fmla="*/ 162 w 874"/>
                  <a:gd name="T47" fmla="*/ 0 h 485"/>
                  <a:gd name="T48" fmla="*/ 139 w 874"/>
                  <a:gd name="T49" fmla="*/ 0 h 485"/>
                  <a:gd name="T50" fmla="*/ 116 w 874"/>
                  <a:gd name="T51" fmla="*/ 0 h 485"/>
                  <a:gd name="T52" fmla="*/ 93 w 874"/>
                  <a:gd name="T53" fmla="*/ 0 h 485"/>
                  <a:gd name="T54" fmla="*/ 72 w 874"/>
                  <a:gd name="T55" fmla="*/ 0 h 485"/>
                  <a:gd name="T56" fmla="*/ 60 w 874"/>
                  <a:gd name="T57" fmla="*/ 0 h 485"/>
                  <a:gd name="T58" fmla="*/ 54 w 874"/>
                  <a:gd name="T59" fmla="*/ 0 h 485"/>
                  <a:gd name="T60" fmla="*/ 46 w 874"/>
                  <a:gd name="T61" fmla="*/ 0 h 485"/>
                  <a:gd name="T62" fmla="*/ 38 w 874"/>
                  <a:gd name="T63" fmla="*/ 1 h 485"/>
                  <a:gd name="T64" fmla="*/ 29 w 874"/>
                  <a:gd name="T65" fmla="*/ 1 h 485"/>
                  <a:gd name="T66" fmla="*/ 21 w 874"/>
                  <a:gd name="T67" fmla="*/ 3 h 485"/>
                  <a:gd name="T68" fmla="*/ 13 w 874"/>
                  <a:gd name="T69" fmla="*/ 4 h 485"/>
                  <a:gd name="T70" fmla="*/ 5 w 874"/>
                  <a:gd name="T71" fmla="*/ 5 h 48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74"/>
                  <a:gd name="T109" fmla="*/ 0 h 485"/>
                  <a:gd name="T110" fmla="*/ 874 w 874"/>
                  <a:gd name="T111" fmla="*/ 485 h 48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74" h="485">
                    <a:moveTo>
                      <a:pt x="8" y="24"/>
                    </a:moveTo>
                    <a:lnTo>
                      <a:pt x="3" y="81"/>
                    </a:lnTo>
                    <a:lnTo>
                      <a:pt x="0" y="137"/>
                    </a:lnTo>
                    <a:lnTo>
                      <a:pt x="0" y="194"/>
                    </a:lnTo>
                    <a:lnTo>
                      <a:pt x="0" y="250"/>
                    </a:lnTo>
                    <a:lnTo>
                      <a:pt x="11" y="266"/>
                    </a:lnTo>
                    <a:lnTo>
                      <a:pt x="23" y="283"/>
                    </a:lnTo>
                    <a:lnTo>
                      <a:pt x="36" y="300"/>
                    </a:lnTo>
                    <a:lnTo>
                      <a:pt x="51" y="316"/>
                    </a:lnTo>
                    <a:lnTo>
                      <a:pt x="67" y="332"/>
                    </a:lnTo>
                    <a:lnTo>
                      <a:pt x="83" y="348"/>
                    </a:lnTo>
                    <a:lnTo>
                      <a:pt x="99" y="363"/>
                    </a:lnTo>
                    <a:lnTo>
                      <a:pt x="117" y="378"/>
                    </a:lnTo>
                    <a:lnTo>
                      <a:pt x="133" y="393"/>
                    </a:lnTo>
                    <a:lnTo>
                      <a:pt x="150" y="408"/>
                    </a:lnTo>
                    <a:lnTo>
                      <a:pt x="165" y="422"/>
                    </a:lnTo>
                    <a:lnTo>
                      <a:pt x="180" y="435"/>
                    </a:lnTo>
                    <a:lnTo>
                      <a:pt x="194" y="448"/>
                    </a:lnTo>
                    <a:lnTo>
                      <a:pt x="206" y="461"/>
                    </a:lnTo>
                    <a:lnTo>
                      <a:pt x="218" y="473"/>
                    </a:lnTo>
                    <a:lnTo>
                      <a:pt x="227" y="485"/>
                    </a:lnTo>
                    <a:lnTo>
                      <a:pt x="254" y="476"/>
                    </a:lnTo>
                    <a:lnTo>
                      <a:pt x="287" y="467"/>
                    </a:lnTo>
                    <a:lnTo>
                      <a:pt x="324" y="457"/>
                    </a:lnTo>
                    <a:lnTo>
                      <a:pt x="364" y="447"/>
                    </a:lnTo>
                    <a:lnTo>
                      <a:pt x="408" y="437"/>
                    </a:lnTo>
                    <a:lnTo>
                      <a:pt x="455" y="426"/>
                    </a:lnTo>
                    <a:lnTo>
                      <a:pt x="503" y="415"/>
                    </a:lnTo>
                    <a:lnTo>
                      <a:pt x="551" y="403"/>
                    </a:lnTo>
                    <a:lnTo>
                      <a:pt x="599" y="392"/>
                    </a:lnTo>
                    <a:lnTo>
                      <a:pt x="648" y="379"/>
                    </a:lnTo>
                    <a:lnTo>
                      <a:pt x="694" y="366"/>
                    </a:lnTo>
                    <a:lnTo>
                      <a:pt x="738" y="353"/>
                    </a:lnTo>
                    <a:lnTo>
                      <a:pt x="778" y="338"/>
                    </a:lnTo>
                    <a:lnTo>
                      <a:pt x="815" y="323"/>
                    </a:lnTo>
                    <a:lnTo>
                      <a:pt x="847" y="307"/>
                    </a:lnTo>
                    <a:lnTo>
                      <a:pt x="874" y="290"/>
                    </a:lnTo>
                    <a:lnTo>
                      <a:pt x="874" y="219"/>
                    </a:lnTo>
                    <a:lnTo>
                      <a:pt x="872" y="146"/>
                    </a:lnTo>
                    <a:lnTo>
                      <a:pt x="872" y="75"/>
                    </a:lnTo>
                    <a:lnTo>
                      <a:pt x="871" y="2"/>
                    </a:lnTo>
                    <a:lnTo>
                      <a:pt x="854" y="2"/>
                    </a:lnTo>
                    <a:lnTo>
                      <a:pt x="830" y="2"/>
                    </a:lnTo>
                    <a:lnTo>
                      <a:pt x="801" y="1"/>
                    </a:lnTo>
                    <a:lnTo>
                      <a:pt x="768" y="1"/>
                    </a:lnTo>
                    <a:lnTo>
                      <a:pt x="730" y="1"/>
                    </a:lnTo>
                    <a:lnTo>
                      <a:pt x="689" y="1"/>
                    </a:lnTo>
                    <a:lnTo>
                      <a:pt x="647" y="1"/>
                    </a:lnTo>
                    <a:lnTo>
                      <a:pt x="602" y="0"/>
                    </a:lnTo>
                    <a:lnTo>
                      <a:pt x="554" y="0"/>
                    </a:lnTo>
                    <a:lnTo>
                      <a:pt x="508" y="0"/>
                    </a:lnTo>
                    <a:lnTo>
                      <a:pt x="461" y="0"/>
                    </a:lnTo>
                    <a:lnTo>
                      <a:pt x="415" y="1"/>
                    </a:lnTo>
                    <a:lnTo>
                      <a:pt x="370" y="1"/>
                    </a:lnTo>
                    <a:lnTo>
                      <a:pt x="326" y="1"/>
                    </a:lnTo>
                    <a:lnTo>
                      <a:pt x="286" y="1"/>
                    </a:lnTo>
                    <a:lnTo>
                      <a:pt x="249" y="2"/>
                    </a:lnTo>
                    <a:lnTo>
                      <a:pt x="239" y="2"/>
                    </a:lnTo>
                    <a:lnTo>
                      <a:pt x="227" y="2"/>
                    </a:lnTo>
                    <a:lnTo>
                      <a:pt x="215" y="2"/>
                    </a:lnTo>
                    <a:lnTo>
                      <a:pt x="200" y="2"/>
                    </a:lnTo>
                    <a:lnTo>
                      <a:pt x="183" y="2"/>
                    </a:lnTo>
                    <a:lnTo>
                      <a:pt x="167" y="4"/>
                    </a:lnTo>
                    <a:lnTo>
                      <a:pt x="150" y="5"/>
                    </a:lnTo>
                    <a:lnTo>
                      <a:pt x="133" y="6"/>
                    </a:lnTo>
                    <a:lnTo>
                      <a:pt x="115" y="7"/>
                    </a:lnTo>
                    <a:lnTo>
                      <a:pt x="98" y="9"/>
                    </a:lnTo>
                    <a:lnTo>
                      <a:pt x="81" y="12"/>
                    </a:lnTo>
                    <a:lnTo>
                      <a:pt x="65" y="13"/>
                    </a:lnTo>
                    <a:lnTo>
                      <a:pt x="49" y="16"/>
                    </a:lnTo>
                    <a:lnTo>
                      <a:pt x="34" y="19"/>
                    </a:lnTo>
                    <a:lnTo>
                      <a:pt x="20" y="21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D3BAA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8" name="Freeform 45"/>
              <p:cNvSpPr>
                <a:spLocks/>
              </p:cNvSpPr>
              <p:nvPr/>
            </p:nvSpPr>
            <p:spPr bwMode="auto">
              <a:xfrm>
                <a:off x="1066" y="2751"/>
                <a:ext cx="416" cy="210"/>
              </a:xfrm>
              <a:custGeom>
                <a:avLst/>
                <a:gdLst>
                  <a:gd name="T0" fmla="*/ 3 w 832"/>
                  <a:gd name="T1" fmla="*/ 5 h 421"/>
                  <a:gd name="T2" fmla="*/ 1 w 832"/>
                  <a:gd name="T3" fmla="*/ 13 h 421"/>
                  <a:gd name="T4" fmla="*/ 0 w 832"/>
                  <a:gd name="T5" fmla="*/ 22 h 421"/>
                  <a:gd name="T6" fmla="*/ 0 w 832"/>
                  <a:gd name="T7" fmla="*/ 31 h 421"/>
                  <a:gd name="T8" fmla="*/ 0 w 832"/>
                  <a:gd name="T9" fmla="*/ 39 h 421"/>
                  <a:gd name="T10" fmla="*/ 3 w 832"/>
                  <a:gd name="T11" fmla="*/ 48 h 421"/>
                  <a:gd name="T12" fmla="*/ 7 w 832"/>
                  <a:gd name="T13" fmla="*/ 56 h 421"/>
                  <a:gd name="T14" fmla="*/ 11 w 832"/>
                  <a:gd name="T15" fmla="*/ 65 h 421"/>
                  <a:gd name="T16" fmla="*/ 15 w 832"/>
                  <a:gd name="T17" fmla="*/ 73 h 421"/>
                  <a:gd name="T18" fmla="*/ 19 w 832"/>
                  <a:gd name="T19" fmla="*/ 81 h 421"/>
                  <a:gd name="T20" fmla="*/ 23 w 832"/>
                  <a:gd name="T21" fmla="*/ 89 h 421"/>
                  <a:gd name="T22" fmla="*/ 26 w 832"/>
                  <a:gd name="T23" fmla="*/ 97 h 421"/>
                  <a:gd name="T24" fmla="*/ 29 w 832"/>
                  <a:gd name="T25" fmla="*/ 105 h 421"/>
                  <a:gd name="T26" fmla="*/ 36 w 832"/>
                  <a:gd name="T27" fmla="*/ 104 h 421"/>
                  <a:gd name="T28" fmla="*/ 45 w 832"/>
                  <a:gd name="T29" fmla="*/ 103 h 421"/>
                  <a:gd name="T30" fmla="*/ 56 w 832"/>
                  <a:gd name="T31" fmla="*/ 102 h 421"/>
                  <a:gd name="T32" fmla="*/ 67 w 832"/>
                  <a:gd name="T33" fmla="*/ 101 h 421"/>
                  <a:gd name="T34" fmla="*/ 79 w 832"/>
                  <a:gd name="T35" fmla="*/ 100 h 421"/>
                  <a:gd name="T36" fmla="*/ 92 w 832"/>
                  <a:gd name="T37" fmla="*/ 99 h 421"/>
                  <a:gd name="T38" fmla="*/ 105 w 832"/>
                  <a:gd name="T39" fmla="*/ 98 h 421"/>
                  <a:gd name="T40" fmla="*/ 119 w 832"/>
                  <a:gd name="T41" fmla="*/ 97 h 421"/>
                  <a:gd name="T42" fmla="*/ 132 w 832"/>
                  <a:gd name="T43" fmla="*/ 95 h 421"/>
                  <a:gd name="T44" fmla="*/ 146 w 832"/>
                  <a:gd name="T45" fmla="*/ 94 h 421"/>
                  <a:gd name="T46" fmla="*/ 158 w 832"/>
                  <a:gd name="T47" fmla="*/ 92 h 421"/>
                  <a:gd name="T48" fmla="*/ 171 w 832"/>
                  <a:gd name="T49" fmla="*/ 89 h 421"/>
                  <a:gd name="T50" fmla="*/ 182 w 832"/>
                  <a:gd name="T51" fmla="*/ 87 h 421"/>
                  <a:gd name="T52" fmla="*/ 192 w 832"/>
                  <a:gd name="T53" fmla="*/ 85 h 421"/>
                  <a:gd name="T54" fmla="*/ 201 w 832"/>
                  <a:gd name="T55" fmla="*/ 82 h 421"/>
                  <a:gd name="T56" fmla="*/ 208 w 832"/>
                  <a:gd name="T57" fmla="*/ 79 h 421"/>
                  <a:gd name="T58" fmla="*/ 208 w 832"/>
                  <a:gd name="T59" fmla="*/ 60 h 421"/>
                  <a:gd name="T60" fmla="*/ 208 w 832"/>
                  <a:gd name="T61" fmla="*/ 40 h 421"/>
                  <a:gd name="T62" fmla="*/ 208 w 832"/>
                  <a:gd name="T63" fmla="*/ 20 h 421"/>
                  <a:gd name="T64" fmla="*/ 208 w 832"/>
                  <a:gd name="T65" fmla="*/ 0 h 421"/>
                  <a:gd name="T66" fmla="*/ 203 w 832"/>
                  <a:gd name="T67" fmla="*/ 0 h 421"/>
                  <a:gd name="T68" fmla="*/ 197 w 832"/>
                  <a:gd name="T69" fmla="*/ 0 h 421"/>
                  <a:gd name="T70" fmla="*/ 189 w 832"/>
                  <a:gd name="T71" fmla="*/ 0 h 421"/>
                  <a:gd name="T72" fmla="*/ 179 w 832"/>
                  <a:gd name="T73" fmla="*/ 0 h 421"/>
                  <a:gd name="T74" fmla="*/ 169 w 832"/>
                  <a:gd name="T75" fmla="*/ 0 h 421"/>
                  <a:gd name="T76" fmla="*/ 158 w 832"/>
                  <a:gd name="T77" fmla="*/ 0 h 421"/>
                  <a:gd name="T78" fmla="*/ 146 w 832"/>
                  <a:gd name="T79" fmla="*/ 0 h 421"/>
                  <a:gd name="T80" fmla="*/ 134 w 832"/>
                  <a:gd name="T81" fmla="*/ 0 h 421"/>
                  <a:gd name="T82" fmla="*/ 121 w 832"/>
                  <a:gd name="T83" fmla="*/ 0 h 421"/>
                  <a:gd name="T84" fmla="*/ 108 w 832"/>
                  <a:gd name="T85" fmla="*/ 0 h 421"/>
                  <a:gd name="T86" fmla="*/ 95 w 832"/>
                  <a:gd name="T87" fmla="*/ 0 h 421"/>
                  <a:gd name="T88" fmla="*/ 83 w 832"/>
                  <a:gd name="T89" fmla="*/ 0 h 421"/>
                  <a:gd name="T90" fmla="*/ 70 w 832"/>
                  <a:gd name="T91" fmla="*/ 0 h 421"/>
                  <a:gd name="T92" fmla="*/ 58 w 832"/>
                  <a:gd name="T93" fmla="*/ 0 h 421"/>
                  <a:gd name="T94" fmla="*/ 47 w 832"/>
                  <a:gd name="T95" fmla="*/ 0 h 421"/>
                  <a:gd name="T96" fmla="*/ 37 w 832"/>
                  <a:gd name="T97" fmla="*/ 0 h 421"/>
                  <a:gd name="T98" fmla="*/ 34 w 832"/>
                  <a:gd name="T99" fmla="*/ 0 h 421"/>
                  <a:gd name="T100" fmla="*/ 30 w 832"/>
                  <a:gd name="T101" fmla="*/ 0 h 421"/>
                  <a:gd name="T102" fmla="*/ 25 w 832"/>
                  <a:gd name="T103" fmla="*/ 1 h 421"/>
                  <a:gd name="T104" fmla="*/ 20 w 832"/>
                  <a:gd name="T105" fmla="*/ 1 h 421"/>
                  <a:gd name="T106" fmla="*/ 15 w 832"/>
                  <a:gd name="T107" fmla="*/ 2 h 421"/>
                  <a:gd name="T108" fmla="*/ 11 w 832"/>
                  <a:gd name="T109" fmla="*/ 3 h 421"/>
                  <a:gd name="T110" fmla="*/ 6 w 832"/>
                  <a:gd name="T111" fmla="*/ 4 h 421"/>
                  <a:gd name="T112" fmla="*/ 3 w 832"/>
                  <a:gd name="T113" fmla="*/ 5 h 4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32"/>
                  <a:gd name="T172" fmla="*/ 0 h 421"/>
                  <a:gd name="T173" fmla="*/ 832 w 832"/>
                  <a:gd name="T174" fmla="*/ 421 h 4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32" h="421">
                    <a:moveTo>
                      <a:pt x="9" y="21"/>
                    </a:moveTo>
                    <a:lnTo>
                      <a:pt x="4" y="55"/>
                    </a:lnTo>
                    <a:lnTo>
                      <a:pt x="0" y="90"/>
                    </a:lnTo>
                    <a:lnTo>
                      <a:pt x="0" y="125"/>
                    </a:lnTo>
                    <a:lnTo>
                      <a:pt x="0" y="158"/>
                    </a:lnTo>
                    <a:lnTo>
                      <a:pt x="12" y="192"/>
                    </a:lnTo>
                    <a:lnTo>
                      <a:pt x="26" y="227"/>
                    </a:lnTo>
                    <a:lnTo>
                      <a:pt x="42" y="262"/>
                    </a:lnTo>
                    <a:lnTo>
                      <a:pt x="58" y="295"/>
                    </a:lnTo>
                    <a:lnTo>
                      <a:pt x="75" y="327"/>
                    </a:lnTo>
                    <a:lnTo>
                      <a:pt x="90" y="359"/>
                    </a:lnTo>
                    <a:lnTo>
                      <a:pt x="104" y="391"/>
                    </a:lnTo>
                    <a:lnTo>
                      <a:pt x="114" y="421"/>
                    </a:lnTo>
                    <a:lnTo>
                      <a:pt x="144" y="417"/>
                    </a:lnTo>
                    <a:lnTo>
                      <a:pt x="180" y="415"/>
                    </a:lnTo>
                    <a:lnTo>
                      <a:pt x="221" y="411"/>
                    </a:lnTo>
                    <a:lnTo>
                      <a:pt x="268" y="407"/>
                    </a:lnTo>
                    <a:lnTo>
                      <a:pt x="316" y="403"/>
                    </a:lnTo>
                    <a:lnTo>
                      <a:pt x="367" y="399"/>
                    </a:lnTo>
                    <a:lnTo>
                      <a:pt x="420" y="394"/>
                    </a:lnTo>
                    <a:lnTo>
                      <a:pt x="474" y="388"/>
                    </a:lnTo>
                    <a:lnTo>
                      <a:pt x="528" y="381"/>
                    </a:lnTo>
                    <a:lnTo>
                      <a:pt x="581" y="376"/>
                    </a:lnTo>
                    <a:lnTo>
                      <a:pt x="632" y="368"/>
                    </a:lnTo>
                    <a:lnTo>
                      <a:pt x="681" y="359"/>
                    </a:lnTo>
                    <a:lnTo>
                      <a:pt x="726" y="350"/>
                    </a:lnTo>
                    <a:lnTo>
                      <a:pt x="766" y="341"/>
                    </a:lnTo>
                    <a:lnTo>
                      <a:pt x="802" y="331"/>
                    </a:lnTo>
                    <a:lnTo>
                      <a:pt x="832" y="319"/>
                    </a:lnTo>
                    <a:lnTo>
                      <a:pt x="832" y="240"/>
                    </a:lnTo>
                    <a:lnTo>
                      <a:pt x="832" y="160"/>
                    </a:lnTo>
                    <a:lnTo>
                      <a:pt x="831" y="82"/>
                    </a:lnTo>
                    <a:lnTo>
                      <a:pt x="831" y="2"/>
                    </a:lnTo>
                    <a:lnTo>
                      <a:pt x="811" y="2"/>
                    </a:lnTo>
                    <a:lnTo>
                      <a:pt x="785" y="2"/>
                    </a:lnTo>
                    <a:lnTo>
                      <a:pt x="753" y="1"/>
                    </a:lnTo>
                    <a:lnTo>
                      <a:pt x="716" y="1"/>
                    </a:lnTo>
                    <a:lnTo>
                      <a:pt x="675" y="1"/>
                    </a:lnTo>
                    <a:lnTo>
                      <a:pt x="630" y="1"/>
                    </a:lnTo>
                    <a:lnTo>
                      <a:pt x="583" y="1"/>
                    </a:lnTo>
                    <a:lnTo>
                      <a:pt x="534" y="0"/>
                    </a:lnTo>
                    <a:lnTo>
                      <a:pt x="483" y="0"/>
                    </a:lnTo>
                    <a:lnTo>
                      <a:pt x="431" y="0"/>
                    </a:lnTo>
                    <a:lnTo>
                      <a:pt x="379" y="0"/>
                    </a:lnTo>
                    <a:lnTo>
                      <a:pt x="329" y="1"/>
                    </a:lnTo>
                    <a:lnTo>
                      <a:pt x="279" y="1"/>
                    </a:lnTo>
                    <a:lnTo>
                      <a:pt x="232" y="1"/>
                    </a:lnTo>
                    <a:lnTo>
                      <a:pt x="187" y="1"/>
                    </a:lnTo>
                    <a:lnTo>
                      <a:pt x="147" y="2"/>
                    </a:lnTo>
                    <a:lnTo>
                      <a:pt x="133" y="2"/>
                    </a:lnTo>
                    <a:lnTo>
                      <a:pt x="117" y="2"/>
                    </a:lnTo>
                    <a:lnTo>
                      <a:pt x="98" y="4"/>
                    </a:lnTo>
                    <a:lnTo>
                      <a:pt x="80" y="6"/>
                    </a:lnTo>
                    <a:lnTo>
                      <a:pt x="60" y="8"/>
                    </a:lnTo>
                    <a:lnTo>
                      <a:pt x="42" y="12"/>
                    </a:lnTo>
                    <a:lnTo>
                      <a:pt x="24" y="16"/>
                    </a:lnTo>
                    <a:lnTo>
                      <a:pt x="9" y="21"/>
                    </a:lnTo>
                    <a:close/>
                  </a:path>
                </a:pathLst>
              </a:custGeom>
              <a:solidFill>
                <a:srgbClr val="DBC1A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9" name="Freeform 46"/>
              <p:cNvSpPr>
                <a:spLocks/>
              </p:cNvSpPr>
              <p:nvPr/>
            </p:nvSpPr>
            <p:spPr bwMode="auto">
              <a:xfrm>
                <a:off x="1066" y="2751"/>
                <a:ext cx="396" cy="186"/>
              </a:xfrm>
              <a:custGeom>
                <a:avLst/>
                <a:gdLst>
                  <a:gd name="T0" fmla="*/ 3 w 792"/>
                  <a:gd name="T1" fmla="*/ 5 h 372"/>
                  <a:gd name="T2" fmla="*/ 1 w 792"/>
                  <a:gd name="T3" fmla="*/ 8 h 372"/>
                  <a:gd name="T4" fmla="*/ 0 w 792"/>
                  <a:gd name="T5" fmla="*/ 11 h 372"/>
                  <a:gd name="T6" fmla="*/ 0 w 792"/>
                  <a:gd name="T7" fmla="*/ 14 h 372"/>
                  <a:gd name="T8" fmla="*/ 0 w 792"/>
                  <a:gd name="T9" fmla="*/ 17 h 372"/>
                  <a:gd name="T10" fmla="*/ 0 w 792"/>
                  <a:gd name="T11" fmla="*/ 90 h 372"/>
                  <a:gd name="T12" fmla="*/ 4 w 792"/>
                  <a:gd name="T13" fmla="*/ 90 h 372"/>
                  <a:gd name="T14" fmla="*/ 9 w 792"/>
                  <a:gd name="T15" fmla="*/ 91 h 372"/>
                  <a:gd name="T16" fmla="*/ 13 w 792"/>
                  <a:gd name="T17" fmla="*/ 91 h 372"/>
                  <a:gd name="T18" fmla="*/ 19 w 792"/>
                  <a:gd name="T19" fmla="*/ 91 h 372"/>
                  <a:gd name="T20" fmla="*/ 24 w 792"/>
                  <a:gd name="T21" fmla="*/ 91 h 372"/>
                  <a:gd name="T22" fmla="*/ 30 w 792"/>
                  <a:gd name="T23" fmla="*/ 92 h 372"/>
                  <a:gd name="T24" fmla="*/ 36 w 792"/>
                  <a:gd name="T25" fmla="*/ 92 h 372"/>
                  <a:gd name="T26" fmla="*/ 42 w 792"/>
                  <a:gd name="T27" fmla="*/ 92 h 372"/>
                  <a:gd name="T28" fmla="*/ 49 w 792"/>
                  <a:gd name="T29" fmla="*/ 93 h 372"/>
                  <a:gd name="T30" fmla="*/ 56 w 792"/>
                  <a:gd name="T31" fmla="*/ 93 h 372"/>
                  <a:gd name="T32" fmla="*/ 63 w 792"/>
                  <a:gd name="T33" fmla="*/ 93 h 372"/>
                  <a:gd name="T34" fmla="*/ 70 w 792"/>
                  <a:gd name="T35" fmla="*/ 93 h 372"/>
                  <a:gd name="T36" fmla="*/ 77 w 792"/>
                  <a:gd name="T37" fmla="*/ 93 h 372"/>
                  <a:gd name="T38" fmla="*/ 85 w 792"/>
                  <a:gd name="T39" fmla="*/ 93 h 372"/>
                  <a:gd name="T40" fmla="*/ 92 w 792"/>
                  <a:gd name="T41" fmla="*/ 93 h 372"/>
                  <a:gd name="T42" fmla="*/ 100 w 792"/>
                  <a:gd name="T43" fmla="*/ 93 h 372"/>
                  <a:gd name="T44" fmla="*/ 107 w 792"/>
                  <a:gd name="T45" fmla="*/ 93 h 372"/>
                  <a:gd name="T46" fmla="*/ 114 w 792"/>
                  <a:gd name="T47" fmla="*/ 93 h 372"/>
                  <a:gd name="T48" fmla="*/ 122 w 792"/>
                  <a:gd name="T49" fmla="*/ 93 h 372"/>
                  <a:gd name="T50" fmla="*/ 129 w 792"/>
                  <a:gd name="T51" fmla="*/ 93 h 372"/>
                  <a:gd name="T52" fmla="*/ 136 w 792"/>
                  <a:gd name="T53" fmla="*/ 93 h 372"/>
                  <a:gd name="T54" fmla="*/ 143 w 792"/>
                  <a:gd name="T55" fmla="*/ 93 h 372"/>
                  <a:gd name="T56" fmla="*/ 150 w 792"/>
                  <a:gd name="T57" fmla="*/ 92 h 372"/>
                  <a:gd name="T58" fmla="*/ 157 w 792"/>
                  <a:gd name="T59" fmla="*/ 92 h 372"/>
                  <a:gd name="T60" fmla="*/ 163 w 792"/>
                  <a:gd name="T61" fmla="*/ 91 h 372"/>
                  <a:gd name="T62" fmla="*/ 169 w 792"/>
                  <a:gd name="T63" fmla="*/ 91 h 372"/>
                  <a:gd name="T64" fmla="*/ 175 w 792"/>
                  <a:gd name="T65" fmla="*/ 91 h 372"/>
                  <a:gd name="T66" fmla="*/ 180 w 792"/>
                  <a:gd name="T67" fmla="*/ 90 h 372"/>
                  <a:gd name="T68" fmla="*/ 185 w 792"/>
                  <a:gd name="T69" fmla="*/ 89 h 372"/>
                  <a:gd name="T70" fmla="*/ 190 w 792"/>
                  <a:gd name="T71" fmla="*/ 89 h 372"/>
                  <a:gd name="T72" fmla="*/ 195 w 792"/>
                  <a:gd name="T73" fmla="*/ 88 h 372"/>
                  <a:gd name="T74" fmla="*/ 198 w 792"/>
                  <a:gd name="T75" fmla="*/ 87 h 372"/>
                  <a:gd name="T76" fmla="*/ 198 w 792"/>
                  <a:gd name="T77" fmla="*/ 1 h 372"/>
                  <a:gd name="T78" fmla="*/ 193 w 792"/>
                  <a:gd name="T79" fmla="*/ 1 h 372"/>
                  <a:gd name="T80" fmla="*/ 186 w 792"/>
                  <a:gd name="T81" fmla="*/ 1 h 372"/>
                  <a:gd name="T82" fmla="*/ 177 w 792"/>
                  <a:gd name="T83" fmla="*/ 1 h 372"/>
                  <a:gd name="T84" fmla="*/ 167 w 792"/>
                  <a:gd name="T85" fmla="*/ 1 h 372"/>
                  <a:gd name="T86" fmla="*/ 156 w 792"/>
                  <a:gd name="T87" fmla="*/ 1 h 372"/>
                  <a:gd name="T88" fmla="*/ 143 w 792"/>
                  <a:gd name="T89" fmla="*/ 1 h 372"/>
                  <a:gd name="T90" fmla="*/ 130 w 792"/>
                  <a:gd name="T91" fmla="*/ 0 h 372"/>
                  <a:gd name="T92" fmla="*/ 117 w 792"/>
                  <a:gd name="T93" fmla="*/ 0 h 372"/>
                  <a:gd name="T94" fmla="*/ 103 w 792"/>
                  <a:gd name="T95" fmla="*/ 0 h 372"/>
                  <a:gd name="T96" fmla="*/ 89 w 792"/>
                  <a:gd name="T97" fmla="*/ 0 h 372"/>
                  <a:gd name="T98" fmla="*/ 75 w 792"/>
                  <a:gd name="T99" fmla="*/ 0 h 372"/>
                  <a:gd name="T100" fmla="*/ 61 w 792"/>
                  <a:gd name="T101" fmla="*/ 0 h 372"/>
                  <a:gd name="T102" fmla="*/ 48 w 792"/>
                  <a:gd name="T103" fmla="*/ 0 h 372"/>
                  <a:gd name="T104" fmla="*/ 35 w 792"/>
                  <a:gd name="T105" fmla="*/ 1 h 372"/>
                  <a:gd name="T106" fmla="*/ 23 w 792"/>
                  <a:gd name="T107" fmla="*/ 1 h 372"/>
                  <a:gd name="T108" fmla="*/ 12 w 792"/>
                  <a:gd name="T109" fmla="*/ 1 h 372"/>
                  <a:gd name="T110" fmla="*/ 10 w 792"/>
                  <a:gd name="T111" fmla="*/ 1 h 372"/>
                  <a:gd name="T112" fmla="*/ 9 w 792"/>
                  <a:gd name="T113" fmla="*/ 1 h 372"/>
                  <a:gd name="T114" fmla="*/ 8 w 792"/>
                  <a:gd name="T115" fmla="*/ 1 h 372"/>
                  <a:gd name="T116" fmla="*/ 7 w 792"/>
                  <a:gd name="T117" fmla="*/ 2 h 372"/>
                  <a:gd name="T118" fmla="*/ 6 w 792"/>
                  <a:gd name="T119" fmla="*/ 2 h 372"/>
                  <a:gd name="T120" fmla="*/ 5 w 792"/>
                  <a:gd name="T121" fmla="*/ 3 h 372"/>
                  <a:gd name="T122" fmla="*/ 4 w 792"/>
                  <a:gd name="T123" fmla="*/ 4 h 372"/>
                  <a:gd name="T124" fmla="*/ 3 w 792"/>
                  <a:gd name="T125" fmla="*/ 5 h 37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92"/>
                  <a:gd name="T190" fmla="*/ 0 h 372"/>
                  <a:gd name="T191" fmla="*/ 792 w 792"/>
                  <a:gd name="T192" fmla="*/ 372 h 37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92" h="372">
                    <a:moveTo>
                      <a:pt x="9" y="19"/>
                    </a:moveTo>
                    <a:lnTo>
                      <a:pt x="4" y="30"/>
                    </a:lnTo>
                    <a:lnTo>
                      <a:pt x="0" y="42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0" y="357"/>
                    </a:lnTo>
                    <a:lnTo>
                      <a:pt x="16" y="358"/>
                    </a:lnTo>
                    <a:lnTo>
                      <a:pt x="34" y="361"/>
                    </a:lnTo>
                    <a:lnTo>
                      <a:pt x="52" y="362"/>
                    </a:lnTo>
                    <a:lnTo>
                      <a:pt x="73" y="363"/>
                    </a:lnTo>
                    <a:lnTo>
                      <a:pt x="95" y="364"/>
                    </a:lnTo>
                    <a:lnTo>
                      <a:pt x="118" y="365"/>
                    </a:lnTo>
                    <a:lnTo>
                      <a:pt x="143" y="366"/>
                    </a:lnTo>
                    <a:lnTo>
                      <a:pt x="168" y="368"/>
                    </a:lnTo>
                    <a:lnTo>
                      <a:pt x="195" y="369"/>
                    </a:lnTo>
                    <a:lnTo>
                      <a:pt x="221" y="370"/>
                    </a:lnTo>
                    <a:lnTo>
                      <a:pt x="250" y="370"/>
                    </a:lnTo>
                    <a:lnTo>
                      <a:pt x="279" y="371"/>
                    </a:lnTo>
                    <a:lnTo>
                      <a:pt x="308" y="371"/>
                    </a:lnTo>
                    <a:lnTo>
                      <a:pt x="337" y="372"/>
                    </a:lnTo>
                    <a:lnTo>
                      <a:pt x="367" y="372"/>
                    </a:lnTo>
                    <a:lnTo>
                      <a:pt x="397" y="372"/>
                    </a:lnTo>
                    <a:lnTo>
                      <a:pt x="427" y="372"/>
                    </a:lnTo>
                    <a:lnTo>
                      <a:pt x="455" y="371"/>
                    </a:lnTo>
                    <a:lnTo>
                      <a:pt x="485" y="371"/>
                    </a:lnTo>
                    <a:lnTo>
                      <a:pt x="514" y="370"/>
                    </a:lnTo>
                    <a:lnTo>
                      <a:pt x="543" y="370"/>
                    </a:lnTo>
                    <a:lnTo>
                      <a:pt x="571" y="369"/>
                    </a:lnTo>
                    <a:lnTo>
                      <a:pt x="598" y="368"/>
                    </a:lnTo>
                    <a:lnTo>
                      <a:pt x="625" y="366"/>
                    </a:lnTo>
                    <a:lnTo>
                      <a:pt x="650" y="364"/>
                    </a:lnTo>
                    <a:lnTo>
                      <a:pt x="674" y="363"/>
                    </a:lnTo>
                    <a:lnTo>
                      <a:pt x="697" y="361"/>
                    </a:lnTo>
                    <a:lnTo>
                      <a:pt x="719" y="358"/>
                    </a:lnTo>
                    <a:lnTo>
                      <a:pt x="740" y="356"/>
                    </a:lnTo>
                    <a:lnTo>
                      <a:pt x="759" y="353"/>
                    </a:lnTo>
                    <a:lnTo>
                      <a:pt x="777" y="350"/>
                    </a:lnTo>
                    <a:lnTo>
                      <a:pt x="792" y="347"/>
                    </a:lnTo>
                    <a:lnTo>
                      <a:pt x="792" y="2"/>
                    </a:lnTo>
                    <a:lnTo>
                      <a:pt x="770" y="2"/>
                    </a:lnTo>
                    <a:lnTo>
                      <a:pt x="741" y="2"/>
                    </a:lnTo>
                    <a:lnTo>
                      <a:pt x="705" y="1"/>
                    </a:lnTo>
                    <a:lnTo>
                      <a:pt x="665" y="1"/>
                    </a:lnTo>
                    <a:lnTo>
                      <a:pt x="621" y="1"/>
                    </a:lnTo>
                    <a:lnTo>
                      <a:pt x="572" y="1"/>
                    </a:lnTo>
                    <a:lnTo>
                      <a:pt x="520" y="0"/>
                    </a:lnTo>
                    <a:lnTo>
                      <a:pt x="467" y="0"/>
                    </a:lnTo>
                    <a:lnTo>
                      <a:pt x="412" y="0"/>
                    </a:lnTo>
                    <a:lnTo>
                      <a:pt x="355" y="0"/>
                    </a:lnTo>
                    <a:lnTo>
                      <a:pt x="299" y="0"/>
                    </a:lnTo>
                    <a:lnTo>
                      <a:pt x="243" y="0"/>
                    </a:lnTo>
                    <a:lnTo>
                      <a:pt x="189" y="0"/>
                    </a:lnTo>
                    <a:lnTo>
                      <a:pt x="138" y="1"/>
                    </a:lnTo>
                    <a:lnTo>
                      <a:pt x="90" y="1"/>
                    </a:lnTo>
                    <a:lnTo>
                      <a:pt x="45" y="2"/>
                    </a:lnTo>
                    <a:lnTo>
                      <a:pt x="39" y="2"/>
                    </a:lnTo>
                    <a:lnTo>
                      <a:pt x="35" y="2"/>
                    </a:lnTo>
                    <a:lnTo>
                      <a:pt x="30" y="4"/>
                    </a:lnTo>
                    <a:lnTo>
                      <a:pt x="27" y="5"/>
                    </a:lnTo>
                    <a:lnTo>
                      <a:pt x="22" y="7"/>
                    </a:lnTo>
                    <a:lnTo>
                      <a:pt x="19" y="11"/>
                    </a:lnTo>
                    <a:lnTo>
                      <a:pt x="14" y="14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E0C9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0" name="Freeform 47"/>
              <p:cNvSpPr>
                <a:spLocks/>
              </p:cNvSpPr>
              <p:nvPr/>
            </p:nvSpPr>
            <p:spPr bwMode="auto">
              <a:xfrm>
                <a:off x="1128" y="2812"/>
                <a:ext cx="487" cy="374"/>
              </a:xfrm>
              <a:custGeom>
                <a:avLst/>
                <a:gdLst>
                  <a:gd name="T0" fmla="*/ 0 w 975"/>
                  <a:gd name="T1" fmla="*/ 9 h 750"/>
                  <a:gd name="T2" fmla="*/ 4 w 975"/>
                  <a:gd name="T3" fmla="*/ 1 h 750"/>
                  <a:gd name="T4" fmla="*/ 239 w 975"/>
                  <a:gd name="T5" fmla="*/ 0 h 750"/>
                  <a:gd name="T6" fmla="*/ 243 w 975"/>
                  <a:gd name="T7" fmla="*/ 9 h 750"/>
                  <a:gd name="T8" fmla="*/ 243 w 975"/>
                  <a:gd name="T9" fmla="*/ 179 h 750"/>
                  <a:gd name="T10" fmla="*/ 236 w 975"/>
                  <a:gd name="T11" fmla="*/ 183 h 750"/>
                  <a:gd name="T12" fmla="*/ 228 w 975"/>
                  <a:gd name="T13" fmla="*/ 184 h 750"/>
                  <a:gd name="T14" fmla="*/ 221 w 975"/>
                  <a:gd name="T15" fmla="*/ 184 h 750"/>
                  <a:gd name="T16" fmla="*/ 214 w 975"/>
                  <a:gd name="T17" fmla="*/ 184 h 750"/>
                  <a:gd name="T18" fmla="*/ 207 w 975"/>
                  <a:gd name="T19" fmla="*/ 185 h 750"/>
                  <a:gd name="T20" fmla="*/ 199 w 975"/>
                  <a:gd name="T21" fmla="*/ 185 h 750"/>
                  <a:gd name="T22" fmla="*/ 192 w 975"/>
                  <a:gd name="T23" fmla="*/ 185 h 750"/>
                  <a:gd name="T24" fmla="*/ 184 w 975"/>
                  <a:gd name="T25" fmla="*/ 185 h 750"/>
                  <a:gd name="T26" fmla="*/ 177 w 975"/>
                  <a:gd name="T27" fmla="*/ 185 h 750"/>
                  <a:gd name="T28" fmla="*/ 170 w 975"/>
                  <a:gd name="T29" fmla="*/ 186 h 750"/>
                  <a:gd name="T30" fmla="*/ 162 w 975"/>
                  <a:gd name="T31" fmla="*/ 186 h 750"/>
                  <a:gd name="T32" fmla="*/ 155 w 975"/>
                  <a:gd name="T33" fmla="*/ 186 h 750"/>
                  <a:gd name="T34" fmla="*/ 148 w 975"/>
                  <a:gd name="T35" fmla="*/ 186 h 750"/>
                  <a:gd name="T36" fmla="*/ 141 w 975"/>
                  <a:gd name="T37" fmla="*/ 186 h 750"/>
                  <a:gd name="T38" fmla="*/ 133 w 975"/>
                  <a:gd name="T39" fmla="*/ 186 h 750"/>
                  <a:gd name="T40" fmla="*/ 126 w 975"/>
                  <a:gd name="T41" fmla="*/ 187 h 750"/>
                  <a:gd name="T42" fmla="*/ 119 w 975"/>
                  <a:gd name="T43" fmla="*/ 187 h 750"/>
                  <a:gd name="T44" fmla="*/ 112 w 975"/>
                  <a:gd name="T45" fmla="*/ 187 h 750"/>
                  <a:gd name="T46" fmla="*/ 104 w 975"/>
                  <a:gd name="T47" fmla="*/ 187 h 750"/>
                  <a:gd name="T48" fmla="*/ 97 w 975"/>
                  <a:gd name="T49" fmla="*/ 187 h 750"/>
                  <a:gd name="T50" fmla="*/ 90 w 975"/>
                  <a:gd name="T51" fmla="*/ 187 h 750"/>
                  <a:gd name="T52" fmla="*/ 83 w 975"/>
                  <a:gd name="T53" fmla="*/ 187 h 750"/>
                  <a:gd name="T54" fmla="*/ 76 w 975"/>
                  <a:gd name="T55" fmla="*/ 187 h 750"/>
                  <a:gd name="T56" fmla="*/ 68 w 975"/>
                  <a:gd name="T57" fmla="*/ 187 h 750"/>
                  <a:gd name="T58" fmla="*/ 61 w 975"/>
                  <a:gd name="T59" fmla="*/ 187 h 750"/>
                  <a:gd name="T60" fmla="*/ 54 w 975"/>
                  <a:gd name="T61" fmla="*/ 187 h 750"/>
                  <a:gd name="T62" fmla="*/ 47 w 975"/>
                  <a:gd name="T63" fmla="*/ 187 h 750"/>
                  <a:gd name="T64" fmla="*/ 40 w 975"/>
                  <a:gd name="T65" fmla="*/ 187 h 750"/>
                  <a:gd name="T66" fmla="*/ 33 w 975"/>
                  <a:gd name="T67" fmla="*/ 187 h 750"/>
                  <a:gd name="T68" fmla="*/ 26 w 975"/>
                  <a:gd name="T69" fmla="*/ 186 h 750"/>
                  <a:gd name="T70" fmla="*/ 19 w 975"/>
                  <a:gd name="T71" fmla="*/ 186 h 750"/>
                  <a:gd name="T72" fmla="*/ 12 w 975"/>
                  <a:gd name="T73" fmla="*/ 186 h 750"/>
                  <a:gd name="T74" fmla="*/ 5 w 975"/>
                  <a:gd name="T75" fmla="*/ 186 h 750"/>
                  <a:gd name="T76" fmla="*/ 0 w 975"/>
                  <a:gd name="T77" fmla="*/ 179 h 750"/>
                  <a:gd name="T78" fmla="*/ 0 w 975"/>
                  <a:gd name="T79" fmla="*/ 9 h 7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75"/>
                  <a:gd name="T121" fmla="*/ 0 h 750"/>
                  <a:gd name="T122" fmla="*/ 975 w 975"/>
                  <a:gd name="T123" fmla="*/ 750 h 7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75" h="750">
                    <a:moveTo>
                      <a:pt x="0" y="37"/>
                    </a:moveTo>
                    <a:lnTo>
                      <a:pt x="17" y="6"/>
                    </a:lnTo>
                    <a:lnTo>
                      <a:pt x="959" y="0"/>
                    </a:lnTo>
                    <a:lnTo>
                      <a:pt x="975" y="37"/>
                    </a:lnTo>
                    <a:lnTo>
                      <a:pt x="975" y="720"/>
                    </a:lnTo>
                    <a:lnTo>
                      <a:pt x="944" y="736"/>
                    </a:lnTo>
                    <a:lnTo>
                      <a:pt x="915" y="737"/>
                    </a:lnTo>
                    <a:lnTo>
                      <a:pt x="885" y="738"/>
                    </a:lnTo>
                    <a:lnTo>
                      <a:pt x="857" y="739"/>
                    </a:lnTo>
                    <a:lnTo>
                      <a:pt x="828" y="741"/>
                    </a:lnTo>
                    <a:lnTo>
                      <a:pt x="798" y="742"/>
                    </a:lnTo>
                    <a:lnTo>
                      <a:pt x="769" y="743"/>
                    </a:lnTo>
                    <a:lnTo>
                      <a:pt x="739" y="743"/>
                    </a:lnTo>
                    <a:lnTo>
                      <a:pt x="710" y="744"/>
                    </a:lnTo>
                    <a:lnTo>
                      <a:pt x="681" y="745"/>
                    </a:lnTo>
                    <a:lnTo>
                      <a:pt x="651" y="745"/>
                    </a:lnTo>
                    <a:lnTo>
                      <a:pt x="623" y="746"/>
                    </a:lnTo>
                    <a:lnTo>
                      <a:pt x="594" y="746"/>
                    </a:lnTo>
                    <a:lnTo>
                      <a:pt x="564" y="747"/>
                    </a:lnTo>
                    <a:lnTo>
                      <a:pt x="535" y="747"/>
                    </a:lnTo>
                    <a:lnTo>
                      <a:pt x="506" y="749"/>
                    </a:lnTo>
                    <a:lnTo>
                      <a:pt x="477" y="749"/>
                    </a:lnTo>
                    <a:lnTo>
                      <a:pt x="448" y="749"/>
                    </a:lnTo>
                    <a:lnTo>
                      <a:pt x="419" y="749"/>
                    </a:lnTo>
                    <a:lnTo>
                      <a:pt x="390" y="749"/>
                    </a:lnTo>
                    <a:lnTo>
                      <a:pt x="361" y="750"/>
                    </a:lnTo>
                    <a:lnTo>
                      <a:pt x="332" y="750"/>
                    </a:lnTo>
                    <a:lnTo>
                      <a:pt x="304" y="750"/>
                    </a:lnTo>
                    <a:lnTo>
                      <a:pt x="275" y="749"/>
                    </a:lnTo>
                    <a:lnTo>
                      <a:pt x="247" y="749"/>
                    </a:lnTo>
                    <a:lnTo>
                      <a:pt x="218" y="749"/>
                    </a:lnTo>
                    <a:lnTo>
                      <a:pt x="189" y="749"/>
                    </a:lnTo>
                    <a:lnTo>
                      <a:pt x="162" y="749"/>
                    </a:lnTo>
                    <a:lnTo>
                      <a:pt x="133" y="749"/>
                    </a:lnTo>
                    <a:lnTo>
                      <a:pt x="105" y="747"/>
                    </a:lnTo>
                    <a:lnTo>
                      <a:pt x="77" y="747"/>
                    </a:lnTo>
                    <a:lnTo>
                      <a:pt x="49" y="746"/>
                    </a:lnTo>
                    <a:lnTo>
                      <a:pt x="21" y="746"/>
                    </a:lnTo>
                    <a:lnTo>
                      <a:pt x="0" y="72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1" name="Freeform 48"/>
              <p:cNvSpPr>
                <a:spLocks/>
              </p:cNvSpPr>
              <p:nvPr/>
            </p:nvSpPr>
            <p:spPr bwMode="auto">
              <a:xfrm>
                <a:off x="1141" y="2822"/>
                <a:ext cx="461" cy="354"/>
              </a:xfrm>
              <a:custGeom>
                <a:avLst/>
                <a:gdLst>
                  <a:gd name="T0" fmla="*/ 0 w 922"/>
                  <a:gd name="T1" fmla="*/ 9 h 707"/>
                  <a:gd name="T2" fmla="*/ 4 w 922"/>
                  <a:gd name="T3" fmla="*/ 2 h 707"/>
                  <a:gd name="T4" fmla="*/ 227 w 922"/>
                  <a:gd name="T5" fmla="*/ 0 h 707"/>
                  <a:gd name="T6" fmla="*/ 231 w 922"/>
                  <a:gd name="T7" fmla="*/ 9 h 707"/>
                  <a:gd name="T8" fmla="*/ 231 w 922"/>
                  <a:gd name="T9" fmla="*/ 168 h 707"/>
                  <a:gd name="T10" fmla="*/ 222 w 922"/>
                  <a:gd name="T11" fmla="*/ 174 h 707"/>
                  <a:gd name="T12" fmla="*/ 215 w 922"/>
                  <a:gd name="T13" fmla="*/ 174 h 707"/>
                  <a:gd name="T14" fmla="*/ 207 w 922"/>
                  <a:gd name="T15" fmla="*/ 174 h 707"/>
                  <a:gd name="T16" fmla="*/ 200 w 922"/>
                  <a:gd name="T17" fmla="*/ 175 h 707"/>
                  <a:gd name="T18" fmla="*/ 193 w 922"/>
                  <a:gd name="T19" fmla="*/ 175 h 707"/>
                  <a:gd name="T20" fmla="*/ 186 w 922"/>
                  <a:gd name="T21" fmla="*/ 175 h 707"/>
                  <a:gd name="T22" fmla="*/ 179 w 922"/>
                  <a:gd name="T23" fmla="*/ 175 h 707"/>
                  <a:gd name="T24" fmla="*/ 172 w 922"/>
                  <a:gd name="T25" fmla="*/ 175 h 707"/>
                  <a:gd name="T26" fmla="*/ 165 w 922"/>
                  <a:gd name="T27" fmla="*/ 176 h 707"/>
                  <a:gd name="T28" fmla="*/ 159 w 922"/>
                  <a:gd name="T29" fmla="*/ 176 h 707"/>
                  <a:gd name="T30" fmla="*/ 152 w 922"/>
                  <a:gd name="T31" fmla="*/ 176 h 707"/>
                  <a:gd name="T32" fmla="*/ 145 w 922"/>
                  <a:gd name="T33" fmla="*/ 176 h 707"/>
                  <a:gd name="T34" fmla="*/ 138 w 922"/>
                  <a:gd name="T35" fmla="*/ 176 h 707"/>
                  <a:gd name="T36" fmla="*/ 132 w 922"/>
                  <a:gd name="T37" fmla="*/ 177 h 707"/>
                  <a:gd name="T38" fmla="*/ 125 w 922"/>
                  <a:gd name="T39" fmla="*/ 177 h 707"/>
                  <a:gd name="T40" fmla="*/ 118 w 922"/>
                  <a:gd name="T41" fmla="*/ 177 h 707"/>
                  <a:gd name="T42" fmla="*/ 112 w 922"/>
                  <a:gd name="T43" fmla="*/ 177 h 707"/>
                  <a:gd name="T44" fmla="*/ 105 w 922"/>
                  <a:gd name="T45" fmla="*/ 177 h 707"/>
                  <a:gd name="T46" fmla="*/ 98 w 922"/>
                  <a:gd name="T47" fmla="*/ 177 h 707"/>
                  <a:gd name="T48" fmla="*/ 92 w 922"/>
                  <a:gd name="T49" fmla="*/ 177 h 707"/>
                  <a:gd name="T50" fmla="*/ 85 w 922"/>
                  <a:gd name="T51" fmla="*/ 177 h 707"/>
                  <a:gd name="T52" fmla="*/ 78 w 922"/>
                  <a:gd name="T53" fmla="*/ 177 h 707"/>
                  <a:gd name="T54" fmla="*/ 72 w 922"/>
                  <a:gd name="T55" fmla="*/ 177 h 707"/>
                  <a:gd name="T56" fmla="*/ 65 w 922"/>
                  <a:gd name="T57" fmla="*/ 177 h 707"/>
                  <a:gd name="T58" fmla="*/ 59 w 922"/>
                  <a:gd name="T59" fmla="*/ 177 h 707"/>
                  <a:gd name="T60" fmla="*/ 52 w 922"/>
                  <a:gd name="T61" fmla="*/ 177 h 707"/>
                  <a:gd name="T62" fmla="*/ 45 w 922"/>
                  <a:gd name="T63" fmla="*/ 177 h 707"/>
                  <a:gd name="T64" fmla="*/ 38 w 922"/>
                  <a:gd name="T65" fmla="*/ 177 h 707"/>
                  <a:gd name="T66" fmla="*/ 31 w 922"/>
                  <a:gd name="T67" fmla="*/ 177 h 707"/>
                  <a:gd name="T68" fmla="*/ 25 w 922"/>
                  <a:gd name="T69" fmla="*/ 177 h 707"/>
                  <a:gd name="T70" fmla="*/ 18 w 922"/>
                  <a:gd name="T71" fmla="*/ 177 h 707"/>
                  <a:gd name="T72" fmla="*/ 11 w 922"/>
                  <a:gd name="T73" fmla="*/ 176 h 707"/>
                  <a:gd name="T74" fmla="*/ 4 w 922"/>
                  <a:gd name="T75" fmla="*/ 176 h 707"/>
                  <a:gd name="T76" fmla="*/ 0 w 922"/>
                  <a:gd name="T77" fmla="*/ 170 h 707"/>
                  <a:gd name="T78" fmla="*/ 0 w 922"/>
                  <a:gd name="T79" fmla="*/ 9 h 70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22"/>
                  <a:gd name="T121" fmla="*/ 0 h 707"/>
                  <a:gd name="T122" fmla="*/ 922 w 922"/>
                  <a:gd name="T123" fmla="*/ 707 h 70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22" h="707">
                    <a:moveTo>
                      <a:pt x="0" y="36"/>
                    </a:moveTo>
                    <a:lnTo>
                      <a:pt x="15" y="5"/>
                    </a:lnTo>
                    <a:lnTo>
                      <a:pt x="907" y="0"/>
                    </a:lnTo>
                    <a:lnTo>
                      <a:pt x="922" y="36"/>
                    </a:lnTo>
                    <a:lnTo>
                      <a:pt x="922" y="671"/>
                    </a:lnTo>
                    <a:lnTo>
                      <a:pt x="886" y="693"/>
                    </a:lnTo>
                    <a:lnTo>
                      <a:pt x="857" y="694"/>
                    </a:lnTo>
                    <a:lnTo>
                      <a:pt x="828" y="696"/>
                    </a:lnTo>
                    <a:lnTo>
                      <a:pt x="800" y="697"/>
                    </a:lnTo>
                    <a:lnTo>
                      <a:pt x="772" y="698"/>
                    </a:lnTo>
                    <a:lnTo>
                      <a:pt x="743" y="699"/>
                    </a:lnTo>
                    <a:lnTo>
                      <a:pt x="715" y="700"/>
                    </a:lnTo>
                    <a:lnTo>
                      <a:pt x="688" y="700"/>
                    </a:lnTo>
                    <a:lnTo>
                      <a:pt x="660" y="701"/>
                    </a:lnTo>
                    <a:lnTo>
                      <a:pt x="633" y="702"/>
                    </a:lnTo>
                    <a:lnTo>
                      <a:pt x="606" y="702"/>
                    </a:lnTo>
                    <a:lnTo>
                      <a:pt x="578" y="704"/>
                    </a:lnTo>
                    <a:lnTo>
                      <a:pt x="552" y="704"/>
                    </a:lnTo>
                    <a:lnTo>
                      <a:pt x="525" y="705"/>
                    </a:lnTo>
                    <a:lnTo>
                      <a:pt x="498" y="705"/>
                    </a:lnTo>
                    <a:lnTo>
                      <a:pt x="471" y="706"/>
                    </a:lnTo>
                    <a:lnTo>
                      <a:pt x="445" y="706"/>
                    </a:lnTo>
                    <a:lnTo>
                      <a:pt x="418" y="706"/>
                    </a:lnTo>
                    <a:lnTo>
                      <a:pt x="392" y="706"/>
                    </a:lnTo>
                    <a:lnTo>
                      <a:pt x="365" y="706"/>
                    </a:lnTo>
                    <a:lnTo>
                      <a:pt x="339" y="707"/>
                    </a:lnTo>
                    <a:lnTo>
                      <a:pt x="312" y="707"/>
                    </a:lnTo>
                    <a:lnTo>
                      <a:pt x="286" y="707"/>
                    </a:lnTo>
                    <a:lnTo>
                      <a:pt x="259" y="706"/>
                    </a:lnTo>
                    <a:lnTo>
                      <a:pt x="233" y="706"/>
                    </a:lnTo>
                    <a:lnTo>
                      <a:pt x="205" y="706"/>
                    </a:lnTo>
                    <a:lnTo>
                      <a:pt x="179" y="706"/>
                    </a:lnTo>
                    <a:lnTo>
                      <a:pt x="152" y="706"/>
                    </a:lnTo>
                    <a:lnTo>
                      <a:pt x="124" y="706"/>
                    </a:lnTo>
                    <a:lnTo>
                      <a:pt x="98" y="705"/>
                    </a:lnTo>
                    <a:lnTo>
                      <a:pt x="70" y="705"/>
                    </a:lnTo>
                    <a:lnTo>
                      <a:pt x="43" y="704"/>
                    </a:lnTo>
                    <a:lnTo>
                      <a:pt x="15" y="704"/>
                    </a:lnTo>
                    <a:lnTo>
                      <a:pt x="0" y="677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495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2" name="Freeform 49"/>
              <p:cNvSpPr>
                <a:spLocks/>
              </p:cNvSpPr>
              <p:nvPr/>
            </p:nvSpPr>
            <p:spPr bwMode="auto">
              <a:xfrm>
                <a:off x="1154" y="2833"/>
                <a:ext cx="436" cy="333"/>
              </a:xfrm>
              <a:custGeom>
                <a:avLst/>
                <a:gdLst>
                  <a:gd name="T0" fmla="*/ 2 w 872"/>
                  <a:gd name="T1" fmla="*/ 8 h 666"/>
                  <a:gd name="T2" fmla="*/ 4 w 872"/>
                  <a:gd name="T3" fmla="*/ 4 h 666"/>
                  <a:gd name="T4" fmla="*/ 12 w 872"/>
                  <a:gd name="T5" fmla="*/ 1 h 666"/>
                  <a:gd name="T6" fmla="*/ 25 w 872"/>
                  <a:gd name="T7" fmla="*/ 1 h 666"/>
                  <a:gd name="T8" fmla="*/ 38 w 872"/>
                  <a:gd name="T9" fmla="*/ 1 h 666"/>
                  <a:gd name="T10" fmla="*/ 51 w 872"/>
                  <a:gd name="T11" fmla="*/ 1 h 666"/>
                  <a:gd name="T12" fmla="*/ 64 w 872"/>
                  <a:gd name="T13" fmla="*/ 1 h 666"/>
                  <a:gd name="T14" fmla="*/ 77 w 872"/>
                  <a:gd name="T15" fmla="*/ 1 h 666"/>
                  <a:gd name="T16" fmla="*/ 90 w 872"/>
                  <a:gd name="T17" fmla="*/ 1 h 666"/>
                  <a:gd name="T18" fmla="*/ 103 w 872"/>
                  <a:gd name="T19" fmla="*/ 1 h 666"/>
                  <a:gd name="T20" fmla="*/ 116 w 872"/>
                  <a:gd name="T21" fmla="*/ 1 h 666"/>
                  <a:gd name="T22" fmla="*/ 129 w 872"/>
                  <a:gd name="T23" fmla="*/ 1 h 666"/>
                  <a:gd name="T24" fmla="*/ 142 w 872"/>
                  <a:gd name="T25" fmla="*/ 1 h 666"/>
                  <a:gd name="T26" fmla="*/ 155 w 872"/>
                  <a:gd name="T27" fmla="*/ 1 h 666"/>
                  <a:gd name="T28" fmla="*/ 167 w 872"/>
                  <a:gd name="T29" fmla="*/ 1 h 666"/>
                  <a:gd name="T30" fmla="*/ 180 w 872"/>
                  <a:gd name="T31" fmla="*/ 1 h 666"/>
                  <a:gd name="T32" fmla="*/ 193 w 872"/>
                  <a:gd name="T33" fmla="*/ 0 h 666"/>
                  <a:gd name="T34" fmla="*/ 206 w 872"/>
                  <a:gd name="T35" fmla="*/ 0 h 666"/>
                  <a:gd name="T36" fmla="*/ 214 w 872"/>
                  <a:gd name="T37" fmla="*/ 2 h 666"/>
                  <a:gd name="T38" fmla="*/ 217 w 872"/>
                  <a:gd name="T39" fmla="*/ 7 h 666"/>
                  <a:gd name="T40" fmla="*/ 218 w 872"/>
                  <a:gd name="T41" fmla="*/ 46 h 666"/>
                  <a:gd name="T42" fmla="*/ 218 w 872"/>
                  <a:gd name="T43" fmla="*/ 120 h 666"/>
                  <a:gd name="T44" fmla="*/ 217 w 872"/>
                  <a:gd name="T45" fmla="*/ 158 h 666"/>
                  <a:gd name="T46" fmla="*/ 215 w 872"/>
                  <a:gd name="T47" fmla="*/ 160 h 666"/>
                  <a:gd name="T48" fmla="*/ 212 w 872"/>
                  <a:gd name="T49" fmla="*/ 161 h 666"/>
                  <a:gd name="T50" fmla="*/ 210 w 872"/>
                  <a:gd name="T51" fmla="*/ 163 h 666"/>
                  <a:gd name="T52" fmla="*/ 202 w 872"/>
                  <a:gd name="T53" fmla="*/ 164 h 666"/>
                  <a:gd name="T54" fmla="*/ 188 w 872"/>
                  <a:gd name="T55" fmla="*/ 165 h 666"/>
                  <a:gd name="T56" fmla="*/ 175 w 872"/>
                  <a:gd name="T57" fmla="*/ 165 h 666"/>
                  <a:gd name="T58" fmla="*/ 162 w 872"/>
                  <a:gd name="T59" fmla="*/ 166 h 666"/>
                  <a:gd name="T60" fmla="*/ 149 w 872"/>
                  <a:gd name="T61" fmla="*/ 166 h 666"/>
                  <a:gd name="T62" fmla="*/ 136 w 872"/>
                  <a:gd name="T63" fmla="*/ 166 h 666"/>
                  <a:gd name="T64" fmla="*/ 124 w 872"/>
                  <a:gd name="T65" fmla="*/ 166 h 666"/>
                  <a:gd name="T66" fmla="*/ 112 w 872"/>
                  <a:gd name="T67" fmla="*/ 167 h 666"/>
                  <a:gd name="T68" fmla="*/ 99 w 872"/>
                  <a:gd name="T69" fmla="*/ 167 h 666"/>
                  <a:gd name="T70" fmla="*/ 87 w 872"/>
                  <a:gd name="T71" fmla="*/ 167 h 666"/>
                  <a:gd name="T72" fmla="*/ 75 w 872"/>
                  <a:gd name="T73" fmla="*/ 167 h 666"/>
                  <a:gd name="T74" fmla="*/ 62 w 872"/>
                  <a:gd name="T75" fmla="*/ 167 h 666"/>
                  <a:gd name="T76" fmla="*/ 50 w 872"/>
                  <a:gd name="T77" fmla="*/ 167 h 666"/>
                  <a:gd name="T78" fmla="*/ 37 w 872"/>
                  <a:gd name="T79" fmla="*/ 167 h 666"/>
                  <a:gd name="T80" fmla="*/ 24 w 872"/>
                  <a:gd name="T81" fmla="*/ 166 h 666"/>
                  <a:gd name="T82" fmla="*/ 12 w 872"/>
                  <a:gd name="T83" fmla="*/ 166 h 666"/>
                  <a:gd name="T84" fmla="*/ 4 w 872"/>
                  <a:gd name="T85" fmla="*/ 164 h 666"/>
                  <a:gd name="T86" fmla="*/ 2 w 872"/>
                  <a:gd name="T87" fmla="*/ 161 h 666"/>
                  <a:gd name="T88" fmla="*/ 0 w 872"/>
                  <a:gd name="T89" fmla="*/ 122 h 666"/>
                  <a:gd name="T90" fmla="*/ 0 w 872"/>
                  <a:gd name="T91" fmla="*/ 48 h 6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72"/>
                  <a:gd name="T139" fmla="*/ 0 h 666"/>
                  <a:gd name="T140" fmla="*/ 872 w 872"/>
                  <a:gd name="T141" fmla="*/ 666 h 6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72" h="666">
                    <a:moveTo>
                      <a:pt x="0" y="40"/>
                    </a:moveTo>
                    <a:lnTo>
                      <a:pt x="5" y="31"/>
                    </a:lnTo>
                    <a:lnTo>
                      <a:pt x="11" y="22"/>
                    </a:lnTo>
                    <a:lnTo>
                      <a:pt x="15" y="14"/>
                    </a:lnTo>
                    <a:lnTo>
                      <a:pt x="20" y="4"/>
                    </a:lnTo>
                    <a:lnTo>
                      <a:pt x="47" y="4"/>
                    </a:lnTo>
                    <a:lnTo>
                      <a:pt x="72" y="4"/>
                    </a:lnTo>
                    <a:lnTo>
                      <a:pt x="98" y="4"/>
                    </a:lnTo>
                    <a:lnTo>
                      <a:pt x="124" y="4"/>
                    </a:lnTo>
                    <a:lnTo>
                      <a:pt x="150" y="3"/>
                    </a:lnTo>
                    <a:lnTo>
                      <a:pt x="176" y="3"/>
                    </a:lnTo>
                    <a:lnTo>
                      <a:pt x="202" y="3"/>
                    </a:lnTo>
                    <a:lnTo>
                      <a:pt x="227" y="3"/>
                    </a:lnTo>
                    <a:lnTo>
                      <a:pt x="254" y="3"/>
                    </a:lnTo>
                    <a:lnTo>
                      <a:pt x="279" y="3"/>
                    </a:lnTo>
                    <a:lnTo>
                      <a:pt x="306" y="3"/>
                    </a:lnTo>
                    <a:lnTo>
                      <a:pt x="331" y="3"/>
                    </a:lnTo>
                    <a:lnTo>
                      <a:pt x="358" y="2"/>
                    </a:lnTo>
                    <a:lnTo>
                      <a:pt x="383" y="2"/>
                    </a:lnTo>
                    <a:lnTo>
                      <a:pt x="410" y="2"/>
                    </a:lnTo>
                    <a:lnTo>
                      <a:pt x="435" y="2"/>
                    </a:lnTo>
                    <a:lnTo>
                      <a:pt x="461" y="2"/>
                    </a:lnTo>
                    <a:lnTo>
                      <a:pt x="487" y="2"/>
                    </a:lnTo>
                    <a:lnTo>
                      <a:pt x="513" y="2"/>
                    </a:lnTo>
                    <a:lnTo>
                      <a:pt x="539" y="1"/>
                    </a:lnTo>
                    <a:lnTo>
                      <a:pt x="565" y="1"/>
                    </a:lnTo>
                    <a:lnTo>
                      <a:pt x="590" y="1"/>
                    </a:lnTo>
                    <a:lnTo>
                      <a:pt x="617" y="1"/>
                    </a:lnTo>
                    <a:lnTo>
                      <a:pt x="642" y="1"/>
                    </a:lnTo>
                    <a:lnTo>
                      <a:pt x="668" y="1"/>
                    </a:lnTo>
                    <a:lnTo>
                      <a:pt x="694" y="1"/>
                    </a:lnTo>
                    <a:lnTo>
                      <a:pt x="719" y="1"/>
                    </a:lnTo>
                    <a:lnTo>
                      <a:pt x="746" y="0"/>
                    </a:lnTo>
                    <a:lnTo>
                      <a:pt x="771" y="0"/>
                    </a:lnTo>
                    <a:lnTo>
                      <a:pt x="797" y="0"/>
                    </a:lnTo>
                    <a:lnTo>
                      <a:pt x="823" y="0"/>
                    </a:lnTo>
                    <a:lnTo>
                      <a:pt x="848" y="0"/>
                    </a:lnTo>
                    <a:lnTo>
                      <a:pt x="854" y="8"/>
                    </a:lnTo>
                    <a:lnTo>
                      <a:pt x="859" y="17"/>
                    </a:lnTo>
                    <a:lnTo>
                      <a:pt x="865" y="25"/>
                    </a:lnTo>
                    <a:lnTo>
                      <a:pt x="870" y="34"/>
                    </a:lnTo>
                    <a:lnTo>
                      <a:pt x="872" y="182"/>
                    </a:lnTo>
                    <a:lnTo>
                      <a:pt x="872" y="330"/>
                    </a:lnTo>
                    <a:lnTo>
                      <a:pt x="872" y="479"/>
                    </a:lnTo>
                    <a:lnTo>
                      <a:pt x="872" y="627"/>
                    </a:lnTo>
                    <a:lnTo>
                      <a:pt x="867" y="631"/>
                    </a:lnTo>
                    <a:lnTo>
                      <a:pt x="861" y="633"/>
                    </a:lnTo>
                    <a:lnTo>
                      <a:pt x="857" y="637"/>
                    </a:lnTo>
                    <a:lnTo>
                      <a:pt x="852" y="640"/>
                    </a:lnTo>
                    <a:lnTo>
                      <a:pt x="846" y="643"/>
                    </a:lnTo>
                    <a:lnTo>
                      <a:pt x="842" y="647"/>
                    </a:lnTo>
                    <a:lnTo>
                      <a:pt x="837" y="650"/>
                    </a:lnTo>
                    <a:lnTo>
                      <a:pt x="832" y="654"/>
                    </a:lnTo>
                    <a:lnTo>
                      <a:pt x="805" y="655"/>
                    </a:lnTo>
                    <a:lnTo>
                      <a:pt x="778" y="656"/>
                    </a:lnTo>
                    <a:lnTo>
                      <a:pt x="751" y="657"/>
                    </a:lnTo>
                    <a:lnTo>
                      <a:pt x="724" y="658"/>
                    </a:lnTo>
                    <a:lnTo>
                      <a:pt x="698" y="660"/>
                    </a:lnTo>
                    <a:lnTo>
                      <a:pt x="672" y="660"/>
                    </a:lnTo>
                    <a:lnTo>
                      <a:pt x="646" y="661"/>
                    </a:lnTo>
                    <a:lnTo>
                      <a:pt x="620" y="662"/>
                    </a:lnTo>
                    <a:lnTo>
                      <a:pt x="595" y="662"/>
                    </a:lnTo>
                    <a:lnTo>
                      <a:pt x="570" y="663"/>
                    </a:lnTo>
                    <a:lnTo>
                      <a:pt x="544" y="663"/>
                    </a:lnTo>
                    <a:lnTo>
                      <a:pt x="519" y="664"/>
                    </a:lnTo>
                    <a:lnTo>
                      <a:pt x="495" y="664"/>
                    </a:lnTo>
                    <a:lnTo>
                      <a:pt x="469" y="664"/>
                    </a:lnTo>
                    <a:lnTo>
                      <a:pt x="445" y="665"/>
                    </a:lnTo>
                    <a:lnTo>
                      <a:pt x="420" y="665"/>
                    </a:lnTo>
                    <a:lnTo>
                      <a:pt x="396" y="665"/>
                    </a:lnTo>
                    <a:lnTo>
                      <a:pt x="370" y="665"/>
                    </a:lnTo>
                    <a:lnTo>
                      <a:pt x="346" y="665"/>
                    </a:lnTo>
                    <a:lnTo>
                      <a:pt x="322" y="666"/>
                    </a:lnTo>
                    <a:lnTo>
                      <a:pt x="297" y="666"/>
                    </a:lnTo>
                    <a:lnTo>
                      <a:pt x="272" y="666"/>
                    </a:lnTo>
                    <a:lnTo>
                      <a:pt x="247" y="666"/>
                    </a:lnTo>
                    <a:lnTo>
                      <a:pt x="223" y="665"/>
                    </a:lnTo>
                    <a:lnTo>
                      <a:pt x="198" y="665"/>
                    </a:lnTo>
                    <a:lnTo>
                      <a:pt x="172" y="665"/>
                    </a:lnTo>
                    <a:lnTo>
                      <a:pt x="148" y="665"/>
                    </a:lnTo>
                    <a:lnTo>
                      <a:pt x="123" y="665"/>
                    </a:lnTo>
                    <a:lnTo>
                      <a:pt x="96" y="664"/>
                    </a:lnTo>
                    <a:lnTo>
                      <a:pt x="71" y="664"/>
                    </a:lnTo>
                    <a:lnTo>
                      <a:pt x="45" y="663"/>
                    </a:lnTo>
                    <a:lnTo>
                      <a:pt x="19" y="663"/>
                    </a:lnTo>
                    <a:lnTo>
                      <a:pt x="14" y="655"/>
                    </a:lnTo>
                    <a:lnTo>
                      <a:pt x="11" y="648"/>
                    </a:lnTo>
                    <a:lnTo>
                      <a:pt x="6" y="641"/>
                    </a:lnTo>
                    <a:lnTo>
                      <a:pt x="2" y="633"/>
                    </a:lnTo>
                    <a:lnTo>
                      <a:pt x="0" y="486"/>
                    </a:lnTo>
                    <a:lnTo>
                      <a:pt x="0" y="337"/>
                    </a:lnTo>
                    <a:lnTo>
                      <a:pt x="0" y="18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516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3" name="Freeform 50"/>
              <p:cNvSpPr>
                <a:spLocks/>
              </p:cNvSpPr>
              <p:nvPr/>
            </p:nvSpPr>
            <p:spPr bwMode="auto">
              <a:xfrm>
                <a:off x="1167" y="2843"/>
                <a:ext cx="410" cy="313"/>
              </a:xfrm>
              <a:custGeom>
                <a:avLst/>
                <a:gdLst>
                  <a:gd name="T0" fmla="*/ 2 w 819"/>
                  <a:gd name="T1" fmla="*/ 8 h 627"/>
                  <a:gd name="T2" fmla="*/ 5 w 819"/>
                  <a:gd name="T3" fmla="*/ 3 h 627"/>
                  <a:gd name="T4" fmla="*/ 13 w 819"/>
                  <a:gd name="T5" fmla="*/ 1 h 627"/>
                  <a:gd name="T6" fmla="*/ 25 w 819"/>
                  <a:gd name="T7" fmla="*/ 1 h 627"/>
                  <a:gd name="T8" fmla="*/ 37 w 819"/>
                  <a:gd name="T9" fmla="*/ 1 h 627"/>
                  <a:gd name="T10" fmla="*/ 49 w 819"/>
                  <a:gd name="T11" fmla="*/ 1 h 627"/>
                  <a:gd name="T12" fmla="*/ 61 w 819"/>
                  <a:gd name="T13" fmla="*/ 1 h 627"/>
                  <a:gd name="T14" fmla="*/ 73 w 819"/>
                  <a:gd name="T15" fmla="*/ 1 h 627"/>
                  <a:gd name="T16" fmla="*/ 84 w 819"/>
                  <a:gd name="T17" fmla="*/ 0 h 627"/>
                  <a:gd name="T18" fmla="*/ 97 w 819"/>
                  <a:gd name="T19" fmla="*/ 0 h 627"/>
                  <a:gd name="T20" fmla="*/ 109 w 819"/>
                  <a:gd name="T21" fmla="*/ 0 h 627"/>
                  <a:gd name="T22" fmla="*/ 120 w 819"/>
                  <a:gd name="T23" fmla="*/ 0 h 627"/>
                  <a:gd name="T24" fmla="*/ 133 w 819"/>
                  <a:gd name="T25" fmla="*/ 0 h 627"/>
                  <a:gd name="T26" fmla="*/ 144 w 819"/>
                  <a:gd name="T27" fmla="*/ 0 h 627"/>
                  <a:gd name="T28" fmla="*/ 156 w 819"/>
                  <a:gd name="T29" fmla="*/ 0 h 627"/>
                  <a:gd name="T30" fmla="*/ 168 w 819"/>
                  <a:gd name="T31" fmla="*/ 0 h 627"/>
                  <a:gd name="T32" fmla="*/ 180 w 819"/>
                  <a:gd name="T33" fmla="*/ 0 h 627"/>
                  <a:gd name="T34" fmla="*/ 192 w 819"/>
                  <a:gd name="T35" fmla="*/ 0 h 627"/>
                  <a:gd name="T36" fmla="*/ 200 w 819"/>
                  <a:gd name="T37" fmla="*/ 2 h 627"/>
                  <a:gd name="T38" fmla="*/ 203 w 819"/>
                  <a:gd name="T39" fmla="*/ 6 h 627"/>
                  <a:gd name="T40" fmla="*/ 205 w 819"/>
                  <a:gd name="T41" fmla="*/ 42 h 627"/>
                  <a:gd name="T42" fmla="*/ 205 w 819"/>
                  <a:gd name="T43" fmla="*/ 111 h 627"/>
                  <a:gd name="T44" fmla="*/ 204 w 819"/>
                  <a:gd name="T45" fmla="*/ 146 h 627"/>
                  <a:gd name="T46" fmla="*/ 201 w 819"/>
                  <a:gd name="T47" fmla="*/ 148 h 627"/>
                  <a:gd name="T48" fmla="*/ 199 w 819"/>
                  <a:gd name="T49" fmla="*/ 151 h 627"/>
                  <a:gd name="T50" fmla="*/ 196 w 819"/>
                  <a:gd name="T51" fmla="*/ 153 h 627"/>
                  <a:gd name="T52" fmla="*/ 188 w 819"/>
                  <a:gd name="T53" fmla="*/ 154 h 627"/>
                  <a:gd name="T54" fmla="*/ 176 w 819"/>
                  <a:gd name="T55" fmla="*/ 154 h 627"/>
                  <a:gd name="T56" fmla="*/ 163 w 819"/>
                  <a:gd name="T57" fmla="*/ 155 h 627"/>
                  <a:gd name="T58" fmla="*/ 151 w 819"/>
                  <a:gd name="T59" fmla="*/ 155 h 627"/>
                  <a:gd name="T60" fmla="*/ 139 w 819"/>
                  <a:gd name="T61" fmla="*/ 155 h 627"/>
                  <a:gd name="T62" fmla="*/ 128 w 819"/>
                  <a:gd name="T63" fmla="*/ 156 h 627"/>
                  <a:gd name="T64" fmla="*/ 116 w 819"/>
                  <a:gd name="T65" fmla="*/ 156 h 627"/>
                  <a:gd name="T66" fmla="*/ 105 w 819"/>
                  <a:gd name="T67" fmla="*/ 156 h 627"/>
                  <a:gd name="T68" fmla="*/ 93 w 819"/>
                  <a:gd name="T69" fmla="*/ 156 h 627"/>
                  <a:gd name="T70" fmla="*/ 82 w 819"/>
                  <a:gd name="T71" fmla="*/ 156 h 627"/>
                  <a:gd name="T72" fmla="*/ 71 w 819"/>
                  <a:gd name="T73" fmla="*/ 156 h 627"/>
                  <a:gd name="T74" fmla="*/ 59 w 819"/>
                  <a:gd name="T75" fmla="*/ 156 h 627"/>
                  <a:gd name="T76" fmla="*/ 48 w 819"/>
                  <a:gd name="T77" fmla="*/ 156 h 627"/>
                  <a:gd name="T78" fmla="*/ 36 w 819"/>
                  <a:gd name="T79" fmla="*/ 156 h 627"/>
                  <a:gd name="T80" fmla="*/ 24 w 819"/>
                  <a:gd name="T81" fmla="*/ 156 h 627"/>
                  <a:gd name="T82" fmla="*/ 12 w 819"/>
                  <a:gd name="T83" fmla="*/ 155 h 627"/>
                  <a:gd name="T84" fmla="*/ 5 w 819"/>
                  <a:gd name="T85" fmla="*/ 153 h 627"/>
                  <a:gd name="T86" fmla="*/ 2 w 819"/>
                  <a:gd name="T87" fmla="*/ 149 h 627"/>
                  <a:gd name="T88" fmla="*/ 1 w 819"/>
                  <a:gd name="T89" fmla="*/ 113 h 627"/>
                  <a:gd name="T90" fmla="*/ 1 w 819"/>
                  <a:gd name="T91" fmla="*/ 45 h 6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9"/>
                  <a:gd name="T139" fmla="*/ 0 h 627"/>
                  <a:gd name="T140" fmla="*/ 819 w 819"/>
                  <a:gd name="T141" fmla="*/ 627 h 62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9" h="627">
                    <a:moveTo>
                      <a:pt x="0" y="45"/>
                    </a:moveTo>
                    <a:lnTo>
                      <a:pt x="7" y="35"/>
                    </a:lnTo>
                    <a:lnTo>
                      <a:pt x="13" y="25"/>
                    </a:lnTo>
                    <a:lnTo>
                      <a:pt x="19" y="15"/>
                    </a:lnTo>
                    <a:lnTo>
                      <a:pt x="25" y="5"/>
                    </a:lnTo>
                    <a:lnTo>
                      <a:pt x="49" y="5"/>
                    </a:lnTo>
                    <a:lnTo>
                      <a:pt x="74" y="5"/>
                    </a:lnTo>
                    <a:lnTo>
                      <a:pt x="97" y="5"/>
                    </a:lnTo>
                    <a:lnTo>
                      <a:pt x="121" y="5"/>
                    </a:lnTo>
                    <a:lnTo>
                      <a:pt x="145" y="4"/>
                    </a:lnTo>
                    <a:lnTo>
                      <a:pt x="169" y="4"/>
                    </a:lnTo>
                    <a:lnTo>
                      <a:pt x="193" y="4"/>
                    </a:lnTo>
                    <a:lnTo>
                      <a:pt x="216" y="4"/>
                    </a:lnTo>
                    <a:lnTo>
                      <a:pt x="241" y="4"/>
                    </a:lnTo>
                    <a:lnTo>
                      <a:pt x="265" y="4"/>
                    </a:lnTo>
                    <a:lnTo>
                      <a:pt x="289" y="4"/>
                    </a:lnTo>
                    <a:lnTo>
                      <a:pt x="313" y="4"/>
                    </a:lnTo>
                    <a:lnTo>
                      <a:pt x="336" y="3"/>
                    </a:lnTo>
                    <a:lnTo>
                      <a:pt x="360" y="3"/>
                    </a:lnTo>
                    <a:lnTo>
                      <a:pt x="385" y="3"/>
                    </a:lnTo>
                    <a:lnTo>
                      <a:pt x="409" y="3"/>
                    </a:lnTo>
                    <a:lnTo>
                      <a:pt x="433" y="3"/>
                    </a:lnTo>
                    <a:lnTo>
                      <a:pt x="456" y="3"/>
                    </a:lnTo>
                    <a:lnTo>
                      <a:pt x="480" y="3"/>
                    </a:lnTo>
                    <a:lnTo>
                      <a:pt x="504" y="2"/>
                    </a:lnTo>
                    <a:lnTo>
                      <a:pt x="529" y="2"/>
                    </a:lnTo>
                    <a:lnTo>
                      <a:pt x="553" y="2"/>
                    </a:lnTo>
                    <a:lnTo>
                      <a:pt x="576" y="2"/>
                    </a:lnTo>
                    <a:lnTo>
                      <a:pt x="600" y="2"/>
                    </a:lnTo>
                    <a:lnTo>
                      <a:pt x="624" y="2"/>
                    </a:lnTo>
                    <a:lnTo>
                      <a:pt x="648" y="2"/>
                    </a:lnTo>
                    <a:lnTo>
                      <a:pt x="672" y="2"/>
                    </a:lnTo>
                    <a:lnTo>
                      <a:pt x="696" y="0"/>
                    </a:lnTo>
                    <a:lnTo>
                      <a:pt x="720" y="0"/>
                    </a:lnTo>
                    <a:lnTo>
                      <a:pt x="744" y="0"/>
                    </a:lnTo>
                    <a:lnTo>
                      <a:pt x="767" y="0"/>
                    </a:lnTo>
                    <a:lnTo>
                      <a:pt x="791" y="0"/>
                    </a:lnTo>
                    <a:lnTo>
                      <a:pt x="797" y="8"/>
                    </a:lnTo>
                    <a:lnTo>
                      <a:pt x="804" y="17"/>
                    </a:lnTo>
                    <a:lnTo>
                      <a:pt x="811" y="25"/>
                    </a:lnTo>
                    <a:lnTo>
                      <a:pt x="817" y="33"/>
                    </a:lnTo>
                    <a:lnTo>
                      <a:pt x="818" y="170"/>
                    </a:lnTo>
                    <a:lnTo>
                      <a:pt x="818" y="308"/>
                    </a:lnTo>
                    <a:lnTo>
                      <a:pt x="818" y="445"/>
                    </a:lnTo>
                    <a:lnTo>
                      <a:pt x="819" y="583"/>
                    </a:lnTo>
                    <a:lnTo>
                      <a:pt x="814" y="587"/>
                    </a:lnTo>
                    <a:lnTo>
                      <a:pt x="809" y="591"/>
                    </a:lnTo>
                    <a:lnTo>
                      <a:pt x="804" y="595"/>
                    </a:lnTo>
                    <a:lnTo>
                      <a:pt x="798" y="599"/>
                    </a:lnTo>
                    <a:lnTo>
                      <a:pt x="794" y="604"/>
                    </a:lnTo>
                    <a:lnTo>
                      <a:pt x="788" y="607"/>
                    </a:lnTo>
                    <a:lnTo>
                      <a:pt x="783" y="612"/>
                    </a:lnTo>
                    <a:lnTo>
                      <a:pt x="778" y="615"/>
                    </a:lnTo>
                    <a:lnTo>
                      <a:pt x="752" y="617"/>
                    </a:lnTo>
                    <a:lnTo>
                      <a:pt x="726" y="618"/>
                    </a:lnTo>
                    <a:lnTo>
                      <a:pt x="701" y="619"/>
                    </a:lnTo>
                    <a:lnTo>
                      <a:pt x="676" y="620"/>
                    </a:lnTo>
                    <a:lnTo>
                      <a:pt x="652" y="620"/>
                    </a:lnTo>
                    <a:lnTo>
                      <a:pt x="628" y="621"/>
                    </a:lnTo>
                    <a:lnTo>
                      <a:pt x="604" y="622"/>
                    </a:lnTo>
                    <a:lnTo>
                      <a:pt x="579" y="622"/>
                    </a:lnTo>
                    <a:lnTo>
                      <a:pt x="556" y="623"/>
                    </a:lnTo>
                    <a:lnTo>
                      <a:pt x="532" y="625"/>
                    </a:lnTo>
                    <a:lnTo>
                      <a:pt x="509" y="625"/>
                    </a:lnTo>
                    <a:lnTo>
                      <a:pt x="486" y="625"/>
                    </a:lnTo>
                    <a:lnTo>
                      <a:pt x="463" y="626"/>
                    </a:lnTo>
                    <a:lnTo>
                      <a:pt x="440" y="626"/>
                    </a:lnTo>
                    <a:lnTo>
                      <a:pt x="418" y="626"/>
                    </a:lnTo>
                    <a:lnTo>
                      <a:pt x="395" y="626"/>
                    </a:lnTo>
                    <a:lnTo>
                      <a:pt x="372" y="627"/>
                    </a:lnTo>
                    <a:lnTo>
                      <a:pt x="350" y="627"/>
                    </a:lnTo>
                    <a:lnTo>
                      <a:pt x="327" y="627"/>
                    </a:lnTo>
                    <a:lnTo>
                      <a:pt x="304" y="627"/>
                    </a:lnTo>
                    <a:lnTo>
                      <a:pt x="282" y="627"/>
                    </a:lnTo>
                    <a:lnTo>
                      <a:pt x="259" y="627"/>
                    </a:lnTo>
                    <a:lnTo>
                      <a:pt x="236" y="627"/>
                    </a:lnTo>
                    <a:lnTo>
                      <a:pt x="213" y="627"/>
                    </a:lnTo>
                    <a:lnTo>
                      <a:pt x="190" y="626"/>
                    </a:lnTo>
                    <a:lnTo>
                      <a:pt x="167" y="626"/>
                    </a:lnTo>
                    <a:lnTo>
                      <a:pt x="144" y="626"/>
                    </a:lnTo>
                    <a:lnTo>
                      <a:pt x="120" y="626"/>
                    </a:lnTo>
                    <a:lnTo>
                      <a:pt x="95" y="625"/>
                    </a:lnTo>
                    <a:lnTo>
                      <a:pt x="71" y="625"/>
                    </a:lnTo>
                    <a:lnTo>
                      <a:pt x="47" y="623"/>
                    </a:lnTo>
                    <a:lnTo>
                      <a:pt x="23" y="623"/>
                    </a:lnTo>
                    <a:lnTo>
                      <a:pt x="18" y="615"/>
                    </a:lnTo>
                    <a:lnTo>
                      <a:pt x="13" y="607"/>
                    </a:lnTo>
                    <a:lnTo>
                      <a:pt x="8" y="599"/>
                    </a:lnTo>
                    <a:lnTo>
                      <a:pt x="3" y="591"/>
                    </a:lnTo>
                    <a:lnTo>
                      <a:pt x="2" y="454"/>
                    </a:lnTo>
                    <a:lnTo>
                      <a:pt x="2" y="318"/>
                    </a:lnTo>
                    <a:lnTo>
                      <a:pt x="1" y="18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547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4" name="Freeform 51"/>
              <p:cNvSpPr>
                <a:spLocks/>
              </p:cNvSpPr>
              <p:nvPr/>
            </p:nvSpPr>
            <p:spPr bwMode="auto">
              <a:xfrm>
                <a:off x="1180" y="2853"/>
                <a:ext cx="384" cy="294"/>
              </a:xfrm>
              <a:custGeom>
                <a:avLst/>
                <a:gdLst>
                  <a:gd name="T0" fmla="*/ 0 w 768"/>
                  <a:gd name="T1" fmla="*/ 13 h 587"/>
                  <a:gd name="T2" fmla="*/ 2 w 768"/>
                  <a:gd name="T3" fmla="*/ 10 h 587"/>
                  <a:gd name="T4" fmla="*/ 4 w 768"/>
                  <a:gd name="T5" fmla="*/ 7 h 587"/>
                  <a:gd name="T6" fmla="*/ 6 w 768"/>
                  <a:gd name="T7" fmla="*/ 5 h 587"/>
                  <a:gd name="T8" fmla="*/ 8 w 768"/>
                  <a:gd name="T9" fmla="*/ 2 h 587"/>
                  <a:gd name="T10" fmla="*/ 19 w 768"/>
                  <a:gd name="T11" fmla="*/ 2 h 587"/>
                  <a:gd name="T12" fmla="*/ 30 w 768"/>
                  <a:gd name="T13" fmla="*/ 2 h 587"/>
                  <a:gd name="T14" fmla="*/ 41 w 768"/>
                  <a:gd name="T15" fmla="*/ 2 h 587"/>
                  <a:gd name="T16" fmla="*/ 52 w 768"/>
                  <a:gd name="T17" fmla="*/ 2 h 587"/>
                  <a:gd name="T18" fmla="*/ 63 w 768"/>
                  <a:gd name="T19" fmla="*/ 2 h 587"/>
                  <a:gd name="T20" fmla="*/ 74 w 768"/>
                  <a:gd name="T21" fmla="*/ 2 h 587"/>
                  <a:gd name="T22" fmla="*/ 85 w 768"/>
                  <a:gd name="T23" fmla="*/ 1 h 587"/>
                  <a:gd name="T24" fmla="*/ 96 w 768"/>
                  <a:gd name="T25" fmla="*/ 1 h 587"/>
                  <a:gd name="T26" fmla="*/ 107 w 768"/>
                  <a:gd name="T27" fmla="*/ 1 h 587"/>
                  <a:gd name="T28" fmla="*/ 118 w 768"/>
                  <a:gd name="T29" fmla="*/ 1 h 587"/>
                  <a:gd name="T30" fmla="*/ 129 w 768"/>
                  <a:gd name="T31" fmla="*/ 1 h 587"/>
                  <a:gd name="T32" fmla="*/ 140 w 768"/>
                  <a:gd name="T33" fmla="*/ 1 h 587"/>
                  <a:gd name="T34" fmla="*/ 151 w 768"/>
                  <a:gd name="T35" fmla="*/ 1 h 587"/>
                  <a:gd name="T36" fmla="*/ 162 w 768"/>
                  <a:gd name="T37" fmla="*/ 1 h 587"/>
                  <a:gd name="T38" fmla="*/ 173 w 768"/>
                  <a:gd name="T39" fmla="*/ 0 h 587"/>
                  <a:gd name="T40" fmla="*/ 184 w 768"/>
                  <a:gd name="T41" fmla="*/ 0 h 587"/>
                  <a:gd name="T42" fmla="*/ 186 w 768"/>
                  <a:gd name="T43" fmla="*/ 2 h 587"/>
                  <a:gd name="T44" fmla="*/ 188 w 768"/>
                  <a:gd name="T45" fmla="*/ 4 h 587"/>
                  <a:gd name="T46" fmla="*/ 189 w 768"/>
                  <a:gd name="T47" fmla="*/ 6 h 587"/>
                  <a:gd name="T48" fmla="*/ 191 w 768"/>
                  <a:gd name="T49" fmla="*/ 8 h 587"/>
                  <a:gd name="T50" fmla="*/ 192 w 768"/>
                  <a:gd name="T51" fmla="*/ 40 h 587"/>
                  <a:gd name="T52" fmla="*/ 192 w 768"/>
                  <a:gd name="T53" fmla="*/ 71 h 587"/>
                  <a:gd name="T54" fmla="*/ 192 w 768"/>
                  <a:gd name="T55" fmla="*/ 103 h 587"/>
                  <a:gd name="T56" fmla="*/ 192 w 768"/>
                  <a:gd name="T57" fmla="*/ 135 h 587"/>
                  <a:gd name="T58" fmla="*/ 191 w 768"/>
                  <a:gd name="T59" fmla="*/ 136 h 587"/>
                  <a:gd name="T60" fmla="*/ 189 w 768"/>
                  <a:gd name="T61" fmla="*/ 137 h 587"/>
                  <a:gd name="T62" fmla="*/ 188 w 768"/>
                  <a:gd name="T63" fmla="*/ 139 h 587"/>
                  <a:gd name="T64" fmla="*/ 187 w 768"/>
                  <a:gd name="T65" fmla="*/ 140 h 587"/>
                  <a:gd name="T66" fmla="*/ 185 w 768"/>
                  <a:gd name="T67" fmla="*/ 141 h 587"/>
                  <a:gd name="T68" fmla="*/ 184 w 768"/>
                  <a:gd name="T69" fmla="*/ 142 h 587"/>
                  <a:gd name="T70" fmla="*/ 182 w 768"/>
                  <a:gd name="T71" fmla="*/ 143 h 587"/>
                  <a:gd name="T72" fmla="*/ 181 w 768"/>
                  <a:gd name="T73" fmla="*/ 145 h 587"/>
                  <a:gd name="T74" fmla="*/ 169 w 768"/>
                  <a:gd name="T75" fmla="*/ 145 h 587"/>
                  <a:gd name="T76" fmla="*/ 157 w 768"/>
                  <a:gd name="T77" fmla="*/ 145 h 587"/>
                  <a:gd name="T78" fmla="*/ 146 w 768"/>
                  <a:gd name="T79" fmla="*/ 146 h 587"/>
                  <a:gd name="T80" fmla="*/ 135 w 768"/>
                  <a:gd name="T81" fmla="*/ 146 h 587"/>
                  <a:gd name="T82" fmla="*/ 124 w 768"/>
                  <a:gd name="T83" fmla="*/ 147 h 587"/>
                  <a:gd name="T84" fmla="*/ 114 w 768"/>
                  <a:gd name="T85" fmla="*/ 147 h 587"/>
                  <a:gd name="T86" fmla="*/ 103 w 768"/>
                  <a:gd name="T87" fmla="*/ 147 h 587"/>
                  <a:gd name="T88" fmla="*/ 93 w 768"/>
                  <a:gd name="T89" fmla="*/ 147 h 587"/>
                  <a:gd name="T90" fmla="*/ 83 w 768"/>
                  <a:gd name="T91" fmla="*/ 147 h 587"/>
                  <a:gd name="T92" fmla="*/ 72 w 768"/>
                  <a:gd name="T93" fmla="*/ 147 h 587"/>
                  <a:gd name="T94" fmla="*/ 62 w 768"/>
                  <a:gd name="T95" fmla="*/ 147 h 587"/>
                  <a:gd name="T96" fmla="*/ 51 w 768"/>
                  <a:gd name="T97" fmla="*/ 147 h 587"/>
                  <a:gd name="T98" fmla="*/ 40 w 768"/>
                  <a:gd name="T99" fmla="*/ 147 h 587"/>
                  <a:gd name="T100" fmla="*/ 30 w 768"/>
                  <a:gd name="T101" fmla="*/ 147 h 587"/>
                  <a:gd name="T102" fmla="*/ 18 w 768"/>
                  <a:gd name="T103" fmla="*/ 147 h 587"/>
                  <a:gd name="T104" fmla="*/ 7 w 768"/>
                  <a:gd name="T105" fmla="*/ 147 h 587"/>
                  <a:gd name="T106" fmla="*/ 6 w 768"/>
                  <a:gd name="T107" fmla="*/ 144 h 587"/>
                  <a:gd name="T108" fmla="*/ 4 w 768"/>
                  <a:gd name="T109" fmla="*/ 142 h 587"/>
                  <a:gd name="T110" fmla="*/ 3 w 768"/>
                  <a:gd name="T111" fmla="*/ 140 h 587"/>
                  <a:gd name="T112" fmla="*/ 2 w 768"/>
                  <a:gd name="T113" fmla="*/ 137 h 587"/>
                  <a:gd name="T114" fmla="*/ 1 w 768"/>
                  <a:gd name="T115" fmla="*/ 106 h 587"/>
                  <a:gd name="T116" fmla="*/ 1 w 768"/>
                  <a:gd name="T117" fmla="*/ 75 h 587"/>
                  <a:gd name="T118" fmla="*/ 1 w 768"/>
                  <a:gd name="T119" fmla="*/ 44 h 587"/>
                  <a:gd name="T120" fmla="*/ 0 w 768"/>
                  <a:gd name="T121" fmla="*/ 13 h 5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68"/>
                  <a:gd name="T184" fmla="*/ 0 h 587"/>
                  <a:gd name="T185" fmla="*/ 768 w 768"/>
                  <a:gd name="T186" fmla="*/ 587 h 5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68" h="587">
                    <a:moveTo>
                      <a:pt x="0" y="50"/>
                    </a:moveTo>
                    <a:lnTo>
                      <a:pt x="8" y="39"/>
                    </a:lnTo>
                    <a:lnTo>
                      <a:pt x="15" y="28"/>
                    </a:lnTo>
                    <a:lnTo>
                      <a:pt x="22" y="17"/>
                    </a:lnTo>
                    <a:lnTo>
                      <a:pt x="29" y="6"/>
                    </a:lnTo>
                    <a:lnTo>
                      <a:pt x="73" y="6"/>
                    </a:lnTo>
                    <a:lnTo>
                      <a:pt x="118" y="6"/>
                    </a:lnTo>
                    <a:lnTo>
                      <a:pt x="162" y="5"/>
                    </a:lnTo>
                    <a:lnTo>
                      <a:pt x="207" y="5"/>
                    </a:lnTo>
                    <a:lnTo>
                      <a:pt x="250" y="5"/>
                    </a:lnTo>
                    <a:lnTo>
                      <a:pt x="294" y="5"/>
                    </a:lnTo>
                    <a:lnTo>
                      <a:pt x="338" y="3"/>
                    </a:lnTo>
                    <a:lnTo>
                      <a:pt x="383" y="3"/>
                    </a:lnTo>
                    <a:lnTo>
                      <a:pt x="427" y="3"/>
                    </a:lnTo>
                    <a:lnTo>
                      <a:pt x="470" y="2"/>
                    </a:lnTo>
                    <a:lnTo>
                      <a:pt x="514" y="2"/>
                    </a:lnTo>
                    <a:lnTo>
                      <a:pt x="558" y="1"/>
                    </a:lnTo>
                    <a:lnTo>
                      <a:pt x="602" y="1"/>
                    </a:lnTo>
                    <a:lnTo>
                      <a:pt x="646" y="1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41" y="8"/>
                    </a:lnTo>
                    <a:lnTo>
                      <a:pt x="749" y="15"/>
                    </a:lnTo>
                    <a:lnTo>
                      <a:pt x="756" y="23"/>
                    </a:lnTo>
                    <a:lnTo>
                      <a:pt x="764" y="31"/>
                    </a:lnTo>
                    <a:lnTo>
                      <a:pt x="765" y="158"/>
                    </a:lnTo>
                    <a:lnTo>
                      <a:pt x="767" y="284"/>
                    </a:lnTo>
                    <a:lnTo>
                      <a:pt x="767" y="412"/>
                    </a:lnTo>
                    <a:lnTo>
                      <a:pt x="768" y="539"/>
                    </a:lnTo>
                    <a:lnTo>
                      <a:pt x="762" y="544"/>
                    </a:lnTo>
                    <a:lnTo>
                      <a:pt x="756" y="548"/>
                    </a:lnTo>
                    <a:lnTo>
                      <a:pt x="750" y="553"/>
                    </a:lnTo>
                    <a:lnTo>
                      <a:pt x="746" y="557"/>
                    </a:lnTo>
                    <a:lnTo>
                      <a:pt x="740" y="563"/>
                    </a:lnTo>
                    <a:lnTo>
                      <a:pt x="734" y="568"/>
                    </a:lnTo>
                    <a:lnTo>
                      <a:pt x="728" y="572"/>
                    </a:lnTo>
                    <a:lnTo>
                      <a:pt x="723" y="577"/>
                    </a:lnTo>
                    <a:lnTo>
                      <a:pt x="674" y="579"/>
                    </a:lnTo>
                    <a:lnTo>
                      <a:pt x="628" y="580"/>
                    </a:lnTo>
                    <a:lnTo>
                      <a:pt x="583" y="583"/>
                    </a:lnTo>
                    <a:lnTo>
                      <a:pt x="540" y="584"/>
                    </a:lnTo>
                    <a:lnTo>
                      <a:pt x="496" y="585"/>
                    </a:lnTo>
                    <a:lnTo>
                      <a:pt x="453" y="586"/>
                    </a:lnTo>
                    <a:lnTo>
                      <a:pt x="412" y="586"/>
                    </a:lnTo>
                    <a:lnTo>
                      <a:pt x="370" y="587"/>
                    </a:lnTo>
                    <a:lnTo>
                      <a:pt x="329" y="587"/>
                    </a:lnTo>
                    <a:lnTo>
                      <a:pt x="287" y="587"/>
                    </a:lnTo>
                    <a:lnTo>
                      <a:pt x="246" y="587"/>
                    </a:lnTo>
                    <a:lnTo>
                      <a:pt x="203" y="587"/>
                    </a:lnTo>
                    <a:lnTo>
                      <a:pt x="160" y="587"/>
                    </a:lnTo>
                    <a:lnTo>
                      <a:pt x="117" y="586"/>
                    </a:lnTo>
                    <a:lnTo>
                      <a:pt x="72" y="586"/>
                    </a:lnTo>
                    <a:lnTo>
                      <a:pt x="26" y="585"/>
                    </a:lnTo>
                    <a:lnTo>
                      <a:pt x="21" y="576"/>
                    </a:lnTo>
                    <a:lnTo>
                      <a:pt x="15" y="567"/>
                    </a:lnTo>
                    <a:lnTo>
                      <a:pt x="11" y="557"/>
                    </a:lnTo>
                    <a:lnTo>
                      <a:pt x="6" y="548"/>
                    </a:lnTo>
                    <a:lnTo>
                      <a:pt x="4" y="424"/>
                    </a:lnTo>
                    <a:lnTo>
                      <a:pt x="3" y="298"/>
                    </a:lnTo>
                    <a:lnTo>
                      <a:pt x="1" y="17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5B8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5" name="Freeform 52"/>
              <p:cNvSpPr>
                <a:spLocks/>
              </p:cNvSpPr>
              <p:nvPr/>
            </p:nvSpPr>
            <p:spPr bwMode="auto">
              <a:xfrm>
                <a:off x="1193" y="2863"/>
                <a:ext cx="358" cy="274"/>
              </a:xfrm>
              <a:custGeom>
                <a:avLst/>
                <a:gdLst>
                  <a:gd name="T0" fmla="*/ 2 w 714"/>
                  <a:gd name="T1" fmla="*/ 11 h 548"/>
                  <a:gd name="T2" fmla="*/ 7 w 714"/>
                  <a:gd name="T3" fmla="*/ 5 h 548"/>
                  <a:gd name="T4" fmla="*/ 19 w 714"/>
                  <a:gd name="T5" fmla="*/ 2 h 548"/>
                  <a:gd name="T6" fmla="*/ 39 w 714"/>
                  <a:gd name="T7" fmla="*/ 1 h 548"/>
                  <a:gd name="T8" fmla="*/ 59 w 714"/>
                  <a:gd name="T9" fmla="*/ 1 h 548"/>
                  <a:gd name="T10" fmla="*/ 79 w 714"/>
                  <a:gd name="T11" fmla="*/ 1 h 548"/>
                  <a:gd name="T12" fmla="*/ 99 w 714"/>
                  <a:gd name="T13" fmla="*/ 1 h 548"/>
                  <a:gd name="T14" fmla="*/ 119 w 714"/>
                  <a:gd name="T15" fmla="*/ 1 h 548"/>
                  <a:gd name="T16" fmla="*/ 139 w 714"/>
                  <a:gd name="T17" fmla="*/ 1 h 548"/>
                  <a:gd name="T18" fmla="*/ 159 w 714"/>
                  <a:gd name="T19" fmla="*/ 0 h 548"/>
                  <a:gd name="T20" fmla="*/ 171 w 714"/>
                  <a:gd name="T21" fmla="*/ 1 h 548"/>
                  <a:gd name="T22" fmla="*/ 173 w 714"/>
                  <a:gd name="T23" fmla="*/ 3 h 548"/>
                  <a:gd name="T24" fmla="*/ 175 w 714"/>
                  <a:gd name="T25" fmla="*/ 5 h 548"/>
                  <a:gd name="T26" fmla="*/ 177 w 714"/>
                  <a:gd name="T27" fmla="*/ 7 h 548"/>
                  <a:gd name="T28" fmla="*/ 179 w 714"/>
                  <a:gd name="T29" fmla="*/ 37 h 548"/>
                  <a:gd name="T30" fmla="*/ 179 w 714"/>
                  <a:gd name="T31" fmla="*/ 95 h 548"/>
                  <a:gd name="T32" fmla="*/ 178 w 714"/>
                  <a:gd name="T33" fmla="*/ 125 h 548"/>
                  <a:gd name="T34" fmla="*/ 175 w 714"/>
                  <a:gd name="T35" fmla="*/ 128 h 548"/>
                  <a:gd name="T36" fmla="*/ 172 w 714"/>
                  <a:gd name="T37" fmla="*/ 131 h 548"/>
                  <a:gd name="T38" fmla="*/ 169 w 714"/>
                  <a:gd name="T39" fmla="*/ 134 h 548"/>
                  <a:gd name="T40" fmla="*/ 156 w 714"/>
                  <a:gd name="T41" fmla="*/ 136 h 548"/>
                  <a:gd name="T42" fmla="*/ 135 w 714"/>
                  <a:gd name="T43" fmla="*/ 136 h 548"/>
                  <a:gd name="T44" fmla="*/ 115 w 714"/>
                  <a:gd name="T45" fmla="*/ 137 h 548"/>
                  <a:gd name="T46" fmla="*/ 96 w 714"/>
                  <a:gd name="T47" fmla="*/ 137 h 548"/>
                  <a:gd name="T48" fmla="*/ 77 w 714"/>
                  <a:gd name="T49" fmla="*/ 137 h 548"/>
                  <a:gd name="T50" fmla="*/ 58 w 714"/>
                  <a:gd name="T51" fmla="*/ 137 h 548"/>
                  <a:gd name="T52" fmla="*/ 39 w 714"/>
                  <a:gd name="T53" fmla="*/ 137 h 548"/>
                  <a:gd name="T54" fmla="*/ 18 w 714"/>
                  <a:gd name="T55" fmla="*/ 137 h 548"/>
                  <a:gd name="T56" fmla="*/ 6 w 714"/>
                  <a:gd name="T57" fmla="*/ 134 h 548"/>
                  <a:gd name="T58" fmla="*/ 3 w 714"/>
                  <a:gd name="T59" fmla="*/ 129 h 548"/>
                  <a:gd name="T60" fmla="*/ 1 w 714"/>
                  <a:gd name="T61" fmla="*/ 98 h 548"/>
                  <a:gd name="T62" fmla="*/ 1 w 714"/>
                  <a:gd name="T63" fmla="*/ 42 h 5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14"/>
                  <a:gd name="T97" fmla="*/ 0 h 548"/>
                  <a:gd name="T98" fmla="*/ 714 w 714"/>
                  <a:gd name="T99" fmla="*/ 548 h 5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14" h="548">
                    <a:moveTo>
                      <a:pt x="0" y="54"/>
                    </a:moveTo>
                    <a:lnTo>
                      <a:pt x="8" y="41"/>
                    </a:lnTo>
                    <a:lnTo>
                      <a:pt x="17" y="30"/>
                    </a:lnTo>
                    <a:lnTo>
                      <a:pt x="25" y="17"/>
                    </a:lnTo>
                    <a:lnTo>
                      <a:pt x="33" y="6"/>
                    </a:lnTo>
                    <a:lnTo>
                      <a:pt x="74" y="6"/>
                    </a:lnTo>
                    <a:lnTo>
                      <a:pt x="114" y="6"/>
                    </a:lnTo>
                    <a:lnTo>
                      <a:pt x="154" y="4"/>
                    </a:lnTo>
                    <a:lnTo>
                      <a:pt x="193" y="4"/>
                    </a:lnTo>
                    <a:lnTo>
                      <a:pt x="234" y="4"/>
                    </a:lnTo>
                    <a:lnTo>
                      <a:pt x="274" y="4"/>
                    </a:lnTo>
                    <a:lnTo>
                      <a:pt x="314" y="3"/>
                    </a:lnTo>
                    <a:lnTo>
                      <a:pt x="355" y="3"/>
                    </a:lnTo>
                    <a:lnTo>
                      <a:pt x="395" y="3"/>
                    </a:lnTo>
                    <a:lnTo>
                      <a:pt x="435" y="2"/>
                    </a:lnTo>
                    <a:lnTo>
                      <a:pt x="475" y="2"/>
                    </a:lnTo>
                    <a:lnTo>
                      <a:pt x="515" y="1"/>
                    </a:lnTo>
                    <a:lnTo>
                      <a:pt x="555" y="1"/>
                    </a:lnTo>
                    <a:lnTo>
                      <a:pt x="595" y="1"/>
                    </a:lnTo>
                    <a:lnTo>
                      <a:pt x="635" y="0"/>
                    </a:lnTo>
                    <a:lnTo>
                      <a:pt x="675" y="0"/>
                    </a:lnTo>
                    <a:lnTo>
                      <a:pt x="680" y="3"/>
                    </a:lnTo>
                    <a:lnTo>
                      <a:pt x="684" y="8"/>
                    </a:lnTo>
                    <a:lnTo>
                      <a:pt x="689" y="11"/>
                    </a:lnTo>
                    <a:lnTo>
                      <a:pt x="693" y="15"/>
                    </a:lnTo>
                    <a:lnTo>
                      <a:pt x="697" y="18"/>
                    </a:lnTo>
                    <a:lnTo>
                      <a:pt x="701" y="22"/>
                    </a:lnTo>
                    <a:lnTo>
                      <a:pt x="706" y="25"/>
                    </a:lnTo>
                    <a:lnTo>
                      <a:pt x="711" y="29"/>
                    </a:lnTo>
                    <a:lnTo>
                      <a:pt x="712" y="145"/>
                    </a:lnTo>
                    <a:lnTo>
                      <a:pt x="713" y="261"/>
                    </a:lnTo>
                    <a:lnTo>
                      <a:pt x="713" y="377"/>
                    </a:lnTo>
                    <a:lnTo>
                      <a:pt x="714" y="494"/>
                    </a:lnTo>
                    <a:lnTo>
                      <a:pt x="708" y="500"/>
                    </a:lnTo>
                    <a:lnTo>
                      <a:pt x="703" y="505"/>
                    </a:lnTo>
                    <a:lnTo>
                      <a:pt x="697" y="511"/>
                    </a:lnTo>
                    <a:lnTo>
                      <a:pt x="691" y="516"/>
                    </a:lnTo>
                    <a:lnTo>
                      <a:pt x="685" y="521"/>
                    </a:lnTo>
                    <a:lnTo>
                      <a:pt x="680" y="527"/>
                    </a:lnTo>
                    <a:lnTo>
                      <a:pt x="674" y="533"/>
                    </a:lnTo>
                    <a:lnTo>
                      <a:pt x="668" y="539"/>
                    </a:lnTo>
                    <a:lnTo>
                      <a:pt x="623" y="541"/>
                    </a:lnTo>
                    <a:lnTo>
                      <a:pt x="581" y="542"/>
                    </a:lnTo>
                    <a:lnTo>
                      <a:pt x="538" y="543"/>
                    </a:lnTo>
                    <a:lnTo>
                      <a:pt x="498" y="544"/>
                    </a:lnTo>
                    <a:lnTo>
                      <a:pt x="458" y="546"/>
                    </a:lnTo>
                    <a:lnTo>
                      <a:pt x="419" y="547"/>
                    </a:lnTo>
                    <a:lnTo>
                      <a:pt x="381" y="547"/>
                    </a:lnTo>
                    <a:lnTo>
                      <a:pt x="344" y="547"/>
                    </a:lnTo>
                    <a:lnTo>
                      <a:pt x="306" y="548"/>
                    </a:lnTo>
                    <a:lnTo>
                      <a:pt x="268" y="548"/>
                    </a:lnTo>
                    <a:lnTo>
                      <a:pt x="231" y="547"/>
                    </a:lnTo>
                    <a:lnTo>
                      <a:pt x="192" y="547"/>
                    </a:lnTo>
                    <a:lnTo>
                      <a:pt x="153" y="547"/>
                    </a:lnTo>
                    <a:lnTo>
                      <a:pt x="113" y="546"/>
                    </a:lnTo>
                    <a:lnTo>
                      <a:pt x="71" y="546"/>
                    </a:lnTo>
                    <a:lnTo>
                      <a:pt x="29" y="544"/>
                    </a:lnTo>
                    <a:lnTo>
                      <a:pt x="23" y="535"/>
                    </a:lnTo>
                    <a:lnTo>
                      <a:pt x="17" y="525"/>
                    </a:lnTo>
                    <a:lnTo>
                      <a:pt x="10" y="514"/>
                    </a:lnTo>
                    <a:lnTo>
                      <a:pt x="4" y="504"/>
                    </a:lnTo>
                    <a:lnTo>
                      <a:pt x="3" y="391"/>
                    </a:lnTo>
                    <a:lnTo>
                      <a:pt x="2" y="278"/>
                    </a:lnTo>
                    <a:lnTo>
                      <a:pt x="1" y="16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5639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6" name="Freeform 53"/>
              <p:cNvSpPr>
                <a:spLocks/>
              </p:cNvSpPr>
              <p:nvPr/>
            </p:nvSpPr>
            <p:spPr bwMode="auto">
              <a:xfrm>
                <a:off x="1207" y="2874"/>
                <a:ext cx="331" cy="254"/>
              </a:xfrm>
              <a:custGeom>
                <a:avLst/>
                <a:gdLst>
                  <a:gd name="T0" fmla="*/ 1 w 663"/>
                  <a:gd name="T1" fmla="*/ 13 h 509"/>
                  <a:gd name="T2" fmla="*/ 3 w 663"/>
                  <a:gd name="T3" fmla="*/ 10 h 509"/>
                  <a:gd name="T4" fmla="*/ 6 w 663"/>
                  <a:gd name="T5" fmla="*/ 6 h 509"/>
                  <a:gd name="T6" fmla="*/ 8 w 663"/>
                  <a:gd name="T7" fmla="*/ 3 h 509"/>
                  <a:gd name="T8" fmla="*/ 18 w 663"/>
                  <a:gd name="T9" fmla="*/ 1 h 509"/>
                  <a:gd name="T10" fmla="*/ 36 w 663"/>
                  <a:gd name="T11" fmla="*/ 1 h 509"/>
                  <a:gd name="T12" fmla="*/ 54 w 663"/>
                  <a:gd name="T13" fmla="*/ 1 h 509"/>
                  <a:gd name="T14" fmla="*/ 73 w 663"/>
                  <a:gd name="T15" fmla="*/ 1 h 509"/>
                  <a:gd name="T16" fmla="*/ 91 w 663"/>
                  <a:gd name="T17" fmla="*/ 1 h 509"/>
                  <a:gd name="T18" fmla="*/ 109 w 663"/>
                  <a:gd name="T19" fmla="*/ 0 h 509"/>
                  <a:gd name="T20" fmla="*/ 127 w 663"/>
                  <a:gd name="T21" fmla="*/ 0 h 509"/>
                  <a:gd name="T22" fmla="*/ 145 w 663"/>
                  <a:gd name="T23" fmla="*/ 0 h 509"/>
                  <a:gd name="T24" fmla="*/ 155 w 663"/>
                  <a:gd name="T25" fmla="*/ 1 h 509"/>
                  <a:gd name="T26" fmla="*/ 158 w 663"/>
                  <a:gd name="T27" fmla="*/ 2 h 509"/>
                  <a:gd name="T28" fmla="*/ 160 w 663"/>
                  <a:gd name="T29" fmla="*/ 4 h 509"/>
                  <a:gd name="T30" fmla="*/ 163 w 663"/>
                  <a:gd name="T31" fmla="*/ 6 h 509"/>
                  <a:gd name="T32" fmla="*/ 164 w 663"/>
                  <a:gd name="T33" fmla="*/ 33 h 509"/>
                  <a:gd name="T34" fmla="*/ 165 w 663"/>
                  <a:gd name="T35" fmla="*/ 86 h 509"/>
                  <a:gd name="T36" fmla="*/ 164 w 663"/>
                  <a:gd name="T37" fmla="*/ 114 h 509"/>
                  <a:gd name="T38" fmla="*/ 161 w 663"/>
                  <a:gd name="T39" fmla="*/ 117 h 509"/>
                  <a:gd name="T40" fmla="*/ 158 w 663"/>
                  <a:gd name="T41" fmla="*/ 120 h 509"/>
                  <a:gd name="T42" fmla="*/ 155 w 663"/>
                  <a:gd name="T43" fmla="*/ 123 h 509"/>
                  <a:gd name="T44" fmla="*/ 143 w 663"/>
                  <a:gd name="T45" fmla="*/ 125 h 509"/>
                  <a:gd name="T46" fmla="*/ 123 w 663"/>
                  <a:gd name="T47" fmla="*/ 126 h 509"/>
                  <a:gd name="T48" fmla="*/ 105 w 663"/>
                  <a:gd name="T49" fmla="*/ 126 h 509"/>
                  <a:gd name="T50" fmla="*/ 88 w 663"/>
                  <a:gd name="T51" fmla="*/ 127 h 509"/>
                  <a:gd name="T52" fmla="*/ 71 w 663"/>
                  <a:gd name="T53" fmla="*/ 127 h 509"/>
                  <a:gd name="T54" fmla="*/ 54 w 663"/>
                  <a:gd name="T55" fmla="*/ 127 h 509"/>
                  <a:gd name="T56" fmla="*/ 36 w 663"/>
                  <a:gd name="T57" fmla="*/ 127 h 509"/>
                  <a:gd name="T58" fmla="*/ 18 w 663"/>
                  <a:gd name="T59" fmla="*/ 126 h 509"/>
                  <a:gd name="T60" fmla="*/ 6 w 663"/>
                  <a:gd name="T61" fmla="*/ 123 h 509"/>
                  <a:gd name="T62" fmla="*/ 3 w 663"/>
                  <a:gd name="T63" fmla="*/ 118 h 509"/>
                  <a:gd name="T64" fmla="*/ 1 w 663"/>
                  <a:gd name="T65" fmla="*/ 90 h 509"/>
                  <a:gd name="T66" fmla="*/ 0 w 663"/>
                  <a:gd name="T67" fmla="*/ 39 h 50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3"/>
                  <a:gd name="T103" fmla="*/ 0 h 509"/>
                  <a:gd name="T104" fmla="*/ 663 w 663"/>
                  <a:gd name="T105" fmla="*/ 509 h 50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3" h="509">
                    <a:moveTo>
                      <a:pt x="0" y="58"/>
                    </a:moveTo>
                    <a:lnTo>
                      <a:pt x="5" y="52"/>
                    </a:lnTo>
                    <a:lnTo>
                      <a:pt x="10" y="45"/>
                    </a:lnTo>
                    <a:lnTo>
                      <a:pt x="14" y="40"/>
                    </a:lnTo>
                    <a:lnTo>
                      <a:pt x="20" y="33"/>
                    </a:lnTo>
                    <a:lnTo>
                      <a:pt x="25" y="27"/>
                    </a:lnTo>
                    <a:lnTo>
                      <a:pt x="29" y="20"/>
                    </a:lnTo>
                    <a:lnTo>
                      <a:pt x="34" y="14"/>
                    </a:lnTo>
                    <a:lnTo>
                      <a:pt x="38" y="7"/>
                    </a:lnTo>
                    <a:lnTo>
                      <a:pt x="74" y="7"/>
                    </a:lnTo>
                    <a:lnTo>
                      <a:pt x="111" y="6"/>
                    </a:lnTo>
                    <a:lnTo>
                      <a:pt x="147" y="6"/>
                    </a:lnTo>
                    <a:lnTo>
                      <a:pt x="184" y="5"/>
                    </a:lnTo>
                    <a:lnTo>
                      <a:pt x="219" y="5"/>
                    </a:lnTo>
                    <a:lnTo>
                      <a:pt x="256" y="5"/>
                    </a:lnTo>
                    <a:lnTo>
                      <a:pt x="292" y="4"/>
                    </a:lnTo>
                    <a:lnTo>
                      <a:pt x="329" y="4"/>
                    </a:lnTo>
                    <a:lnTo>
                      <a:pt x="364" y="4"/>
                    </a:lnTo>
                    <a:lnTo>
                      <a:pt x="401" y="3"/>
                    </a:lnTo>
                    <a:lnTo>
                      <a:pt x="437" y="3"/>
                    </a:lnTo>
                    <a:lnTo>
                      <a:pt x="473" y="2"/>
                    </a:lnTo>
                    <a:lnTo>
                      <a:pt x="508" y="2"/>
                    </a:lnTo>
                    <a:lnTo>
                      <a:pt x="545" y="2"/>
                    </a:lnTo>
                    <a:lnTo>
                      <a:pt x="581" y="0"/>
                    </a:lnTo>
                    <a:lnTo>
                      <a:pt x="617" y="0"/>
                    </a:lnTo>
                    <a:lnTo>
                      <a:pt x="622" y="4"/>
                    </a:lnTo>
                    <a:lnTo>
                      <a:pt x="627" y="7"/>
                    </a:lnTo>
                    <a:lnTo>
                      <a:pt x="633" y="11"/>
                    </a:lnTo>
                    <a:lnTo>
                      <a:pt x="637" y="14"/>
                    </a:lnTo>
                    <a:lnTo>
                      <a:pt x="643" y="18"/>
                    </a:lnTo>
                    <a:lnTo>
                      <a:pt x="648" y="21"/>
                    </a:lnTo>
                    <a:lnTo>
                      <a:pt x="654" y="25"/>
                    </a:lnTo>
                    <a:lnTo>
                      <a:pt x="658" y="28"/>
                    </a:lnTo>
                    <a:lnTo>
                      <a:pt x="659" y="133"/>
                    </a:lnTo>
                    <a:lnTo>
                      <a:pt x="661" y="239"/>
                    </a:lnTo>
                    <a:lnTo>
                      <a:pt x="662" y="344"/>
                    </a:lnTo>
                    <a:lnTo>
                      <a:pt x="663" y="450"/>
                    </a:lnTo>
                    <a:lnTo>
                      <a:pt x="657" y="456"/>
                    </a:lnTo>
                    <a:lnTo>
                      <a:pt x="650" y="462"/>
                    </a:lnTo>
                    <a:lnTo>
                      <a:pt x="644" y="469"/>
                    </a:lnTo>
                    <a:lnTo>
                      <a:pt x="639" y="475"/>
                    </a:lnTo>
                    <a:lnTo>
                      <a:pt x="633" y="481"/>
                    </a:lnTo>
                    <a:lnTo>
                      <a:pt x="626" y="488"/>
                    </a:lnTo>
                    <a:lnTo>
                      <a:pt x="620" y="493"/>
                    </a:lnTo>
                    <a:lnTo>
                      <a:pt x="613" y="500"/>
                    </a:lnTo>
                    <a:lnTo>
                      <a:pt x="572" y="503"/>
                    </a:lnTo>
                    <a:lnTo>
                      <a:pt x="531" y="504"/>
                    </a:lnTo>
                    <a:lnTo>
                      <a:pt x="493" y="505"/>
                    </a:lnTo>
                    <a:lnTo>
                      <a:pt x="458" y="506"/>
                    </a:lnTo>
                    <a:lnTo>
                      <a:pt x="422" y="507"/>
                    </a:lnTo>
                    <a:lnTo>
                      <a:pt x="387" y="508"/>
                    </a:lnTo>
                    <a:lnTo>
                      <a:pt x="353" y="508"/>
                    </a:lnTo>
                    <a:lnTo>
                      <a:pt x="319" y="508"/>
                    </a:lnTo>
                    <a:lnTo>
                      <a:pt x="285" y="509"/>
                    </a:lnTo>
                    <a:lnTo>
                      <a:pt x="252" y="509"/>
                    </a:lnTo>
                    <a:lnTo>
                      <a:pt x="218" y="508"/>
                    </a:lnTo>
                    <a:lnTo>
                      <a:pt x="182" y="508"/>
                    </a:lnTo>
                    <a:lnTo>
                      <a:pt x="147" y="508"/>
                    </a:lnTo>
                    <a:lnTo>
                      <a:pt x="111" y="507"/>
                    </a:lnTo>
                    <a:lnTo>
                      <a:pt x="72" y="507"/>
                    </a:lnTo>
                    <a:lnTo>
                      <a:pt x="33" y="506"/>
                    </a:lnTo>
                    <a:lnTo>
                      <a:pt x="26" y="494"/>
                    </a:lnTo>
                    <a:lnTo>
                      <a:pt x="20" y="484"/>
                    </a:lnTo>
                    <a:lnTo>
                      <a:pt x="13" y="473"/>
                    </a:lnTo>
                    <a:lnTo>
                      <a:pt x="6" y="462"/>
                    </a:lnTo>
                    <a:lnTo>
                      <a:pt x="5" y="361"/>
                    </a:lnTo>
                    <a:lnTo>
                      <a:pt x="4" y="260"/>
                    </a:lnTo>
                    <a:lnTo>
                      <a:pt x="1" y="159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F669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7" name="Freeform 54"/>
              <p:cNvSpPr>
                <a:spLocks/>
              </p:cNvSpPr>
              <p:nvPr/>
            </p:nvSpPr>
            <p:spPr bwMode="auto">
              <a:xfrm>
                <a:off x="1220" y="2884"/>
                <a:ext cx="305" cy="234"/>
              </a:xfrm>
              <a:custGeom>
                <a:avLst/>
                <a:gdLst>
                  <a:gd name="T0" fmla="*/ 2 w 610"/>
                  <a:gd name="T1" fmla="*/ 13 h 469"/>
                  <a:gd name="T2" fmla="*/ 4 w 610"/>
                  <a:gd name="T3" fmla="*/ 10 h 469"/>
                  <a:gd name="T4" fmla="*/ 7 w 610"/>
                  <a:gd name="T5" fmla="*/ 7 h 469"/>
                  <a:gd name="T6" fmla="*/ 10 w 610"/>
                  <a:gd name="T7" fmla="*/ 3 h 469"/>
                  <a:gd name="T8" fmla="*/ 19 w 610"/>
                  <a:gd name="T9" fmla="*/ 1 h 469"/>
                  <a:gd name="T10" fmla="*/ 35 w 610"/>
                  <a:gd name="T11" fmla="*/ 1 h 469"/>
                  <a:gd name="T12" fmla="*/ 52 w 610"/>
                  <a:gd name="T13" fmla="*/ 1 h 469"/>
                  <a:gd name="T14" fmla="*/ 67 w 610"/>
                  <a:gd name="T15" fmla="*/ 1 h 469"/>
                  <a:gd name="T16" fmla="*/ 84 w 610"/>
                  <a:gd name="T17" fmla="*/ 1 h 469"/>
                  <a:gd name="T18" fmla="*/ 100 w 610"/>
                  <a:gd name="T19" fmla="*/ 0 h 469"/>
                  <a:gd name="T20" fmla="*/ 116 w 610"/>
                  <a:gd name="T21" fmla="*/ 0 h 469"/>
                  <a:gd name="T22" fmla="*/ 132 w 610"/>
                  <a:gd name="T23" fmla="*/ 0 h 469"/>
                  <a:gd name="T24" fmla="*/ 141 w 610"/>
                  <a:gd name="T25" fmla="*/ 1 h 469"/>
                  <a:gd name="T26" fmla="*/ 144 w 610"/>
                  <a:gd name="T27" fmla="*/ 2 h 469"/>
                  <a:gd name="T28" fmla="*/ 147 w 610"/>
                  <a:gd name="T29" fmla="*/ 4 h 469"/>
                  <a:gd name="T30" fmla="*/ 150 w 610"/>
                  <a:gd name="T31" fmla="*/ 5 h 469"/>
                  <a:gd name="T32" fmla="*/ 152 w 610"/>
                  <a:gd name="T33" fmla="*/ 30 h 469"/>
                  <a:gd name="T34" fmla="*/ 153 w 610"/>
                  <a:gd name="T35" fmla="*/ 77 h 469"/>
                  <a:gd name="T36" fmla="*/ 152 w 610"/>
                  <a:gd name="T37" fmla="*/ 102 h 469"/>
                  <a:gd name="T38" fmla="*/ 148 w 610"/>
                  <a:gd name="T39" fmla="*/ 106 h 469"/>
                  <a:gd name="T40" fmla="*/ 145 w 610"/>
                  <a:gd name="T41" fmla="*/ 110 h 469"/>
                  <a:gd name="T42" fmla="*/ 142 w 610"/>
                  <a:gd name="T43" fmla="*/ 113 h 469"/>
                  <a:gd name="T44" fmla="*/ 131 w 610"/>
                  <a:gd name="T45" fmla="*/ 115 h 469"/>
                  <a:gd name="T46" fmla="*/ 113 w 610"/>
                  <a:gd name="T47" fmla="*/ 116 h 469"/>
                  <a:gd name="T48" fmla="*/ 96 w 610"/>
                  <a:gd name="T49" fmla="*/ 116 h 469"/>
                  <a:gd name="T50" fmla="*/ 81 w 610"/>
                  <a:gd name="T51" fmla="*/ 117 h 469"/>
                  <a:gd name="T52" fmla="*/ 66 w 610"/>
                  <a:gd name="T53" fmla="*/ 117 h 469"/>
                  <a:gd name="T54" fmla="*/ 51 w 610"/>
                  <a:gd name="T55" fmla="*/ 117 h 469"/>
                  <a:gd name="T56" fmla="*/ 35 w 610"/>
                  <a:gd name="T57" fmla="*/ 117 h 469"/>
                  <a:gd name="T58" fmla="*/ 18 w 610"/>
                  <a:gd name="T59" fmla="*/ 116 h 469"/>
                  <a:gd name="T60" fmla="*/ 7 w 610"/>
                  <a:gd name="T61" fmla="*/ 113 h 469"/>
                  <a:gd name="T62" fmla="*/ 4 w 610"/>
                  <a:gd name="T63" fmla="*/ 107 h 469"/>
                  <a:gd name="T64" fmla="*/ 2 w 610"/>
                  <a:gd name="T65" fmla="*/ 82 h 469"/>
                  <a:gd name="T66" fmla="*/ 1 w 610"/>
                  <a:gd name="T67" fmla="*/ 37 h 46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10"/>
                  <a:gd name="T103" fmla="*/ 0 h 469"/>
                  <a:gd name="T104" fmla="*/ 610 w 610"/>
                  <a:gd name="T105" fmla="*/ 469 h 46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10" h="469">
                    <a:moveTo>
                      <a:pt x="0" y="62"/>
                    </a:moveTo>
                    <a:lnTo>
                      <a:pt x="6" y="55"/>
                    </a:lnTo>
                    <a:lnTo>
                      <a:pt x="10" y="49"/>
                    </a:lnTo>
                    <a:lnTo>
                      <a:pt x="16" y="42"/>
                    </a:lnTo>
                    <a:lnTo>
                      <a:pt x="21" y="35"/>
                    </a:lnTo>
                    <a:lnTo>
                      <a:pt x="26" y="28"/>
                    </a:lnTo>
                    <a:lnTo>
                      <a:pt x="32" y="21"/>
                    </a:lnTo>
                    <a:lnTo>
                      <a:pt x="38" y="14"/>
                    </a:lnTo>
                    <a:lnTo>
                      <a:pt x="44" y="7"/>
                    </a:lnTo>
                    <a:lnTo>
                      <a:pt x="76" y="7"/>
                    </a:lnTo>
                    <a:lnTo>
                      <a:pt x="108" y="6"/>
                    </a:lnTo>
                    <a:lnTo>
                      <a:pt x="140" y="6"/>
                    </a:lnTo>
                    <a:lnTo>
                      <a:pt x="173" y="5"/>
                    </a:lnTo>
                    <a:lnTo>
                      <a:pt x="205" y="5"/>
                    </a:lnTo>
                    <a:lnTo>
                      <a:pt x="237" y="5"/>
                    </a:lnTo>
                    <a:lnTo>
                      <a:pt x="268" y="4"/>
                    </a:lnTo>
                    <a:lnTo>
                      <a:pt x="301" y="4"/>
                    </a:lnTo>
                    <a:lnTo>
                      <a:pt x="333" y="4"/>
                    </a:lnTo>
                    <a:lnTo>
                      <a:pt x="365" y="3"/>
                    </a:lnTo>
                    <a:lnTo>
                      <a:pt x="397" y="3"/>
                    </a:lnTo>
                    <a:lnTo>
                      <a:pt x="430" y="1"/>
                    </a:lnTo>
                    <a:lnTo>
                      <a:pt x="462" y="1"/>
                    </a:lnTo>
                    <a:lnTo>
                      <a:pt x="493" y="1"/>
                    </a:lnTo>
                    <a:lnTo>
                      <a:pt x="525" y="0"/>
                    </a:lnTo>
                    <a:lnTo>
                      <a:pt x="557" y="0"/>
                    </a:lnTo>
                    <a:lnTo>
                      <a:pt x="563" y="4"/>
                    </a:lnTo>
                    <a:lnTo>
                      <a:pt x="569" y="7"/>
                    </a:lnTo>
                    <a:lnTo>
                      <a:pt x="576" y="11"/>
                    </a:lnTo>
                    <a:lnTo>
                      <a:pt x="582" y="13"/>
                    </a:lnTo>
                    <a:lnTo>
                      <a:pt x="587" y="16"/>
                    </a:lnTo>
                    <a:lnTo>
                      <a:pt x="593" y="20"/>
                    </a:lnTo>
                    <a:lnTo>
                      <a:pt x="599" y="22"/>
                    </a:lnTo>
                    <a:lnTo>
                      <a:pt x="605" y="26"/>
                    </a:lnTo>
                    <a:lnTo>
                      <a:pt x="606" y="120"/>
                    </a:lnTo>
                    <a:lnTo>
                      <a:pt x="608" y="216"/>
                    </a:lnTo>
                    <a:lnTo>
                      <a:pt x="609" y="310"/>
                    </a:lnTo>
                    <a:lnTo>
                      <a:pt x="610" y="404"/>
                    </a:lnTo>
                    <a:lnTo>
                      <a:pt x="605" y="411"/>
                    </a:lnTo>
                    <a:lnTo>
                      <a:pt x="598" y="419"/>
                    </a:lnTo>
                    <a:lnTo>
                      <a:pt x="592" y="426"/>
                    </a:lnTo>
                    <a:lnTo>
                      <a:pt x="585" y="433"/>
                    </a:lnTo>
                    <a:lnTo>
                      <a:pt x="578" y="440"/>
                    </a:lnTo>
                    <a:lnTo>
                      <a:pt x="571" y="447"/>
                    </a:lnTo>
                    <a:lnTo>
                      <a:pt x="566" y="454"/>
                    </a:lnTo>
                    <a:lnTo>
                      <a:pt x="559" y="461"/>
                    </a:lnTo>
                    <a:lnTo>
                      <a:pt x="521" y="462"/>
                    </a:lnTo>
                    <a:lnTo>
                      <a:pt x="484" y="464"/>
                    </a:lnTo>
                    <a:lnTo>
                      <a:pt x="449" y="465"/>
                    </a:lnTo>
                    <a:lnTo>
                      <a:pt x="416" y="467"/>
                    </a:lnTo>
                    <a:lnTo>
                      <a:pt x="383" y="467"/>
                    </a:lnTo>
                    <a:lnTo>
                      <a:pt x="352" y="468"/>
                    </a:lnTo>
                    <a:lnTo>
                      <a:pt x="322" y="468"/>
                    </a:lnTo>
                    <a:lnTo>
                      <a:pt x="292" y="468"/>
                    </a:lnTo>
                    <a:lnTo>
                      <a:pt x="263" y="469"/>
                    </a:lnTo>
                    <a:lnTo>
                      <a:pt x="233" y="469"/>
                    </a:lnTo>
                    <a:lnTo>
                      <a:pt x="203" y="468"/>
                    </a:lnTo>
                    <a:lnTo>
                      <a:pt x="172" y="468"/>
                    </a:lnTo>
                    <a:lnTo>
                      <a:pt x="139" y="468"/>
                    </a:lnTo>
                    <a:lnTo>
                      <a:pt x="106" y="467"/>
                    </a:lnTo>
                    <a:lnTo>
                      <a:pt x="71" y="467"/>
                    </a:lnTo>
                    <a:lnTo>
                      <a:pt x="34" y="465"/>
                    </a:lnTo>
                    <a:lnTo>
                      <a:pt x="27" y="454"/>
                    </a:lnTo>
                    <a:lnTo>
                      <a:pt x="21" y="441"/>
                    </a:lnTo>
                    <a:lnTo>
                      <a:pt x="14" y="430"/>
                    </a:lnTo>
                    <a:lnTo>
                      <a:pt x="7" y="418"/>
                    </a:lnTo>
                    <a:lnTo>
                      <a:pt x="6" y="330"/>
                    </a:lnTo>
                    <a:lnTo>
                      <a:pt x="3" y="240"/>
                    </a:lnTo>
                    <a:lnTo>
                      <a:pt x="2" y="151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1C6D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8" name="Freeform 55"/>
              <p:cNvSpPr>
                <a:spLocks/>
              </p:cNvSpPr>
              <p:nvPr/>
            </p:nvSpPr>
            <p:spPr bwMode="auto">
              <a:xfrm>
                <a:off x="1233" y="2894"/>
                <a:ext cx="279" cy="215"/>
              </a:xfrm>
              <a:custGeom>
                <a:avLst/>
                <a:gdLst>
                  <a:gd name="T0" fmla="*/ 2 w 558"/>
                  <a:gd name="T1" fmla="*/ 15 h 428"/>
                  <a:gd name="T2" fmla="*/ 5 w 558"/>
                  <a:gd name="T3" fmla="*/ 11 h 428"/>
                  <a:gd name="T4" fmla="*/ 8 w 558"/>
                  <a:gd name="T5" fmla="*/ 8 h 428"/>
                  <a:gd name="T6" fmla="*/ 11 w 558"/>
                  <a:gd name="T7" fmla="*/ 4 h 428"/>
                  <a:gd name="T8" fmla="*/ 19 w 558"/>
                  <a:gd name="T9" fmla="*/ 2 h 428"/>
                  <a:gd name="T10" fmla="*/ 33 w 558"/>
                  <a:gd name="T11" fmla="*/ 2 h 428"/>
                  <a:gd name="T12" fmla="*/ 48 w 558"/>
                  <a:gd name="T13" fmla="*/ 2 h 428"/>
                  <a:gd name="T14" fmla="*/ 62 w 558"/>
                  <a:gd name="T15" fmla="*/ 1 h 428"/>
                  <a:gd name="T16" fmla="*/ 76 w 558"/>
                  <a:gd name="T17" fmla="*/ 1 h 428"/>
                  <a:gd name="T18" fmla="*/ 90 w 558"/>
                  <a:gd name="T19" fmla="*/ 1 h 428"/>
                  <a:gd name="T20" fmla="*/ 104 w 558"/>
                  <a:gd name="T21" fmla="*/ 1 h 428"/>
                  <a:gd name="T22" fmla="*/ 119 w 558"/>
                  <a:gd name="T23" fmla="*/ 0 h 428"/>
                  <a:gd name="T24" fmla="*/ 127 w 558"/>
                  <a:gd name="T25" fmla="*/ 1 h 428"/>
                  <a:gd name="T26" fmla="*/ 130 w 558"/>
                  <a:gd name="T27" fmla="*/ 3 h 428"/>
                  <a:gd name="T28" fmla="*/ 134 w 558"/>
                  <a:gd name="T29" fmla="*/ 4 h 428"/>
                  <a:gd name="T30" fmla="*/ 137 w 558"/>
                  <a:gd name="T31" fmla="*/ 6 h 428"/>
                  <a:gd name="T32" fmla="*/ 139 w 558"/>
                  <a:gd name="T33" fmla="*/ 27 h 428"/>
                  <a:gd name="T34" fmla="*/ 140 w 558"/>
                  <a:gd name="T35" fmla="*/ 69 h 428"/>
                  <a:gd name="T36" fmla="*/ 138 w 558"/>
                  <a:gd name="T37" fmla="*/ 92 h 428"/>
                  <a:gd name="T38" fmla="*/ 135 w 558"/>
                  <a:gd name="T39" fmla="*/ 96 h 428"/>
                  <a:gd name="T40" fmla="*/ 132 w 558"/>
                  <a:gd name="T41" fmla="*/ 100 h 428"/>
                  <a:gd name="T42" fmla="*/ 128 w 558"/>
                  <a:gd name="T43" fmla="*/ 104 h 428"/>
                  <a:gd name="T44" fmla="*/ 118 w 558"/>
                  <a:gd name="T45" fmla="*/ 106 h 428"/>
                  <a:gd name="T46" fmla="*/ 102 w 558"/>
                  <a:gd name="T47" fmla="*/ 108 h 428"/>
                  <a:gd name="T48" fmla="*/ 87 w 558"/>
                  <a:gd name="T49" fmla="*/ 108 h 428"/>
                  <a:gd name="T50" fmla="*/ 74 w 558"/>
                  <a:gd name="T51" fmla="*/ 108 h 428"/>
                  <a:gd name="T52" fmla="*/ 61 w 558"/>
                  <a:gd name="T53" fmla="*/ 108 h 428"/>
                  <a:gd name="T54" fmla="*/ 48 w 558"/>
                  <a:gd name="T55" fmla="*/ 108 h 428"/>
                  <a:gd name="T56" fmla="*/ 34 w 558"/>
                  <a:gd name="T57" fmla="*/ 108 h 428"/>
                  <a:gd name="T58" fmla="*/ 18 w 558"/>
                  <a:gd name="T59" fmla="*/ 108 h 428"/>
                  <a:gd name="T60" fmla="*/ 8 w 558"/>
                  <a:gd name="T61" fmla="*/ 104 h 428"/>
                  <a:gd name="T62" fmla="*/ 4 w 558"/>
                  <a:gd name="T63" fmla="*/ 97 h 428"/>
                  <a:gd name="T64" fmla="*/ 2 w 558"/>
                  <a:gd name="T65" fmla="*/ 75 h 428"/>
                  <a:gd name="T66" fmla="*/ 1 w 558"/>
                  <a:gd name="T67" fmla="*/ 36 h 4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58"/>
                  <a:gd name="T103" fmla="*/ 0 h 428"/>
                  <a:gd name="T104" fmla="*/ 558 w 558"/>
                  <a:gd name="T105" fmla="*/ 428 h 4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58" h="428">
                    <a:moveTo>
                      <a:pt x="0" y="67"/>
                    </a:moveTo>
                    <a:lnTo>
                      <a:pt x="6" y="59"/>
                    </a:lnTo>
                    <a:lnTo>
                      <a:pt x="12" y="52"/>
                    </a:lnTo>
                    <a:lnTo>
                      <a:pt x="18" y="44"/>
                    </a:lnTo>
                    <a:lnTo>
                      <a:pt x="23" y="37"/>
                    </a:lnTo>
                    <a:lnTo>
                      <a:pt x="29" y="29"/>
                    </a:lnTo>
                    <a:lnTo>
                      <a:pt x="35" y="22"/>
                    </a:lnTo>
                    <a:lnTo>
                      <a:pt x="41" y="14"/>
                    </a:lnTo>
                    <a:lnTo>
                      <a:pt x="46" y="7"/>
                    </a:lnTo>
                    <a:lnTo>
                      <a:pt x="75" y="7"/>
                    </a:lnTo>
                    <a:lnTo>
                      <a:pt x="103" y="6"/>
                    </a:lnTo>
                    <a:lnTo>
                      <a:pt x="132" y="6"/>
                    </a:lnTo>
                    <a:lnTo>
                      <a:pt x="160" y="5"/>
                    </a:lnTo>
                    <a:lnTo>
                      <a:pt x="189" y="5"/>
                    </a:lnTo>
                    <a:lnTo>
                      <a:pt x="217" y="5"/>
                    </a:lnTo>
                    <a:lnTo>
                      <a:pt x="246" y="3"/>
                    </a:lnTo>
                    <a:lnTo>
                      <a:pt x="275" y="3"/>
                    </a:lnTo>
                    <a:lnTo>
                      <a:pt x="302" y="3"/>
                    </a:lnTo>
                    <a:lnTo>
                      <a:pt x="331" y="2"/>
                    </a:lnTo>
                    <a:lnTo>
                      <a:pt x="360" y="2"/>
                    </a:lnTo>
                    <a:lnTo>
                      <a:pt x="387" y="1"/>
                    </a:lnTo>
                    <a:lnTo>
                      <a:pt x="416" y="1"/>
                    </a:lnTo>
                    <a:lnTo>
                      <a:pt x="444" y="1"/>
                    </a:lnTo>
                    <a:lnTo>
                      <a:pt x="473" y="0"/>
                    </a:lnTo>
                    <a:lnTo>
                      <a:pt x="500" y="0"/>
                    </a:lnTo>
                    <a:lnTo>
                      <a:pt x="507" y="3"/>
                    </a:lnTo>
                    <a:lnTo>
                      <a:pt x="513" y="6"/>
                    </a:lnTo>
                    <a:lnTo>
                      <a:pt x="520" y="9"/>
                    </a:lnTo>
                    <a:lnTo>
                      <a:pt x="527" y="11"/>
                    </a:lnTo>
                    <a:lnTo>
                      <a:pt x="533" y="15"/>
                    </a:lnTo>
                    <a:lnTo>
                      <a:pt x="540" y="17"/>
                    </a:lnTo>
                    <a:lnTo>
                      <a:pt x="545" y="21"/>
                    </a:lnTo>
                    <a:lnTo>
                      <a:pt x="552" y="23"/>
                    </a:lnTo>
                    <a:lnTo>
                      <a:pt x="553" y="107"/>
                    </a:lnTo>
                    <a:lnTo>
                      <a:pt x="556" y="191"/>
                    </a:lnTo>
                    <a:lnTo>
                      <a:pt x="557" y="275"/>
                    </a:lnTo>
                    <a:lnTo>
                      <a:pt x="558" y="359"/>
                    </a:lnTo>
                    <a:lnTo>
                      <a:pt x="551" y="367"/>
                    </a:lnTo>
                    <a:lnTo>
                      <a:pt x="545" y="374"/>
                    </a:lnTo>
                    <a:lnTo>
                      <a:pt x="538" y="382"/>
                    </a:lnTo>
                    <a:lnTo>
                      <a:pt x="531" y="390"/>
                    </a:lnTo>
                    <a:lnTo>
                      <a:pt x="525" y="398"/>
                    </a:lnTo>
                    <a:lnTo>
                      <a:pt x="518" y="405"/>
                    </a:lnTo>
                    <a:lnTo>
                      <a:pt x="511" y="413"/>
                    </a:lnTo>
                    <a:lnTo>
                      <a:pt x="504" y="421"/>
                    </a:lnTo>
                    <a:lnTo>
                      <a:pt x="469" y="423"/>
                    </a:lnTo>
                    <a:lnTo>
                      <a:pt x="436" y="425"/>
                    </a:lnTo>
                    <a:lnTo>
                      <a:pt x="405" y="426"/>
                    </a:lnTo>
                    <a:lnTo>
                      <a:pt x="376" y="426"/>
                    </a:lnTo>
                    <a:lnTo>
                      <a:pt x="347" y="427"/>
                    </a:lnTo>
                    <a:lnTo>
                      <a:pt x="321" y="428"/>
                    </a:lnTo>
                    <a:lnTo>
                      <a:pt x="294" y="428"/>
                    </a:lnTo>
                    <a:lnTo>
                      <a:pt x="268" y="428"/>
                    </a:lnTo>
                    <a:lnTo>
                      <a:pt x="242" y="428"/>
                    </a:lnTo>
                    <a:lnTo>
                      <a:pt x="216" y="428"/>
                    </a:lnTo>
                    <a:lnTo>
                      <a:pt x="189" y="428"/>
                    </a:lnTo>
                    <a:lnTo>
                      <a:pt x="162" y="428"/>
                    </a:lnTo>
                    <a:lnTo>
                      <a:pt x="133" y="427"/>
                    </a:lnTo>
                    <a:lnTo>
                      <a:pt x="103" y="427"/>
                    </a:lnTo>
                    <a:lnTo>
                      <a:pt x="72" y="427"/>
                    </a:lnTo>
                    <a:lnTo>
                      <a:pt x="38" y="426"/>
                    </a:lnTo>
                    <a:lnTo>
                      <a:pt x="30" y="413"/>
                    </a:lnTo>
                    <a:lnTo>
                      <a:pt x="23" y="400"/>
                    </a:lnTo>
                    <a:lnTo>
                      <a:pt x="16" y="387"/>
                    </a:lnTo>
                    <a:lnTo>
                      <a:pt x="8" y="374"/>
                    </a:lnTo>
                    <a:lnTo>
                      <a:pt x="6" y="297"/>
                    </a:lnTo>
                    <a:lnTo>
                      <a:pt x="5" y="220"/>
                    </a:lnTo>
                    <a:lnTo>
                      <a:pt x="3" y="144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2670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9" name="Freeform 56"/>
              <p:cNvSpPr>
                <a:spLocks/>
              </p:cNvSpPr>
              <p:nvPr/>
            </p:nvSpPr>
            <p:spPr bwMode="auto">
              <a:xfrm>
                <a:off x="1246" y="2905"/>
                <a:ext cx="253" cy="194"/>
              </a:xfrm>
              <a:custGeom>
                <a:avLst/>
                <a:gdLst>
                  <a:gd name="T0" fmla="*/ 2 w 506"/>
                  <a:gd name="T1" fmla="*/ 15 h 389"/>
                  <a:gd name="T2" fmla="*/ 5 w 506"/>
                  <a:gd name="T3" fmla="*/ 11 h 389"/>
                  <a:gd name="T4" fmla="*/ 8 w 506"/>
                  <a:gd name="T5" fmla="*/ 7 h 389"/>
                  <a:gd name="T6" fmla="*/ 11 w 506"/>
                  <a:gd name="T7" fmla="*/ 3 h 389"/>
                  <a:gd name="T8" fmla="*/ 19 w 506"/>
                  <a:gd name="T9" fmla="*/ 1 h 389"/>
                  <a:gd name="T10" fmla="*/ 31 w 506"/>
                  <a:gd name="T11" fmla="*/ 1 h 389"/>
                  <a:gd name="T12" fmla="*/ 44 w 506"/>
                  <a:gd name="T13" fmla="*/ 1 h 389"/>
                  <a:gd name="T14" fmla="*/ 56 w 506"/>
                  <a:gd name="T15" fmla="*/ 0 h 389"/>
                  <a:gd name="T16" fmla="*/ 68 w 506"/>
                  <a:gd name="T17" fmla="*/ 0 h 389"/>
                  <a:gd name="T18" fmla="*/ 80 w 506"/>
                  <a:gd name="T19" fmla="*/ 0 h 389"/>
                  <a:gd name="T20" fmla="*/ 93 w 506"/>
                  <a:gd name="T21" fmla="*/ 0 h 389"/>
                  <a:gd name="T22" fmla="*/ 105 w 506"/>
                  <a:gd name="T23" fmla="*/ 0 h 389"/>
                  <a:gd name="T24" fmla="*/ 113 w 506"/>
                  <a:gd name="T25" fmla="*/ 0 h 389"/>
                  <a:gd name="T26" fmla="*/ 116 w 506"/>
                  <a:gd name="T27" fmla="*/ 2 h 389"/>
                  <a:gd name="T28" fmla="*/ 120 w 506"/>
                  <a:gd name="T29" fmla="*/ 3 h 389"/>
                  <a:gd name="T30" fmla="*/ 123 w 506"/>
                  <a:gd name="T31" fmla="*/ 4 h 389"/>
                  <a:gd name="T32" fmla="*/ 126 w 506"/>
                  <a:gd name="T33" fmla="*/ 23 h 389"/>
                  <a:gd name="T34" fmla="*/ 126 w 506"/>
                  <a:gd name="T35" fmla="*/ 60 h 389"/>
                  <a:gd name="T36" fmla="*/ 125 w 506"/>
                  <a:gd name="T37" fmla="*/ 80 h 389"/>
                  <a:gd name="T38" fmla="*/ 122 w 506"/>
                  <a:gd name="T39" fmla="*/ 85 h 389"/>
                  <a:gd name="T40" fmla="*/ 118 w 506"/>
                  <a:gd name="T41" fmla="*/ 89 h 389"/>
                  <a:gd name="T42" fmla="*/ 115 w 506"/>
                  <a:gd name="T43" fmla="*/ 93 h 389"/>
                  <a:gd name="T44" fmla="*/ 105 w 506"/>
                  <a:gd name="T45" fmla="*/ 96 h 389"/>
                  <a:gd name="T46" fmla="*/ 91 w 506"/>
                  <a:gd name="T47" fmla="*/ 96 h 389"/>
                  <a:gd name="T48" fmla="*/ 78 w 506"/>
                  <a:gd name="T49" fmla="*/ 97 h 389"/>
                  <a:gd name="T50" fmla="*/ 67 w 506"/>
                  <a:gd name="T51" fmla="*/ 97 h 389"/>
                  <a:gd name="T52" fmla="*/ 55 w 506"/>
                  <a:gd name="T53" fmla="*/ 97 h 389"/>
                  <a:gd name="T54" fmla="*/ 44 w 506"/>
                  <a:gd name="T55" fmla="*/ 97 h 389"/>
                  <a:gd name="T56" fmla="*/ 32 w 506"/>
                  <a:gd name="T57" fmla="*/ 97 h 389"/>
                  <a:gd name="T58" fmla="*/ 18 w 506"/>
                  <a:gd name="T59" fmla="*/ 96 h 389"/>
                  <a:gd name="T60" fmla="*/ 9 w 506"/>
                  <a:gd name="T61" fmla="*/ 93 h 389"/>
                  <a:gd name="T62" fmla="*/ 5 w 506"/>
                  <a:gd name="T63" fmla="*/ 86 h 389"/>
                  <a:gd name="T64" fmla="*/ 2 w 506"/>
                  <a:gd name="T65" fmla="*/ 66 h 389"/>
                  <a:gd name="T66" fmla="*/ 1 w 506"/>
                  <a:gd name="T67" fmla="*/ 34 h 3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06"/>
                  <a:gd name="T103" fmla="*/ 0 h 389"/>
                  <a:gd name="T104" fmla="*/ 506 w 506"/>
                  <a:gd name="T105" fmla="*/ 389 h 3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06" h="389">
                    <a:moveTo>
                      <a:pt x="0" y="70"/>
                    </a:moveTo>
                    <a:lnTo>
                      <a:pt x="7" y="62"/>
                    </a:lnTo>
                    <a:lnTo>
                      <a:pt x="13" y="54"/>
                    </a:lnTo>
                    <a:lnTo>
                      <a:pt x="19" y="46"/>
                    </a:lnTo>
                    <a:lnTo>
                      <a:pt x="25" y="38"/>
                    </a:lnTo>
                    <a:lnTo>
                      <a:pt x="31" y="31"/>
                    </a:lnTo>
                    <a:lnTo>
                      <a:pt x="38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75" y="7"/>
                    </a:lnTo>
                    <a:lnTo>
                      <a:pt x="100" y="5"/>
                    </a:lnTo>
                    <a:lnTo>
                      <a:pt x="124" y="5"/>
                    </a:lnTo>
                    <a:lnTo>
                      <a:pt x="148" y="4"/>
                    </a:lnTo>
                    <a:lnTo>
                      <a:pt x="174" y="4"/>
                    </a:lnTo>
                    <a:lnTo>
                      <a:pt x="198" y="4"/>
                    </a:lnTo>
                    <a:lnTo>
                      <a:pt x="222" y="3"/>
                    </a:lnTo>
                    <a:lnTo>
                      <a:pt x="248" y="3"/>
                    </a:lnTo>
                    <a:lnTo>
                      <a:pt x="272" y="3"/>
                    </a:lnTo>
                    <a:lnTo>
                      <a:pt x="296" y="2"/>
                    </a:lnTo>
                    <a:lnTo>
                      <a:pt x="320" y="2"/>
                    </a:lnTo>
                    <a:lnTo>
                      <a:pt x="345" y="1"/>
                    </a:lnTo>
                    <a:lnTo>
                      <a:pt x="370" y="1"/>
                    </a:lnTo>
                    <a:lnTo>
                      <a:pt x="394" y="1"/>
                    </a:lnTo>
                    <a:lnTo>
                      <a:pt x="419" y="0"/>
                    </a:lnTo>
                    <a:lnTo>
                      <a:pt x="443" y="0"/>
                    </a:lnTo>
                    <a:lnTo>
                      <a:pt x="450" y="2"/>
                    </a:lnTo>
                    <a:lnTo>
                      <a:pt x="457" y="4"/>
                    </a:lnTo>
                    <a:lnTo>
                      <a:pt x="464" y="8"/>
                    </a:lnTo>
                    <a:lnTo>
                      <a:pt x="471" y="10"/>
                    </a:lnTo>
                    <a:lnTo>
                      <a:pt x="478" y="12"/>
                    </a:lnTo>
                    <a:lnTo>
                      <a:pt x="485" y="15"/>
                    </a:lnTo>
                    <a:lnTo>
                      <a:pt x="492" y="18"/>
                    </a:lnTo>
                    <a:lnTo>
                      <a:pt x="499" y="20"/>
                    </a:lnTo>
                    <a:lnTo>
                      <a:pt x="501" y="94"/>
                    </a:lnTo>
                    <a:lnTo>
                      <a:pt x="502" y="168"/>
                    </a:lnTo>
                    <a:lnTo>
                      <a:pt x="504" y="241"/>
                    </a:lnTo>
                    <a:lnTo>
                      <a:pt x="506" y="315"/>
                    </a:lnTo>
                    <a:lnTo>
                      <a:pt x="499" y="323"/>
                    </a:lnTo>
                    <a:lnTo>
                      <a:pt x="492" y="331"/>
                    </a:lnTo>
                    <a:lnTo>
                      <a:pt x="485" y="341"/>
                    </a:lnTo>
                    <a:lnTo>
                      <a:pt x="478" y="349"/>
                    </a:lnTo>
                    <a:lnTo>
                      <a:pt x="471" y="358"/>
                    </a:lnTo>
                    <a:lnTo>
                      <a:pt x="464" y="366"/>
                    </a:lnTo>
                    <a:lnTo>
                      <a:pt x="458" y="375"/>
                    </a:lnTo>
                    <a:lnTo>
                      <a:pt x="451" y="383"/>
                    </a:lnTo>
                    <a:lnTo>
                      <a:pt x="419" y="384"/>
                    </a:lnTo>
                    <a:lnTo>
                      <a:pt x="389" y="385"/>
                    </a:lnTo>
                    <a:lnTo>
                      <a:pt x="362" y="387"/>
                    </a:lnTo>
                    <a:lnTo>
                      <a:pt x="335" y="388"/>
                    </a:lnTo>
                    <a:lnTo>
                      <a:pt x="311" y="388"/>
                    </a:lnTo>
                    <a:lnTo>
                      <a:pt x="287" y="388"/>
                    </a:lnTo>
                    <a:lnTo>
                      <a:pt x="265" y="389"/>
                    </a:lnTo>
                    <a:lnTo>
                      <a:pt x="242" y="389"/>
                    </a:lnTo>
                    <a:lnTo>
                      <a:pt x="220" y="389"/>
                    </a:lnTo>
                    <a:lnTo>
                      <a:pt x="198" y="389"/>
                    </a:lnTo>
                    <a:lnTo>
                      <a:pt x="175" y="388"/>
                    </a:lnTo>
                    <a:lnTo>
                      <a:pt x="151" y="388"/>
                    </a:lnTo>
                    <a:lnTo>
                      <a:pt x="127" y="388"/>
                    </a:lnTo>
                    <a:lnTo>
                      <a:pt x="100" y="387"/>
                    </a:lnTo>
                    <a:lnTo>
                      <a:pt x="71" y="387"/>
                    </a:lnTo>
                    <a:lnTo>
                      <a:pt x="41" y="385"/>
                    </a:lnTo>
                    <a:lnTo>
                      <a:pt x="33" y="372"/>
                    </a:lnTo>
                    <a:lnTo>
                      <a:pt x="25" y="358"/>
                    </a:lnTo>
                    <a:lnTo>
                      <a:pt x="17" y="344"/>
                    </a:lnTo>
                    <a:lnTo>
                      <a:pt x="9" y="331"/>
                    </a:lnTo>
                    <a:lnTo>
                      <a:pt x="7" y="266"/>
                    </a:lnTo>
                    <a:lnTo>
                      <a:pt x="4" y="200"/>
                    </a:lnTo>
                    <a:lnTo>
                      <a:pt x="2" y="13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3377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0" name="Freeform 57"/>
              <p:cNvSpPr>
                <a:spLocks/>
              </p:cNvSpPr>
              <p:nvPr/>
            </p:nvSpPr>
            <p:spPr bwMode="auto">
              <a:xfrm>
                <a:off x="1259" y="2915"/>
                <a:ext cx="228" cy="175"/>
              </a:xfrm>
              <a:custGeom>
                <a:avLst/>
                <a:gdLst>
                  <a:gd name="T0" fmla="*/ 2 w 455"/>
                  <a:gd name="T1" fmla="*/ 17 h 349"/>
                  <a:gd name="T2" fmla="*/ 6 w 455"/>
                  <a:gd name="T3" fmla="*/ 13 h 349"/>
                  <a:gd name="T4" fmla="*/ 9 w 455"/>
                  <a:gd name="T5" fmla="*/ 9 h 349"/>
                  <a:gd name="T6" fmla="*/ 13 w 455"/>
                  <a:gd name="T7" fmla="*/ 4 h 349"/>
                  <a:gd name="T8" fmla="*/ 20 w 455"/>
                  <a:gd name="T9" fmla="*/ 2 h 349"/>
                  <a:gd name="T10" fmla="*/ 30 w 455"/>
                  <a:gd name="T11" fmla="*/ 2 h 349"/>
                  <a:gd name="T12" fmla="*/ 40 w 455"/>
                  <a:gd name="T13" fmla="*/ 2 h 349"/>
                  <a:gd name="T14" fmla="*/ 51 w 455"/>
                  <a:gd name="T15" fmla="*/ 1 h 349"/>
                  <a:gd name="T16" fmla="*/ 61 w 455"/>
                  <a:gd name="T17" fmla="*/ 1 h 349"/>
                  <a:gd name="T18" fmla="*/ 71 w 455"/>
                  <a:gd name="T19" fmla="*/ 1 h 349"/>
                  <a:gd name="T20" fmla="*/ 81 w 455"/>
                  <a:gd name="T21" fmla="*/ 1 h 349"/>
                  <a:gd name="T22" fmla="*/ 92 w 455"/>
                  <a:gd name="T23" fmla="*/ 0 h 349"/>
                  <a:gd name="T24" fmla="*/ 99 w 455"/>
                  <a:gd name="T25" fmla="*/ 1 h 349"/>
                  <a:gd name="T26" fmla="*/ 103 w 455"/>
                  <a:gd name="T27" fmla="*/ 2 h 349"/>
                  <a:gd name="T28" fmla="*/ 107 w 455"/>
                  <a:gd name="T29" fmla="*/ 4 h 349"/>
                  <a:gd name="T30" fmla="*/ 110 w 455"/>
                  <a:gd name="T31" fmla="*/ 5 h 349"/>
                  <a:gd name="T32" fmla="*/ 113 w 455"/>
                  <a:gd name="T33" fmla="*/ 21 h 349"/>
                  <a:gd name="T34" fmla="*/ 114 w 455"/>
                  <a:gd name="T35" fmla="*/ 52 h 349"/>
                  <a:gd name="T36" fmla="*/ 112 w 455"/>
                  <a:gd name="T37" fmla="*/ 70 h 349"/>
                  <a:gd name="T38" fmla="*/ 109 w 455"/>
                  <a:gd name="T39" fmla="*/ 75 h 349"/>
                  <a:gd name="T40" fmla="*/ 105 w 455"/>
                  <a:gd name="T41" fmla="*/ 80 h 349"/>
                  <a:gd name="T42" fmla="*/ 102 w 455"/>
                  <a:gd name="T43" fmla="*/ 84 h 349"/>
                  <a:gd name="T44" fmla="*/ 93 w 455"/>
                  <a:gd name="T45" fmla="*/ 87 h 349"/>
                  <a:gd name="T46" fmla="*/ 80 w 455"/>
                  <a:gd name="T47" fmla="*/ 87 h 349"/>
                  <a:gd name="T48" fmla="*/ 69 w 455"/>
                  <a:gd name="T49" fmla="*/ 87 h 349"/>
                  <a:gd name="T50" fmla="*/ 59 w 455"/>
                  <a:gd name="T51" fmla="*/ 88 h 349"/>
                  <a:gd name="T52" fmla="*/ 50 w 455"/>
                  <a:gd name="T53" fmla="*/ 88 h 349"/>
                  <a:gd name="T54" fmla="*/ 41 w 455"/>
                  <a:gd name="T55" fmla="*/ 87 h 349"/>
                  <a:gd name="T56" fmla="*/ 31 w 455"/>
                  <a:gd name="T57" fmla="*/ 87 h 349"/>
                  <a:gd name="T58" fmla="*/ 19 w 455"/>
                  <a:gd name="T59" fmla="*/ 87 h 349"/>
                  <a:gd name="T60" fmla="*/ 10 w 455"/>
                  <a:gd name="T61" fmla="*/ 83 h 349"/>
                  <a:gd name="T62" fmla="*/ 5 w 455"/>
                  <a:gd name="T63" fmla="*/ 76 h 349"/>
                  <a:gd name="T64" fmla="*/ 3 w 455"/>
                  <a:gd name="T65" fmla="*/ 59 h 349"/>
                  <a:gd name="T66" fmla="*/ 1 w 455"/>
                  <a:gd name="T67" fmla="*/ 32 h 3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55"/>
                  <a:gd name="T103" fmla="*/ 0 h 349"/>
                  <a:gd name="T104" fmla="*/ 455 w 455"/>
                  <a:gd name="T105" fmla="*/ 349 h 3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55" h="349">
                    <a:moveTo>
                      <a:pt x="0" y="75"/>
                    </a:moveTo>
                    <a:lnTo>
                      <a:pt x="7" y="67"/>
                    </a:lnTo>
                    <a:lnTo>
                      <a:pt x="15" y="58"/>
                    </a:lnTo>
                    <a:lnTo>
                      <a:pt x="22" y="50"/>
                    </a:lnTo>
                    <a:lnTo>
                      <a:pt x="29" y="41"/>
                    </a:lnTo>
                    <a:lnTo>
                      <a:pt x="36" y="33"/>
                    </a:lnTo>
                    <a:lnTo>
                      <a:pt x="43" y="25"/>
                    </a:lnTo>
                    <a:lnTo>
                      <a:pt x="50" y="15"/>
                    </a:lnTo>
                    <a:lnTo>
                      <a:pt x="57" y="7"/>
                    </a:lnTo>
                    <a:lnTo>
                      <a:pt x="77" y="7"/>
                    </a:lnTo>
                    <a:lnTo>
                      <a:pt x="98" y="6"/>
                    </a:lnTo>
                    <a:lnTo>
                      <a:pt x="119" y="6"/>
                    </a:lnTo>
                    <a:lnTo>
                      <a:pt x="138" y="5"/>
                    </a:lnTo>
                    <a:lnTo>
                      <a:pt x="159" y="5"/>
                    </a:lnTo>
                    <a:lnTo>
                      <a:pt x="180" y="5"/>
                    </a:lnTo>
                    <a:lnTo>
                      <a:pt x="201" y="4"/>
                    </a:lnTo>
                    <a:lnTo>
                      <a:pt x="221" y="4"/>
                    </a:lnTo>
                    <a:lnTo>
                      <a:pt x="242" y="4"/>
                    </a:lnTo>
                    <a:lnTo>
                      <a:pt x="263" y="3"/>
                    </a:lnTo>
                    <a:lnTo>
                      <a:pt x="284" y="3"/>
                    </a:lnTo>
                    <a:lnTo>
                      <a:pt x="304" y="2"/>
                    </a:lnTo>
                    <a:lnTo>
                      <a:pt x="324" y="2"/>
                    </a:lnTo>
                    <a:lnTo>
                      <a:pt x="345" y="2"/>
                    </a:lnTo>
                    <a:lnTo>
                      <a:pt x="365" y="0"/>
                    </a:lnTo>
                    <a:lnTo>
                      <a:pt x="386" y="0"/>
                    </a:lnTo>
                    <a:lnTo>
                      <a:pt x="394" y="3"/>
                    </a:lnTo>
                    <a:lnTo>
                      <a:pt x="402" y="5"/>
                    </a:lnTo>
                    <a:lnTo>
                      <a:pt x="410" y="7"/>
                    </a:lnTo>
                    <a:lnTo>
                      <a:pt x="418" y="10"/>
                    </a:lnTo>
                    <a:lnTo>
                      <a:pt x="425" y="13"/>
                    </a:lnTo>
                    <a:lnTo>
                      <a:pt x="433" y="15"/>
                    </a:lnTo>
                    <a:lnTo>
                      <a:pt x="440" y="18"/>
                    </a:lnTo>
                    <a:lnTo>
                      <a:pt x="447" y="20"/>
                    </a:lnTo>
                    <a:lnTo>
                      <a:pt x="450" y="82"/>
                    </a:lnTo>
                    <a:lnTo>
                      <a:pt x="452" y="145"/>
                    </a:lnTo>
                    <a:lnTo>
                      <a:pt x="453" y="208"/>
                    </a:lnTo>
                    <a:lnTo>
                      <a:pt x="455" y="271"/>
                    </a:lnTo>
                    <a:lnTo>
                      <a:pt x="448" y="280"/>
                    </a:lnTo>
                    <a:lnTo>
                      <a:pt x="441" y="289"/>
                    </a:lnTo>
                    <a:lnTo>
                      <a:pt x="435" y="299"/>
                    </a:lnTo>
                    <a:lnTo>
                      <a:pt x="428" y="308"/>
                    </a:lnTo>
                    <a:lnTo>
                      <a:pt x="420" y="317"/>
                    </a:lnTo>
                    <a:lnTo>
                      <a:pt x="413" y="326"/>
                    </a:lnTo>
                    <a:lnTo>
                      <a:pt x="405" y="335"/>
                    </a:lnTo>
                    <a:lnTo>
                      <a:pt x="398" y="345"/>
                    </a:lnTo>
                    <a:lnTo>
                      <a:pt x="369" y="346"/>
                    </a:lnTo>
                    <a:lnTo>
                      <a:pt x="342" y="347"/>
                    </a:lnTo>
                    <a:lnTo>
                      <a:pt x="318" y="348"/>
                    </a:lnTo>
                    <a:lnTo>
                      <a:pt x="295" y="348"/>
                    </a:lnTo>
                    <a:lnTo>
                      <a:pt x="274" y="348"/>
                    </a:lnTo>
                    <a:lnTo>
                      <a:pt x="255" y="349"/>
                    </a:lnTo>
                    <a:lnTo>
                      <a:pt x="236" y="349"/>
                    </a:lnTo>
                    <a:lnTo>
                      <a:pt x="218" y="349"/>
                    </a:lnTo>
                    <a:lnTo>
                      <a:pt x="200" y="349"/>
                    </a:lnTo>
                    <a:lnTo>
                      <a:pt x="181" y="349"/>
                    </a:lnTo>
                    <a:lnTo>
                      <a:pt x="163" y="348"/>
                    </a:lnTo>
                    <a:lnTo>
                      <a:pt x="142" y="348"/>
                    </a:lnTo>
                    <a:lnTo>
                      <a:pt x="121" y="348"/>
                    </a:lnTo>
                    <a:lnTo>
                      <a:pt x="98" y="347"/>
                    </a:lnTo>
                    <a:lnTo>
                      <a:pt x="73" y="347"/>
                    </a:lnTo>
                    <a:lnTo>
                      <a:pt x="45" y="346"/>
                    </a:lnTo>
                    <a:lnTo>
                      <a:pt x="37" y="332"/>
                    </a:lnTo>
                    <a:lnTo>
                      <a:pt x="29" y="317"/>
                    </a:lnTo>
                    <a:lnTo>
                      <a:pt x="20" y="303"/>
                    </a:lnTo>
                    <a:lnTo>
                      <a:pt x="12" y="288"/>
                    </a:lnTo>
                    <a:lnTo>
                      <a:pt x="9" y="235"/>
                    </a:lnTo>
                    <a:lnTo>
                      <a:pt x="6" y="181"/>
                    </a:lnTo>
                    <a:lnTo>
                      <a:pt x="4" y="128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3F7FD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1" name="Freeform 58"/>
              <p:cNvSpPr>
                <a:spLocks/>
              </p:cNvSpPr>
              <p:nvPr/>
            </p:nvSpPr>
            <p:spPr bwMode="auto">
              <a:xfrm>
                <a:off x="1272" y="2926"/>
                <a:ext cx="203" cy="154"/>
              </a:xfrm>
              <a:custGeom>
                <a:avLst/>
                <a:gdLst>
                  <a:gd name="T0" fmla="*/ 2 w 404"/>
                  <a:gd name="T1" fmla="*/ 17 h 310"/>
                  <a:gd name="T2" fmla="*/ 6 w 404"/>
                  <a:gd name="T3" fmla="*/ 13 h 310"/>
                  <a:gd name="T4" fmla="*/ 10 w 404"/>
                  <a:gd name="T5" fmla="*/ 8 h 310"/>
                  <a:gd name="T6" fmla="*/ 14 w 404"/>
                  <a:gd name="T7" fmla="*/ 4 h 310"/>
                  <a:gd name="T8" fmla="*/ 20 w 404"/>
                  <a:gd name="T9" fmla="*/ 1 h 310"/>
                  <a:gd name="T10" fmla="*/ 28 w 404"/>
                  <a:gd name="T11" fmla="*/ 1 h 310"/>
                  <a:gd name="T12" fmla="*/ 36 w 404"/>
                  <a:gd name="T13" fmla="*/ 1 h 310"/>
                  <a:gd name="T14" fmla="*/ 45 w 404"/>
                  <a:gd name="T15" fmla="*/ 1 h 310"/>
                  <a:gd name="T16" fmla="*/ 53 w 404"/>
                  <a:gd name="T17" fmla="*/ 1 h 310"/>
                  <a:gd name="T18" fmla="*/ 62 w 404"/>
                  <a:gd name="T19" fmla="*/ 0 h 310"/>
                  <a:gd name="T20" fmla="*/ 70 w 404"/>
                  <a:gd name="T21" fmla="*/ 0 h 310"/>
                  <a:gd name="T22" fmla="*/ 78 w 404"/>
                  <a:gd name="T23" fmla="*/ 0 h 310"/>
                  <a:gd name="T24" fmla="*/ 85 w 404"/>
                  <a:gd name="T25" fmla="*/ 0 h 310"/>
                  <a:gd name="T26" fmla="*/ 89 w 404"/>
                  <a:gd name="T27" fmla="*/ 1 h 310"/>
                  <a:gd name="T28" fmla="*/ 93 w 404"/>
                  <a:gd name="T29" fmla="*/ 2 h 310"/>
                  <a:gd name="T30" fmla="*/ 98 w 404"/>
                  <a:gd name="T31" fmla="*/ 3 h 310"/>
                  <a:gd name="T32" fmla="*/ 100 w 404"/>
                  <a:gd name="T33" fmla="*/ 17 h 310"/>
                  <a:gd name="T34" fmla="*/ 102 w 404"/>
                  <a:gd name="T35" fmla="*/ 43 h 310"/>
                  <a:gd name="T36" fmla="*/ 100 w 404"/>
                  <a:gd name="T37" fmla="*/ 58 h 310"/>
                  <a:gd name="T38" fmla="*/ 96 w 404"/>
                  <a:gd name="T39" fmla="*/ 63 h 310"/>
                  <a:gd name="T40" fmla="*/ 92 w 404"/>
                  <a:gd name="T41" fmla="*/ 68 h 310"/>
                  <a:gd name="T42" fmla="*/ 88 w 404"/>
                  <a:gd name="T43" fmla="*/ 73 h 310"/>
                  <a:gd name="T44" fmla="*/ 80 w 404"/>
                  <a:gd name="T45" fmla="*/ 76 h 310"/>
                  <a:gd name="T46" fmla="*/ 69 w 404"/>
                  <a:gd name="T47" fmla="*/ 76 h 310"/>
                  <a:gd name="T48" fmla="*/ 60 w 404"/>
                  <a:gd name="T49" fmla="*/ 77 h 310"/>
                  <a:gd name="T50" fmla="*/ 52 w 404"/>
                  <a:gd name="T51" fmla="*/ 77 h 310"/>
                  <a:gd name="T52" fmla="*/ 45 w 404"/>
                  <a:gd name="T53" fmla="*/ 77 h 310"/>
                  <a:gd name="T54" fmla="*/ 37 w 404"/>
                  <a:gd name="T55" fmla="*/ 77 h 310"/>
                  <a:gd name="T56" fmla="*/ 29 w 404"/>
                  <a:gd name="T57" fmla="*/ 76 h 310"/>
                  <a:gd name="T58" fmla="*/ 18 w 404"/>
                  <a:gd name="T59" fmla="*/ 76 h 310"/>
                  <a:gd name="T60" fmla="*/ 11 w 404"/>
                  <a:gd name="T61" fmla="*/ 74 h 310"/>
                  <a:gd name="T62" fmla="*/ 9 w 404"/>
                  <a:gd name="T63" fmla="*/ 70 h 310"/>
                  <a:gd name="T64" fmla="*/ 7 w 404"/>
                  <a:gd name="T65" fmla="*/ 66 h 310"/>
                  <a:gd name="T66" fmla="*/ 5 w 404"/>
                  <a:gd name="T67" fmla="*/ 62 h 310"/>
                  <a:gd name="T68" fmla="*/ 3 w 404"/>
                  <a:gd name="T69" fmla="*/ 50 h 310"/>
                  <a:gd name="T70" fmla="*/ 1 w 404"/>
                  <a:gd name="T71" fmla="*/ 30 h 3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4"/>
                  <a:gd name="T109" fmla="*/ 0 h 310"/>
                  <a:gd name="T110" fmla="*/ 404 w 404"/>
                  <a:gd name="T111" fmla="*/ 310 h 3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4" h="310">
                    <a:moveTo>
                      <a:pt x="0" y="80"/>
                    </a:moveTo>
                    <a:lnTo>
                      <a:pt x="8" y="70"/>
                    </a:lnTo>
                    <a:lnTo>
                      <a:pt x="15" y="61"/>
                    </a:lnTo>
                    <a:lnTo>
                      <a:pt x="23" y="52"/>
                    </a:lnTo>
                    <a:lnTo>
                      <a:pt x="31" y="43"/>
                    </a:lnTo>
                    <a:lnTo>
                      <a:pt x="38" y="35"/>
                    </a:lnTo>
                    <a:lnTo>
                      <a:pt x="46" y="25"/>
                    </a:lnTo>
                    <a:lnTo>
                      <a:pt x="53" y="16"/>
                    </a:lnTo>
                    <a:lnTo>
                      <a:pt x="61" y="7"/>
                    </a:lnTo>
                    <a:lnTo>
                      <a:pt x="77" y="7"/>
                    </a:lnTo>
                    <a:lnTo>
                      <a:pt x="94" y="6"/>
                    </a:lnTo>
                    <a:lnTo>
                      <a:pt x="110" y="6"/>
                    </a:lnTo>
                    <a:lnTo>
                      <a:pt x="128" y="5"/>
                    </a:lnTo>
                    <a:lnTo>
                      <a:pt x="144" y="5"/>
                    </a:lnTo>
                    <a:lnTo>
                      <a:pt x="161" y="5"/>
                    </a:lnTo>
                    <a:lnTo>
                      <a:pt x="177" y="4"/>
                    </a:lnTo>
                    <a:lnTo>
                      <a:pt x="194" y="4"/>
                    </a:lnTo>
                    <a:lnTo>
                      <a:pt x="211" y="4"/>
                    </a:lnTo>
                    <a:lnTo>
                      <a:pt x="228" y="2"/>
                    </a:lnTo>
                    <a:lnTo>
                      <a:pt x="244" y="2"/>
                    </a:lnTo>
                    <a:lnTo>
                      <a:pt x="261" y="1"/>
                    </a:lnTo>
                    <a:lnTo>
                      <a:pt x="277" y="1"/>
                    </a:lnTo>
                    <a:lnTo>
                      <a:pt x="295" y="1"/>
                    </a:lnTo>
                    <a:lnTo>
                      <a:pt x="311" y="0"/>
                    </a:lnTo>
                    <a:lnTo>
                      <a:pt x="328" y="0"/>
                    </a:lnTo>
                    <a:lnTo>
                      <a:pt x="336" y="2"/>
                    </a:lnTo>
                    <a:lnTo>
                      <a:pt x="345" y="5"/>
                    </a:lnTo>
                    <a:lnTo>
                      <a:pt x="353" y="7"/>
                    </a:lnTo>
                    <a:lnTo>
                      <a:pt x="363" y="8"/>
                    </a:lnTo>
                    <a:lnTo>
                      <a:pt x="371" y="10"/>
                    </a:lnTo>
                    <a:lnTo>
                      <a:pt x="379" y="13"/>
                    </a:lnTo>
                    <a:lnTo>
                      <a:pt x="388" y="15"/>
                    </a:lnTo>
                    <a:lnTo>
                      <a:pt x="396" y="17"/>
                    </a:lnTo>
                    <a:lnTo>
                      <a:pt x="398" y="69"/>
                    </a:lnTo>
                    <a:lnTo>
                      <a:pt x="401" y="121"/>
                    </a:lnTo>
                    <a:lnTo>
                      <a:pt x="402" y="174"/>
                    </a:lnTo>
                    <a:lnTo>
                      <a:pt x="404" y="226"/>
                    </a:lnTo>
                    <a:lnTo>
                      <a:pt x="397" y="236"/>
                    </a:lnTo>
                    <a:lnTo>
                      <a:pt x="389" y="245"/>
                    </a:lnTo>
                    <a:lnTo>
                      <a:pt x="382" y="256"/>
                    </a:lnTo>
                    <a:lnTo>
                      <a:pt x="374" y="265"/>
                    </a:lnTo>
                    <a:lnTo>
                      <a:pt x="366" y="275"/>
                    </a:lnTo>
                    <a:lnTo>
                      <a:pt x="358" y="286"/>
                    </a:lnTo>
                    <a:lnTo>
                      <a:pt x="351" y="295"/>
                    </a:lnTo>
                    <a:lnTo>
                      <a:pt x="343" y="305"/>
                    </a:lnTo>
                    <a:lnTo>
                      <a:pt x="318" y="306"/>
                    </a:lnTo>
                    <a:lnTo>
                      <a:pt x="295" y="308"/>
                    </a:lnTo>
                    <a:lnTo>
                      <a:pt x="274" y="308"/>
                    </a:lnTo>
                    <a:lnTo>
                      <a:pt x="255" y="309"/>
                    </a:lnTo>
                    <a:lnTo>
                      <a:pt x="238" y="309"/>
                    </a:lnTo>
                    <a:lnTo>
                      <a:pt x="222" y="309"/>
                    </a:lnTo>
                    <a:lnTo>
                      <a:pt x="207" y="310"/>
                    </a:lnTo>
                    <a:lnTo>
                      <a:pt x="192" y="309"/>
                    </a:lnTo>
                    <a:lnTo>
                      <a:pt x="178" y="309"/>
                    </a:lnTo>
                    <a:lnTo>
                      <a:pt x="163" y="309"/>
                    </a:lnTo>
                    <a:lnTo>
                      <a:pt x="148" y="309"/>
                    </a:lnTo>
                    <a:lnTo>
                      <a:pt x="131" y="309"/>
                    </a:lnTo>
                    <a:lnTo>
                      <a:pt x="114" y="308"/>
                    </a:lnTo>
                    <a:lnTo>
                      <a:pt x="94" y="308"/>
                    </a:lnTo>
                    <a:lnTo>
                      <a:pt x="72" y="306"/>
                    </a:lnTo>
                    <a:lnTo>
                      <a:pt x="48" y="306"/>
                    </a:lnTo>
                    <a:lnTo>
                      <a:pt x="43" y="298"/>
                    </a:lnTo>
                    <a:lnTo>
                      <a:pt x="39" y="290"/>
                    </a:lnTo>
                    <a:lnTo>
                      <a:pt x="34" y="283"/>
                    </a:lnTo>
                    <a:lnTo>
                      <a:pt x="31" y="275"/>
                    </a:lnTo>
                    <a:lnTo>
                      <a:pt x="26" y="267"/>
                    </a:lnTo>
                    <a:lnTo>
                      <a:pt x="22" y="259"/>
                    </a:lnTo>
                    <a:lnTo>
                      <a:pt x="17" y="252"/>
                    </a:lnTo>
                    <a:lnTo>
                      <a:pt x="12" y="244"/>
                    </a:lnTo>
                    <a:lnTo>
                      <a:pt x="9" y="203"/>
                    </a:lnTo>
                    <a:lnTo>
                      <a:pt x="7" y="161"/>
                    </a:lnTo>
                    <a:lnTo>
                      <a:pt x="3" y="121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4982E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2" name="Freeform 59"/>
              <p:cNvSpPr>
                <a:spLocks/>
              </p:cNvSpPr>
              <p:nvPr/>
            </p:nvSpPr>
            <p:spPr bwMode="auto">
              <a:xfrm>
                <a:off x="1286" y="2936"/>
                <a:ext cx="176" cy="135"/>
              </a:xfrm>
              <a:custGeom>
                <a:avLst/>
                <a:gdLst>
                  <a:gd name="T0" fmla="*/ 0 w 353"/>
                  <a:gd name="T1" fmla="*/ 21 h 269"/>
                  <a:gd name="T2" fmla="*/ 16 w 353"/>
                  <a:gd name="T3" fmla="*/ 2 h 269"/>
                  <a:gd name="T4" fmla="*/ 67 w 353"/>
                  <a:gd name="T5" fmla="*/ 0 h 269"/>
                  <a:gd name="T6" fmla="*/ 86 w 353"/>
                  <a:gd name="T7" fmla="*/ 4 h 269"/>
                  <a:gd name="T8" fmla="*/ 88 w 353"/>
                  <a:gd name="T9" fmla="*/ 46 h 269"/>
                  <a:gd name="T10" fmla="*/ 72 w 353"/>
                  <a:gd name="T11" fmla="*/ 67 h 269"/>
                  <a:gd name="T12" fmla="*/ 66 w 353"/>
                  <a:gd name="T13" fmla="*/ 67 h 269"/>
                  <a:gd name="T14" fmla="*/ 61 w 353"/>
                  <a:gd name="T15" fmla="*/ 67 h 269"/>
                  <a:gd name="T16" fmla="*/ 57 w 353"/>
                  <a:gd name="T17" fmla="*/ 67 h 269"/>
                  <a:gd name="T18" fmla="*/ 53 w 353"/>
                  <a:gd name="T19" fmla="*/ 67 h 269"/>
                  <a:gd name="T20" fmla="*/ 50 w 353"/>
                  <a:gd name="T21" fmla="*/ 68 h 269"/>
                  <a:gd name="T22" fmla="*/ 47 w 353"/>
                  <a:gd name="T23" fmla="*/ 68 h 269"/>
                  <a:gd name="T24" fmla="*/ 44 w 353"/>
                  <a:gd name="T25" fmla="*/ 68 h 269"/>
                  <a:gd name="T26" fmla="*/ 41 w 353"/>
                  <a:gd name="T27" fmla="*/ 68 h 269"/>
                  <a:gd name="T28" fmla="*/ 39 w 353"/>
                  <a:gd name="T29" fmla="*/ 67 h 269"/>
                  <a:gd name="T30" fmla="*/ 36 w 353"/>
                  <a:gd name="T31" fmla="*/ 67 h 269"/>
                  <a:gd name="T32" fmla="*/ 33 w 353"/>
                  <a:gd name="T33" fmla="*/ 67 h 269"/>
                  <a:gd name="T34" fmla="*/ 30 w 353"/>
                  <a:gd name="T35" fmla="*/ 67 h 269"/>
                  <a:gd name="T36" fmla="*/ 26 w 353"/>
                  <a:gd name="T37" fmla="*/ 67 h 269"/>
                  <a:gd name="T38" fmla="*/ 22 w 353"/>
                  <a:gd name="T39" fmla="*/ 67 h 269"/>
                  <a:gd name="T40" fmla="*/ 18 w 353"/>
                  <a:gd name="T41" fmla="*/ 67 h 269"/>
                  <a:gd name="T42" fmla="*/ 13 w 353"/>
                  <a:gd name="T43" fmla="*/ 67 h 269"/>
                  <a:gd name="T44" fmla="*/ 3 w 353"/>
                  <a:gd name="T45" fmla="*/ 51 h 269"/>
                  <a:gd name="T46" fmla="*/ 0 w 353"/>
                  <a:gd name="T47" fmla="*/ 21 h 26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3"/>
                  <a:gd name="T73" fmla="*/ 0 h 269"/>
                  <a:gd name="T74" fmla="*/ 353 w 353"/>
                  <a:gd name="T75" fmla="*/ 269 h 26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3" h="269">
                    <a:moveTo>
                      <a:pt x="0" y="83"/>
                    </a:moveTo>
                    <a:lnTo>
                      <a:pt x="65" y="7"/>
                    </a:lnTo>
                    <a:lnTo>
                      <a:pt x="270" y="0"/>
                    </a:lnTo>
                    <a:lnTo>
                      <a:pt x="345" y="15"/>
                    </a:lnTo>
                    <a:lnTo>
                      <a:pt x="353" y="181"/>
                    </a:lnTo>
                    <a:lnTo>
                      <a:pt x="288" y="266"/>
                    </a:lnTo>
                    <a:lnTo>
                      <a:pt x="266" y="267"/>
                    </a:lnTo>
                    <a:lnTo>
                      <a:pt x="247" y="268"/>
                    </a:lnTo>
                    <a:lnTo>
                      <a:pt x="229" y="268"/>
                    </a:lnTo>
                    <a:lnTo>
                      <a:pt x="214" y="268"/>
                    </a:lnTo>
                    <a:lnTo>
                      <a:pt x="201" y="269"/>
                    </a:lnTo>
                    <a:lnTo>
                      <a:pt x="189" y="269"/>
                    </a:lnTo>
                    <a:lnTo>
                      <a:pt x="178" y="269"/>
                    </a:lnTo>
                    <a:lnTo>
                      <a:pt x="167" y="269"/>
                    </a:lnTo>
                    <a:lnTo>
                      <a:pt x="157" y="268"/>
                    </a:lnTo>
                    <a:lnTo>
                      <a:pt x="147" y="268"/>
                    </a:lnTo>
                    <a:lnTo>
                      <a:pt x="135" y="268"/>
                    </a:lnTo>
                    <a:lnTo>
                      <a:pt x="122" y="268"/>
                    </a:lnTo>
                    <a:lnTo>
                      <a:pt x="107" y="267"/>
                    </a:lnTo>
                    <a:lnTo>
                      <a:pt x="91" y="267"/>
                    </a:lnTo>
                    <a:lnTo>
                      <a:pt x="73" y="266"/>
                    </a:lnTo>
                    <a:lnTo>
                      <a:pt x="52" y="266"/>
                    </a:lnTo>
                    <a:lnTo>
                      <a:pt x="14" y="201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3" name="Freeform 60"/>
              <p:cNvSpPr>
                <a:spLocks/>
              </p:cNvSpPr>
              <p:nvPr/>
            </p:nvSpPr>
            <p:spPr bwMode="auto">
              <a:xfrm>
                <a:off x="1073" y="3216"/>
                <a:ext cx="615" cy="23"/>
              </a:xfrm>
              <a:custGeom>
                <a:avLst/>
                <a:gdLst>
                  <a:gd name="T0" fmla="*/ 9 w 1231"/>
                  <a:gd name="T1" fmla="*/ 3 h 46"/>
                  <a:gd name="T2" fmla="*/ 24 w 1231"/>
                  <a:gd name="T3" fmla="*/ 4 h 46"/>
                  <a:gd name="T4" fmla="*/ 38 w 1231"/>
                  <a:gd name="T5" fmla="*/ 5 h 46"/>
                  <a:gd name="T6" fmla="*/ 53 w 1231"/>
                  <a:gd name="T7" fmla="*/ 6 h 46"/>
                  <a:gd name="T8" fmla="*/ 67 w 1231"/>
                  <a:gd name="T9" fmla="*/ 7 h 46"/>
                  <a:gd name="T10" fmla="*/ 82 w 1231"/>
                  <a:gd name="T11" fmla="*/ 7 h 46"/>
                  <a:gd name="T12" fmla="*/ 96 w 1231"/>
                  <a:gd name="T13" fmla="*/ 8 h 46"/>
                  <a:gd name="T14" fmla="*/ 110 w 1231"/>
                  <a:gd name="T15" fmla="*/ 8 h 46"/>
                  <a:gd name="T16" fmla="*/ 124 w 1231"/>
                  <a:gd name="T17" fmla="*/ 8 h 46"/>
                  <a:gd name="T18" fmla="*/ 139 w 1231"/>
                  <a:gd name="T19" fmla="*/ 8 h 46"/>
                  <a:gd name="T20" fmla="*/ 153 w 1231"/>
                  <a:gd name="T21" fmla="*/ 8 h 46"/>
                  <a:gd name="T22" fmla="*/ 167 w 1231"/>
                  <a:gd name="T23" fmla="*/ 7 h 46"/>
                  <a:gd name="T24" fmla="*/ 182 w 1231"/>
                  <a:gd name="T25" fmla="*/ 7 h 46"/>
                  <a:gd name="T26" fmla="*/ 196 w 1231"/>
                  <a:gd name="T27" fmla="*/ 7 h 46"/>
                  <a:gd name="T28" fmla="*/ 211 w 1231"/>
                  <a:gd name="T29" fmla="*/ 6 h 46"/>
                  <a:gd name="T30" fmla="*/ 226 w 1231"/>
                  <a:gd name="T31" fmla="*/ 6 h 46"/>
                  <a:gd name="T32" fmla="*/ 307 w 1231"/>
                  <a:gd name="T33" fmla="*/ 0 h 46"/>
                  <a:gd name="T34" fmla="*/ 247 w 1231"/>
                  <a:gd name="T35" fmla="*/ 9 h 46"/>
                  <a:gd name="T36" fmla="*/ 232 w 1231"/>
                  <a:gd name="T37" fmla="*/ 10 h 46"/>
                  <a:gd name="T38" fmla="*/ 216 w 1231"/>
                  <a:gd name="T39" fmla="*/ 11 h 46"/>
                  <a:gd name="T40" fmla="*/ 200 w 1231"/>
                  <a:gd name="T41" fmla="*/ 11 h 46"/>
                  <a:gd name="T42" fmla="*/ 185 w 1231"/>
                  <a:gd name="T43" fmla="*/ 12 h 46"/>
                  <a:gd name="T44" fmla="*/ 170 w 1231"/>
                  <a:gd name="T45" fmla="*/ 12 h 46"/>
                  <a:gd name="T46" fmla="*/ 154 w 1231"/>
                  <a:gd name="T47" fmla="*/ 12 h 46"/>
                  <a:gd name="T48" fmla="*/ 139 w 1231"/>
                  <a:gd name="T49" fmla="*/ 12 h 46"/>
                  <a:gd name="T50" fmla="*/ 123 w 1231"/>
                  <a:gd name="T51" fmla="*/ 12 h 46"/>
                  <a:gd name="T52" fmla="*/ 108 w 1231"/>
                  <a:gd name="T53" fmla="*/ 12 h 46"/>
                  <a:gd name="T54" fmla="*/ 93 w 1231"/>
                  <a:gd name="T55" fmla="*/ 11 h 46"/>
                  <a:gd name="T56" fmla="*/ 77 w 1231"/>
                  <a:gd name="T57" fmla="*/ 11 h 46"/>
                  <a:gd name="T58" fmla="*/ 62 w 1231"/>
                  <a:gd name="T59" fmla="*/ 10 h 46"/>
                  <a:gd name="T60" fmla="*/ 47 w 1231"/>
                  <a:gd name="T61" fmla="*/ 10 h 46"/>
                  <a:gd name="T62" fmla="*/ 31 w 1231"/>
                  <a:gd name="T63" fmla="*/ 10 h 46"/>
                  <a:gd name="T64" fmla="*/ 15 w 1231"/>
                  <a:gd name="T65" fmla="*/ 10 h 46"/>
                  <a:gd name="T66" fmla="*/ 0 w 1231"/>
                  <a:gd name="T67" fmla="*/ 10 h 46"/>
                  <a:gd name="T68" fmla="*/ 0 w 1231"/>
                  <a:gd name="T69" fmla="*/ 6 h 46"/>
                  <a:gd name="T70" fmla="*/ 1 w 1231"/>
                  <a:gd name="T71" fmla="*/ 2 h 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31"/>
                  <a:gd name="T109" fmla="*/ 0 h 46"/>
                  <a:gd name="T110" fmla="*/ 1231 w 1231"/>
                  <a:gd name="T111" fmla="*/ 46 h 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31" h="46">
                    <a:moveTo>
                      <a:pt x="6" y="8"/>
                    </a:moveTo>
                    <a:lnTo>
                      <a:pt x="36" y="11"/>
                    </a:lnTo>
                    <a:lnTo>
                      <a:pt x="66" y="13"/>
                    </a:lnTo>
                    <a:lnTo>
                      <a:pt x="96" y="16"/>
                    </a:lnTo>
                    <a:lnTo>
                      <a:pt x="124" y="18"/>
                    </a:lnTo>
                    <a:lnTo>
                      <a:pt x="154" y="20"/>
                    </a:lnTo>
                    <a:lnTo>
                      <a:pt x="183" y="23"/>
                    </a:lnTo>
                    <a:lnTo>
                      <a:pt x="213" y="24"/>
                    </a:lnTo>
                    <a:lnTo>
                      <a:pt x="242" y="26"/>
                    </a:lnTo>
                    <a:lnTo>
                      <a:pt x="271" y="27"/>
                    </a:lnTo>
                    <a:lnTo>
                      <a:pt x="300" y="28"/>
                    </a:lnTo>
                    <a:lnTo>
                      <a:pt x="328" y="28"/>
                    </a:lnTo>
                    <a:lnTo>
                      <a:pt x="357" y="30"/>
                    </a:lnTo>
                    <a:lnTo>
                      <a:pt x="385" y="31"/>
                    </a:lnTo>
                    <a:lnTo>
                      <a:pt x="414" y="31"/>
                    </a:lnTo>
                    <a:lnTo>
                      <a:pt x="442" y="31"/>
                    </a:lnTo>
                    <a:lnTo>
                      <a:pt x="471" y="31"/>
                    </a:lnTo>
                    <a:lnTo>
                      <a:pt x="499" y="31"/>
                    </a:lnTo>
                    <a:lnTo>
                      <a:pt x="528" y="31"/>
                    </a:lnTo>
                    <a:lnTo>
                      <a:pt x="557" y="31"/>
                    </a:lnTo>
                    <a:lnTo>
                      <a:pt x="585" y="31"/>
                    </a:lnTo>
                    <a:lnTo>
                      <a:pt x="614" y="30"/>
                    </a:lnTo>
                    <a:lnTo>
                      <a:pt x="643" y="30"/>
                    </a:lnTo>
                    <a:lnTo>
                      <a:pt x="671" y="28"/>
                    </a:lnTo>
                    <a:lnTo>
                      <a:pt x="699" y="28"/>
                    </a:lnTo>
                    <a:lnTo>
                      <a:pt x="729" y="27"/>
                    </a:lnTo>
                    <a:lnTo>
                      <a:pt x="758" y="26"/>
                    </a:lnTo>
                    <a:lnTo>
                      <a:pt x="787" y="26"/>
                    </a:lnTo>
                    <a:lnTo>
                      <a:pt x="816" y="25"/>
                    </a:lnTo>
                    <a:lnTo>
                      <a:pt x="846" y="24"/>
                    </a:lnTo>
                    <a:lnTo>
                      <a:pt x="875" y="24"/>
                    </a:lnTo>
                    <a:lnTo>
                      <a:pt x="904" y="23"/>
                    </a:lnTo>
                    <a:lnTo>
                      <a:pt x="934" y="22"/>
                    </a:lnTo>
                    <a:lnTo>
                      <a:pt x="1231" y="0"/>
                    </a:lnTo>
                    <a:lnTo>
                      <a:pt x="1231" y="22"/>
                    </a:lnTo>
                    <a:lnTo>
                      <a:pt x="990" y="34"/>
                    </a:lnTo>
                    <a:lnTo>
                      <a:pt x="959" y="36"/>
                    </a:lnTo>
                    <a:lnTo>
                      <a:pt x="928" y="38"/>
                    </a:lnTo>
                    <a:lnTo>
                      <a:pt x="896" y="40"/>
                    </a:lnTo>
                    <a:lnTo>
                      <a:pt x="865" y="41"/>
                    </a:lnTo>
                    <a:lnTo>
                      <a:pt x="834" y="42"/>
                    </a:lnTo>
                    <a:lnTo>
                      <a:pt x="803" y="43"/>
                    </a:lnTo>
                    <a:lnTo>
                      <a:pt x="772" y="45"/>
                    </a:lnTo>
                    <a:lnTo>
                      <a:pt x="741" y="45"/>
                    </a:lnTo>
                    <a:lnTo>
                      <a:pt x="711" y="46"/>
                    </a:lnTo>
                    <a:lnTo>
                      <a:pt x="680" y="46"/>
                    </a:lnTo>
                    <a:lnTo>
                      <a:pt x="649" y="46"/>
                    </a:lnTo>
                    <a:lnTo>
                      <a:pt x="619" y="46"/>
                    </a:lnTo>
                    <a:lnTo>
                      <a:pt x="588" y="46"/>
                    </a:lnTo>
                    <a:lnTo>
                      <a:pt x="557" y="46"/>
                    </a:lnTo>
                    <a:lnTo>
                      <a:pt x="527" y="46"/>
                    </a:lnTo>
                    <a:lnTo>
                      <a:pt x="495" y="45"/>
                    </a:lnTo>
                    <a:lnTo>
                      <a:pt x="464" y="45"/>
                    </a:lnTo>
                    <a:lnTo>
                      <a:pt x="434" y="45"/>
                    </a:lnTo>
                    <a:lnTo>
                      <a:pt x="403" y="43"/>
                    </a:lnTo>
                    <a:lnTo>
                      <a:pt x="372" y="43"/>
                    </a:lnTo>
                    <a:lnTo>
                      <a:pt x="342" y="42"/>
                    </a:lnTo>
                    <a:lnTo>
                      <a:pt x="311" y="42"/>
                    </a:lnTo>
                    <a:lnTo>
                      <a:pt x="280" y="41"/>
                    </a:lnTo>
                    <a:lnTo>
                      <a:pt x="250" y="40"/>
                    </a:lnTo>
                    <a:lnTo>
                      <a:pt x="219" y="40"/>
                    </a:lnTo>
                    <a:lnTo>
                      <a:pt x="188" y="40"/>
                    </a:lnTo>
                    <a:lnTo>
                      <a:pt x="157" y="39"/>
                    </a:lnTo>
                    <a:lnTo>
                      <a:pt x="126" y="39"/>
                    </a:lnTo>
                    <a:lnTo>
                      <a:pt x="95" y="38"/>
                    </a:lnTo>
                    <a:lnTo>
                      <a:pt x="63" y="38"/>
                    </a:lnTo>
                    <a:lnTo>
                      <a:pt x="32" y="38"/>
                    </a:lnTo>
                    <a:lnTo>
                      <a:pt x="1" y="38"/>
                    </a:lnTo>
                    <a:lnTo>
                      <a:pt x="1" y="33"/>
                    </a:lnTo>
                    <a:lnTo>
                      <a:pt x="0" y="23"/>
                    </a:lnTo>
                    <a:lnTo>
                      <a:pt x="1" y="12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82758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4" name="Freeform 61"/>
              <p:cNvSpPr>
                <a:spLocks/>
              </p:cNvSpPr>
              <p:nvPr/>
            </p:nvSpPr>
            <p:spPr bwMode="auto">
              <a:xfrm>
                <a:off x="1128" y="3170"/>
                <a:ext cx="492" cy="29"/>
              </a:xfrm>
              <a:custGeom>
                <a:avLst/>
                <a:gdLst>
                  <a:gd name="T0" fmla="*/ 0 w 984"/>
                  <a:gd name="T1" fmla="*/ 11 h 59"/>
                  <a:gd name="T2" fmla="*/ 16 w 984"/>
                  <a:gd name="T3" fmla="*/ 12 h 59"/>
                  <a:gd name="T4" fmla="*/ 32 w 984"/>
                  <a:gd name="T5" fmla="*/ 13 h 59"/>
                  <a:gd name="T6" fmla="*/ 49 w 984"/>
                  <a:gd name="T7" fmla="*/ 13 h 59"/>
                  <a:gd name="T8" fmla="*/ 65 w 984"/>
                  <a:gd name="T9" fmla="*/ 14 h 59"/>
                  <a:gd name="T10" fmla="*/ 82 w 984"/>
                  <a:gd name="T11" fmla="*/ 14 h 59"/>
                  <a:gd name="T12" fmla="*/ 98 w 984"/>
                  <a:gd name="T13" fmla="*/ 14 h 59"/>
                  <a:gd name="T14" fmla="*/ 115 w 984"/>
                  <a:gd name="T15" fmla="*/ 14 h 59"/>
                  <a:gd name="T16" fmla="*/ 131 w 984"/>
                  <a:gd name="T17" fmla="*/ 14 h 59"/>
                  <a:gd name="T18" fmla="*/ 147 w 984"/>
                  <a:gd name="T19" fmla="*/ 14 h 59"/>
                  <a:gd name="T20" fmla="*/ 163 w 984"/>
                  <a:gd name="T21" fmla="*/ 14 h 59"/>
                  <a:gd name="T22" fmla="*/ 178 w 984"/>
                  <a:gd name="T23" fmla="*/ 13 h 59"/>
                  <a:gd name="T24" fmla="*/ 193 w 984"/>
                  <a:gd name="T25" fmla="*/ 12 h 59"/>
                  <a:gd name="T26" fmla="*/ 207 w 984"/>
                  <a:gd name="T27" fmla="*/ 11 h 59"/>
                  <a:gd name="T28" fmla="*/ 221 w 984"/>
                  <a:gd name="T29" fmla="*/ 10 h 59"/>
                  <a:gd name="T30" fmla="*/ 234 w 984"/>
                  <a:gd name="T31" fmla="*/ 9 h 59"/>
                  <a:gd name="T32" fmla="*/ 246 w 984"/>
                  <a:gd name="T33" fmla="*/ 7 h 59"/>
                  <a:gd name="T34" fmla="*/ 234 w 984"/>
                  <a:gd name="T35" fmla="*/ 4 h 59"/>
                  <a:gd name="T36" fmla="*/ 221 w 984"/>
                  <a:gd name="T37" fmla="*/ 5 h 59"/>
                  <a:gd name="T38" fmla="*/ 208 w 984"/>
                  <a:gd name="T39" fmla="*/ 6 h 59"/>
                  <a:gd name="T40" fmla="*/ 195 w 984"/>
                  <a:gd name="T41" fmla="*/ 6 h 59"/>
                  <a:gd name="T42" fmla="*/ 181 w 984"/>
                  <a:gd name="T43" fmla="*/ 7 h 59"/>
                  <a:gd name="T44" fmla="*/ 167 w 984"/>
                  <a:gd name="T45" fmla="*/ 7 h 59"/>
                  <a:gd name="T46" fmla="*/ 154 w 984"/>
                  <a:gd name="T47" fmla="*/ 7 h 59"/>
                  <a:gd name="T48" fmla="*/ 139 w 984"/>
                  <a:gd name="T49" fmla="*/ 7 h 59"/>
                  <a:gd name="T50" fmla="*/ 125 w 984"/>
                  <a:gd name="T51" fmla="*/ 7 h 59"/>
                  <a:gd name="T52" fmla="*/ 111 w 984"/>
                  <a:gd name="T53" fmla="*/ 7 h 59"/>
                  <a:gd name="T54" fmla="*/ 97 w 984"/>
                  <a:gd name="T55" fmla="*/ 7 h 59"/>
                  <a:gd name="T56" fmla="*/ 82 w 984"/>
                  <a:gd name="T57" fmla="*/ 7 h 59"/>
                  <a:gd name="T58" fmla="*/ 68 w 984"/>
                  <a:gd name="T59" fmla="*/ 7 h 59"/>
                  <a:gd name="T60" fmla="*/ 54 w 984"/>
                  <a:gd name="T61" fmla="*/ 6 h 59"/>
                  <a:gd name="T62" fmla="*/ 39 w 984"/>
                  <a:gd name="T63" fmla="*/ 6 h 59"/>
                  <a:gd name="T64" fmla="*/ 25 w 984"/>
                  <a:gd name="T65" fmla="*/ 6 h 59"/>
                  <a:gd name="T66" fmla="*/ 11 w 984"/>
                  <a:gd name="T67" fmla="*/ 6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84"/>
                  <a:gd name="T103" fmla="*/ 0 h 59"/>
                  <a:gd name="T104" fmla="*/ 984 w 984"/>
                  <a:gd name="T105" fmla="*/ 59 h 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84" h="59">
                    <a:moveTo>
                      <a:pt x="4" y="18"/>
                    </a:moveTo>
                    <a:lnTo>
                      <a:pt x="0" y="46"/>
                    </a:lnTo>
                    <a:lnTo>
                      <a:pt x="31" y="48"/>
                    </a:lnTo>
                    <a:lnTo>
                      <a:pt x="63" y="50"/>
                    </a:lnTo>
                    <a:lnTo>
                      <a:pt x="95" y="51"/>
                    </a:lnTo>
                    <a:lnTo>
                      <a:pt x="128" y="52"/>
                    </a:lnTo>
                    <a:lnTo>
                      <a:pt x="161" y="53"/>
                    </a:lnTo>
                    <a:lnTo>
                      <a:pt x="193" y="54"/>
                    </a:lnTo>
                    <a:lnTo>
                      <a:pt x="227" y="56"/>
                    </a:lnTo>
                    <a:lnTo>
                      <a:pt x="259" y="56"/>
                    </a:lnTo>
                    <a:lnTo>
                      <a:pt x="292" y="57"/>
                    </a:lnTo>
                    <a:lnTo>
                      <a:pt x="326" y="58"/>
                    </a:lnTo>
                    <a:lnTo>
                      <a:pt x="359" y="58"/>
                    </a:lnTo>
                    <a:lnTo>
                      <a:pt x="391" y="58"/>
                    </a:lnTo>
                    <a:lnTo>
                      <a:pt x="425" y="59"/>
                    </a:lnTo>
                    <a:lnTo>
                      <a:pt x="457" y="59"/>
                    </a:lnTo>
                    <a:lnTo>
                      <a:pt x="490" y="58"/>
                    </a:lnTo>
                    <a:lnTo>
                      <a:pt x="523" y="58"/>
                    </a:lnTo>
                    <a:lnTo>
                      <a:pt x="555" y="58"/>
                    </a:lnTo>
                    <a:lnTo>
                      <a:pt x="587" y="57"/>
                    </a:lnTo>
                    <a:lnTo>
                      <a:pt x="618" y="57"/>
                    </a:lnTo>
                    <a:lnTo>
                      <a:pt x="649" y="56"/>
                    </a:lnTo>
                    <a:lnTo>
                      <a:pt x="681" y="54"/>
                    </a:lnTo>
                    <a:lnTo>
                      <a:pt x="711" y="53"/>
                    </a:lnTo>
                    <a:lnTo>
                      <a:pt x="742" y="52"/>
                    </a:lnTo>
                    <a:lnTo>
                      <a:pt x="770" y="50"/>
                    </a:lnTo>
                    <a:lnTo>
                      <a:pt x="799" y="49"/>
                    </a:lnTo>
                    <a:lnTo>
                      <a:pt x="828" y="46"/>
                    </a:lnTo>
                    <a:lnTo>
                      <a:pt x="856" y="44"/>
                    </a:lnTo>
                    <a:lnTo>
                      <a:pt x="882" y="42"/>
                    </a:lnTo>
                    <a:lnTo>
                      <a:pt x="909" y="40"/>
                    </a:lnTo>
                    <a:lnTo>
                      <a:pt x="935" y="36"/>
                    </a:lnTo>
                    <a:lnTo>
                      <a:pt x="959" y="34"/>
                    </a:lnTo>
                    <a:lnTo>
                      <a:pt x="984" y="30"/>
                    </a:lnTo>
                    <a:lnTo>
                      <a:pt x="971" y="0"/>
                    </a:lnTo>
                    <a:lnTo>
                      <a:pt x="933" y="18"/>
                    </a:lnTo>
                    <a:lnTo>
                      <a:pt x="908" y="20"/>
                    </a:lnTo>
                    <a:lnTo>
                      <a:pt x="882" y="22"/>
                    </a:lnTo>
                    <a:lnTo>
                      <a:pt x="857" y="23"/>
                    </a:lnTo>
                    <a:lnTo>
                      <a:pt x="830" y="25"/>
                    </a:lnTo>
                    <a:lnTo>
                      <a:pt x="804" y="26"/>
                    </a:lnTo>
                    <a:lnTo>
                      <a:pt x="777" y="27"/>
                    </a:lnTo>
                    <a:lnTo>
                      <a:pt x="750" y="28"/>
                    </a:lnTo>
                    <a:lnTo>
                      <a:pt x="723" y="29"/>
                    </a:lnTo>
                    <a:lnTo>
                      <a:pt x="696" y="30"/>
                    </a:lnTo>
                    <a:lnTo>
                      <a:pt x="668" y="30"/>
                    </a:lnTo>
                    <a:lnTo>
                      <a:pt x="640" y="30"/>
                    </a:lnTo>
                    <a:lnTo>
                      <a:pt x="613" y="30"/>
                    </a:lnTo>
                    <a:lnTo>
                      <a:pt x="585" y="31"/>
                    </a:lnTo>
                    <a:lnTo>
                      <a:pt x="556" y="31"/>
                    </a:lnTo>
                    <a:lnTo>
                      <a:pt x="528" y="31"/>
                    </a:lnTo>
                    <a:lnTo>
                      <a:pt x="500" y="30"/>
                    </a:lnTo>
                    <a:lnTo>
                      <a:pt x="471" y="30"/>
                    </a:lnTo>
                    <a:lnTo>
                      <a:pt x="442" y="30"/>
                    </a:lnTo>
                    <a:lnTo>
                      <a:pt x="414" y="30"/>
                    </a:lnTo>
                    <a:lnTo>
                      <a:pt x="386" y="29"/>
                    </a:lnTo>
                    <a:lnTo>
                      <a:pt x="357" y="29"/>
                    </a:lnTo>
                    <a:lnTo>
                      <a:pt x="328" y="29"/>
                    </a:lnTo>
                    <a:lnTo>
                      <a:pt x="299" y="28"/>
                    </a:lnTo>
                    <a:lnTo>
                      <a:pt x="270" y="28"/>
                    </a:lnTo>
                    <a:lnTo>
                      <a:pt x="242" y="27"/>
                    </a:lnTo>
                    <a:lnTo>
                      <a:pt x="213" y="27"/>
                    </a:lnTo>
                    <a:lnTo>
                      <a:pt x="184" y="27"/>
                    </a:lnTo>
                    <a:lnTo>
                      <a:pt x="155" y="27"/>
                    </a:lnTo>
                    <a:lnTo>
                      <a:pt x="128" y="26"/>
                    </a:lnTo>
                    <a:lnTo>
                      <a:pt x="99" y="26"/>
                    </a:lnTo>
                    <a:lnTo>
                      <a:pt x="70" y="26"/>
                    </a:lnTo>
                    <a:lnTo>
                      <a:pt x="42" y="2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5" name="Freeform 62"/>
              <p:cNvSpPr>
                <a:spLocks/>
              </p:cNvSpPr>
              <p:nvPr/>
            </p:nvSpPr>
            <p:spPr bwMode="auto">
              <a:xfrm>
                <a:off x="1240" y="3232"/>
                <a:ext cx="276" cy="47"/>
              </a:xfrm>
              <a:custGeom>
                <a:avLst/>
                <a:gdLst>
                  <a:gd name="T0" fmla="*/ 12 w 552"/>
                  <a:gd name="T1" fmla="*/ 0 h 93"/>
                  <a:gd name="T2" fmla="*/ 127 w 552"/>
                  <a:gd name="T3" fmla="*/ 0 h 93"/>
                  <a:gd name="T4" fmla="*/ 129 w 552"/>
                  <a:gd name="T5" fmla="*/ 1 h 93"/>
                  <a:gd name="T6" fmla="*/ 131 w 552"/>
                  <a:gd name="T7" fmla="*/ 1 h 93"/>
                  <a:gd name="T8" fmla="*/ 133 w 552"/>
                  <a:gd name="T9" fmla="*/ 2 h 93"/>
                  <a:gd name="T10" fmla="*/ 135 w 552"/>
                  <a:gd name="T11" fmla="*/ 4 h 93"/>
                  <a:gd name="T12" fmla="*/ 136 w 552"/>
                  <a:gd name="T13" fmla="*/ 5 h 93"/>
                  <a:gd name="T14" fmla="*/ 138 w 552"/>
                  <a:gd name="T15" fmla="*/ 8 h 93"/>
                  <a:gd name="T16" fmla="*/ 138 w 552"/>
                  <a:gd name="T17" fmla="*/ 10 h 93"/>
                  <a:gd name="T18" fmla="*/ 138 w 552"/>
                  <a:gd name="T19" fmla="*/ 12 h 93"/>
                  <a:gd name="T20" fmla="*/ 138 w 552"/>
                  <a:gd name="T21" fmla="*/ 12 h 93"/>
                  <a:gd name="T22" fmla="*/ 138 w 552"/>
                  <a:gd name="T23" fmla="*/ 14 h 93"/>
                  <a:gd name="T24" fmla="*/ 138 w 552"/>
                  <a:gd name="T25" fmla="*/ 17 h 93"/>
                  <a:gd name="T26" fmla="*/ 136 w 552"/>
                  <a:gd name="T27" fmla="*/ 18 h 93"/>
                  <a:gd name="T28" fmla="*/ 135 w 552"/>
                  <a:gd name="T29" fmla="*/ 20 h 93"/>
                  <a:gd name="T30" fmla="*/ 133 w 552"/>
                  <a:gd name="T31" fmla="*/ 22 h 93"/>
                  <a:gd name="T32" fmla="*/ 131 w 552"/>
                  <a:gd name="T33" fmla="*/ 23 h 93"/>
                  <a:gd name="T34" fmla="*/ 129 w 552"/>
                  <a:gd name="T35" fmla="*/ 23 h 93"/>
                  <a:gd name="T36" fmla="*/ 127 w 552"/>
                  <a:gd name="T37" fmla="*/ 24 h 93"/>
                  <a:gd name="T38" fmla="*/ 12 w 552"/>
                  <a:gd name="T39" fmla="*/ 24 h 93"/>
                  <a:gd name="T40" fmla="*/ 10 w 552"/>
                  <a:gd name="T41" fmla="*/ 23 h 93"/>
                  <a:gd name="T42" fmla="*/ 7 w 552"/>
                  <a:gd name="T43" fmla="*/ 23 h 93"/>
                  <a:gd name="T44" fmla="*/ 6 w 552"/>
                  <a:gd name="T45" fmla="*/ 22 h 93"/>
                  <a:gd name="T46" fmla="*/ 4 w 552"/>
                  <a:gd name="T47" fmla="*/ 20 h 93"/>
                  <a:gd name="T48" fmla="*/ 2 w 552"/>
                  <a:gd name="T49" fmla="*/ 18 h 93"/>
                  <a:gd name="T50" fmla="*/ 1 w 552"/>
                  <a:gd name="T51" fmla="*/ 17 h 93"/>
                  <a:gd name="T52" fmla="*/ 1 w 552"/>
                  <a:gd name="T53" fmla="*/ 14 h 93"/>
                  <a:gd name="T54" fmla="*/ 0 w 552"/>
                  <a:gd name="T55" fmla="*/ 12 h 93"/>
                  <a:gd name="T56" fmla="*/ 0 w 552"/>
                  <a:gd name="T57" fmla="*/ 12 h 93"/>
                  <a:gd name="T58" fmla="*/ 1 w 552"/>
                  <a:gd name="T59" fmla="*/ 10 h 93"/>
                  <a:gd name="T60" fmla="*/ 1 w 552"/>
                  <a:gd name="T61" fmla="*/ 8 h 93"/>
                  <a:gd name="T62" fmla="*/ 2 w 552"/>
                  <a:gd name="T63" fmla="*/ 5 h 93"/>
                  <a:gd name="T64" fmla="*/ 4 w 552"/>
                  <a:gd name="T65" fmla="*/ 4 h 93"/>
                  <a:gd name="T66" fmla="*/ 6 w 552"/>
                  <a:gd name="T67" fmla="*/ 2 h 93"/>
                  <a:gd name="T68" fmla="*/ 7 w 552"/>
                  <a:gd name="T69" fmla="*/ 1 h 93"/>
                  <a:gd name="T70" fmla="*/ 10 w 552"/>
                  <a:gd name="T71" fmla="*/ 1 h 93"/>
                  <a:gd name="T72" fmla="*/ 12 w 552"/>
                  <a:gd name="T73" fmla="*/ 0 h 9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52"/>
                  <a:gd name="T112" fmla="*/ 0 h 93"/>
                  <a:gd name="T113" fmla="*/ 552 w 552"/>
                  <a:gd name="T114" fmla="*/ 93 h 9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52" h="93">
                    <a:moveTo>
                      <a:pt x="46" y="0"/>
                    </a:moveTo>
                    <a:lnTo>
                      <a:pt x="507" y="0"/>
                    </a:lnTo>
                    <a:lnTo>
                      <a:pt x="516" y="1"/>
                    </a:lnTo>
                    <a:lnTo>
                      <a:pt x="524" y="3"/>
                    </a:lnTo>
                    <a:lnTo>
                      <a:pt x="532" y="8"/>
                    </a:lnTo>
                    <a:lnTo>
                      <a:pt x="538" y="14"/>
                    </a:lnTo>
                    <a:lnTo>
                      <a:pt x="544" y="20"/>
                    </a:lnTo>
                    <a:lnTo>
                      <a:pt x="549" y="29"/>
                    </a:lnTo>
                    <a:lnTo>
                      <a:pt x="551" y="38"/>
                    </a:lnTo>
                    <a:lnTo>
                      <a:pt x="552" y="47"/>
                    </a:lnTo>
                    <a:lnTo>
                      <a:pt x="551" y="56"/>
                    </a:lnTo>
                    <a:lnTo>
                      <a:pt x="549" y="65"/>
                    </a:lnTo>
                    <a:lnTo>
                      <a:pt x="544" y="72"/>
                    </a:lnTo>
                    <a:lnTo>
                      <a:pt x="538" y="79"/>
                    </a:lnTo>
                    <a:lnTo>
                      <a:pt x="532" y="85"/>
                    </a:lnTo>
                    <a:lnTo>
                      <a:pt x="524" y="90"/>
                    </a:lnTo>
                    <a:lnTo>
                      <a:pt x="516" y="92"/>
                    </a:lnTo>
                    <a:lnTo>
                      <a:pt x="507" y="93"/>
                    </a:lnTo>
                    <a:lnTo>
                      <a:pt x="46" y="93"/>
                    </a:lnTo>
                    <a:lnTo>
                      <a:pt x="37" y="92"/>
                    </a:lnTo>
                    <a:lnTo>
                      <a:pt x="28" y="90"/>
                    </a:lnTo>
                    <a:lnTo>
                      <a:pt x="21" y="85"/>
                    </a:lnTo>
                    <a:lnTo>
                      <a:pt x="14" y="79"/>
                    </a:lnTo>
                    <a:lnTo>
                      <a:pt x="8" y="72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4" y="29"/>
                    </a:lnTo>
                    <a:lnTo>
                      <a:pt x="8" y="20"/>
                    </a:lnTo>
                    <a:lnTo>
                      <a:pt x="14" y="14"/>
                    </a:lnTo>
                    <a:lnTo>
                      <a:pt x="21" y="8"/>
                    </a:lnTo>
                    <a:lnTo>
                      <a:pt x="28" y="3"/>
                    </a:lnTo>
                    <a:lnTo>
                      <a:pt x="37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6" name="Freeform 63"/>
              <p:cNvSpPr>
                <a:spLocks/>
              </p:cNvSpPr>
              <p:nvPr/>
            </p:nvSpPr>
            <p:spPr bwMode="auto">
              <a:xfrm>
                <a:off x="1248" y="3237"/>
                <a:ext cx="276" cy="46"/>
              </a:xfrm>
              <a:custGeom>
                <a:avLst/>
                <a:gdLst>
                  <a:gd name="T0" fmla="*/ 12 w 552"/>
                  <a:gd name="T1" fmla="*/ 0 h 92"/>
                  <a:gd name="T2" fmla="*/ 127 w 552"/>
                  <a:gd name="T3" fmla="*/ 0 h 92"/>
                  <a:gd name="T4" fmla="*/ 129 w 552"/>
                  <a:gd name="T5" fmla="*/ 1 h 92"/>
                  <a:gd name="T6" fmla="*/ 131 w 552"/>
                  <a:gd name="T7" fmla="*/ 1 h 92"/>
                  <a:gd name="T8" fmla="*/ 133 w 552"/>
                  <a:gd name="T9" fmla="*/ 2 h 92"/>
                  <a:gd name="T10" fmla="*/ 135 w 552"/>
                  <a:gd name="T11" fmla="*/ 4 h 92"/>
                  <a:gd name="T12" fmla="*/ 136 w 552"/>
                  <a:gd name="T13" fmla="*/ 6 h 92"/>
                  <a:gd name="T14" fmla="*/ 138 w 552"/>
                  <a:gd name="T15" fmla="*/ 7 h 92"/>
                  <a:gd name="T16" fmla="*/ 138 w 552"/>
                  <a:gd name="T17" fmla="*/ 10 h 92"/>
                  <a:gd name="T18" fmla="*/ 138 w 552"/>
                  <a:gd name="T19" fmla="*/ 12 h 92"/>
                  <a:gd name="T20" fmla="*/ 138 w 552"/>
                  <a:gd name="T21" fmla="*/ 12 h 92"/>
                  <a:gd name="T22" fmla="*/ 138 w 552"/>
                  <a:gd name="T23" fmla="*/ 14 h 92"/>
                  <a:gd name="T24" fmla="*/ 138 w 552"/>
                  <a:gd name="T25" fmla="*/ 17 h 92"/>
                  <a:gd name="T26" fmla="*/ 136 w 552"/>
                  <a:gd name="T27" fmla="*/ 18 h 92"/>
                  <a:gd name="T28" fmla="*/ 135 w 552"/>
                  <a:gd name="T29" fmla="*/ 20 h 92"/>
                  <a:gd name="T30" fmla="*/ 133 w 552"/>
                  <a:gd name="T31" fmla="*/ 21 h 92"/>
                  <a:gd name="T32" fmla="*/ 131 w 552"/>
                  <a:gd name="T33" fmla="*/ 23 h 92"/>
                  <a:gd name="T34" fmla="*/ 129 w 552"/>
                  <a:gd name="T35" fmla="*/ 23 h 92"/>
                  <a:gd name="T36" fmla="*/ 127 w 552"/>
                  <a:gd name="T37" fmla="*/ 23 h 92"/>
                  <a:gd name="T38" fmla="*/ 12 w 552"/>
                  <a:gd name="T39" fmla="*/ 23 h 92"/>
                  <a:gd name="T40" fmla="*/ 10 w 552"/>
                  <a:gd name="T41" fmla="*/ 23 h 92"/>
                  <a:gd name="T42" fmla="*/ 7 w 552"/>
                  <a:gd name="T43" fmla="*/ 23 h 92"/>
                  <a:gd name="T44" fmla="*/ 6 w 552"/>
                  <a:gd name="T45" fmla="*/ 21 h 92"/>
                  <a:gd name="T46" fmla="*/ 4 w 552"/>
                  <a:gd name="T47" fmla="*/ 20 h 92"/>
                  <a:gd name="T48" fmla="*/ 2 w 552"/>
                  <a:gd name="T49" fmla="*/ 18 h 92"/>
                  <a:gd name="T50" fmla="*/ 1 w 552"/>
                  <a:gd name="T51" fmla="*/ 17 h 92"/>
                  <a:gd name="T52" fmla="*/ 1 w 552"/>
                  <a:gd name="T53" fmla="*/ 14 h 92"/>
                  <a:gd name="T54" fmla="*/ 0 w 552"/>
                  <a:gd name="T55" fmla="*/ 12 h 92"/>
                  <a:gd name="T56" fmla="*/ 0 w 552"/>
                  <a:gd name="T57" fmla="*/ 12 h 92"/>
                  <a:gd name="T58" fmla="*/ 1 w 552"/>
                  <a:gd name="T59" fmla="*/ 10 h 92"/>
                  <a:gd name="T60" fmla="*/ 1 w 552"/>
                  <a:gd name="T61" fmla="*/ 7 h 92"/>
                  <a:gd name="T62" fmla="*/ 2 w 552"/>
                  <a:gd name="T63" fmla="*/ 6 h 92"/>
                  <a:gd name="T64" fmla="*/ 4 w 552"/>
                  <a:gd name="T65" fmla="*/ 4 h 92"/>
                  <a:gd name="T66" fmla="*/ 6 w 552"/>
                  <a:gd name="T67" fmla="*/ 2 h 92"/>
                  <a:gd name="T68" fmla="*/ 7 w 552"/>
                  <a:gd name="T69" fmla="*/ 1 h 92"/>
                  <a:gd name="T70" fmla="*/ 10 w 552"/>
                  <a:gd name="T71" fmla="*/ 1 h 92"/>
                  <a:gd name="T72" fmla="*/ 12 w 552"/>
                  <a:gd name="T73" fmla="*/ 0 h 9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52"/>
                  <a:gd name="T112" fmla="*/ 0 h 92"/>
                  <a:gd name="T113" fmla="*/ 552 w 552"/>
                  <a:gd name="T114" fmla="*/ 92 h 9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52" h="92">
                    <a:moveTo>
                      <a:pt x="46" y="0"/>
                    </a:moveTo>
                    <a:lnTo>
                      <a:pt x="506" y="0"/>
                    </a:lnTo>
                    <a:lnTo>
                      <a:pt x="515" y="1"/>
                    </a:lnTo>
                    <a:lnTo>
                      <a:pt x="524" y="4"/>
                    </a:lnTo>
                    <a:lnTo>
                      <a:pt x="531" y="8"/>
                    </a:lnTo>
                    <a:lnTo>
                      <a:pt x="538" y="14"/>
                    </a:lnTo>
                    <a:lnTo>
                      <a:pt x="544" y="21"/>
                    </a:lnTo>
                    <a:lnTo>
                      <a:pt x="549" y="28"/>
                    </a:lnTo>
                    <a:lnTo>
                      <a:pt x="551" y="37"/>
                    </a:lnTo>
                    <a:lnTo>
                      <a:pt x="552" y="46"/>
                    </a:lnTo>
                    <a:lnTo>
                      <a:pt x="551" y="55"/>
                    </a:lnTo>
                    <a:lnTo>
                      <a:pt x="549" y="65"/>
                    </a:lnTo>
                    <a:lnTo>
                      <a:pt x="544" y="71"/>
                    </a:lnTo>
                    <a:lnTo>
                      <a:pt x="538" y="78"/>
                    </a:lnTo>
                    <a:lnTo>
                      <a:pt x="531" y="84"/>
                    </a:lnTo>
                    <a:lnTo>
                      <a:pt x="524" y="89"/>
                    </a:lnTo>
                    <a:lnTo>
                      <a:pt x="515" y="91"/>
                    </a:lnTo>
                    <a:lnTo>
                      <a:pt x="506" y="92"/>
                    </a:lnTo>
                    <a:lnTo>
                      <a:pt x="46" y="92"/>
                    </a:lnTo>
                    <a:lnTo>
                      <a:pt x="37" y="91"/>
                    </a:lnTo>
                    <a:lnTo>
                      <a:pt x="28" y="89"/>
                    </a:lnTo>
                    <a:lnTo>
                      <a:pt x="21" y="84"/>
                    </a:lnTo>
                    <a:lnTo>
                      <a:pt x="14" y="78"/>
                    </a:lnTo>
                    <a:lnTo>
                      <a:pt x="8" y="71"/>
                    </a:lnTo>
                    <a:lnTo>
                      <a:pt x="4" y="65"/>
                    </a:lnTo>
                    <a:lnTo>
                      <a:pt x="1" y="55"/>
                    </a:lnTo>
                    <a:lnTo>
                      <a:pt x="0" y="46"/>
                    </a:lnTo>
                    <a:lnTo>
                      <a:pt x="1" y="37"/>
                    </a:lnTo>
                    <a:lnTo>
                      <a:pt x="4" y="28"/>
                    </a:lnTo>
                    <a:lnTo>
                      <a:pt x="8" y="21"/>
                    </a:lnTo>
                    <a:lnTo>
                      <a:pt x="14" y="14"/>
                    </a:lnTo>
                    <a:lnTo>
                      <a:pt x="21" y="8"/>
                    </a:lnTo>
                    <a:lnTo>
                      <a:pt x="28" y="4"/>
                    </a:lnTo>
                    <a:lnTo>
                      <a:pt x="37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1142" name="Rectangle 64"/>
            <p:cNvSpPr>
              <a:spLocks noChangeArrowheads="1"/>
            </p:cNvSpPr>
            <p:nvPr/>
          </p:nvSpPr>
          <p:spPr bwMode="auto">
            <a:xfrm>
              <a:off x="4457" y="3593"/>
              <a:ext cx="80" cy="7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1143" name="Text Box 65"/>
            <p:cNvSpPr txBox="1">
              <a:spLocks noChangeArrowheads="1"/>
            </p:cNvSpPr>
            <p:nvPr/>
          </p:nvSpPr>
          <p:spPr bwMode="auto">
            <a:xfrm>
              <a:off x="4437" y="3669"/>
              <a:ext cx="317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3657600"/>
              <a:r>
                <a:rPr lang="en-US" sz="2800">
                  <a:latin typeface="Tahoma" pitchFamily="-84" charset="0"/>
                </a:rPr>
                <a:t>target</a:t>
              </a:r>
            </a:p>
          </p:txBody>
        </p:sp>
        <p:sp>
          <p:nvSpPr>
            <p:cNvPr id="91144" name="Text Box 66"/>
            <p:cNvSpPr txBox="1">
              <a:spLocks noChangeArrowheads="1"/>
            </p:cNvSpPr>
            <p:nvPr/>
          </p:nvSpPr>
          <p:spPr bwMode="auto">
            <a:xfrm>
              <a:off x="3556" y="3132"/>
              <a:ext cx="244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r" defTabSz="3657600"/>
              <a:r>
                <a:rPr lang="en-US" sz="2800">
                  <a:latin typeface="Tahoma" pitchFamily="-84" charset="0"/>
                </a:rPr>
                <a:t>start</a:t>
              </a:r>
            </a:p>
          </p:txBody>
        </p:sp>
        <p:sp>
          <p:nvSpPr>
            <p:cNvPr id="91145" name="Freeform 67"/>
            <p:cNvSpPr>
              <a:spLocks noChangeAspect="1"/>
            </p:cNvSpPr>
            <p:nvPr/>
          </p:nvSpPr>
          <p:spPr bwMode="auto">
            <a:xfrm>
              <a:off x="3858" y="3201"/>
              <a:ext cx="83" cy="160"/>
            </a:xfrm>
            <a:custGeom>
              <a:avLst/>
              <a:gdLst>
                <a:gd name="T0" fmla="*/ 0 w 164"/>
                <a:gd name="T1" fmla="*/ 0 h 314"/>
                <a:gd name="T2" fmla="*/ 0 w 164"/>
                <a:gd name="T3" fmla="*/ 62 h 314"/>
                <a:gd name="T4" fmla="*/ 13 w 164"/>
                <a:gd name="T5" fmla="*/ 49 h 314"/>
                <a:gd name="T6" fmla="*/ 28 w 164"/>
                <a:gd name="T7" fmla="*/ 82 h 314"/>
                <a:gd name="T8" fmla="*/ 37 w 164"/>
                <a:gd name="T9" fmla="*/ 78 h 314"/>
                <a:gd name="T10" fmla="*/ 22 w 164"/>
                <a:gd name="T11" fmla="*/ 45 h 314"/>
                <a:gd name="T12" fmla="*/ 42 w 164"/>
                <a:gd name="T13" fmla="*/ 45 h 314"/>
                <a:gd name="T14" fmla="*/ 0 w 164"/>
                <a:gd name="T15" fmla="*/ 0 h 3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4"/>
                <a:gd name="T25" fmla="*/ 0 h 314"/>
                <a:gd name="T26" fmla="*/ 164 w 164"/>
                <a:gd name="T27" fmla="*/ 314 h 3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4" h="314">
                  <a:moveTo>
                    <a:pt x="0" y="0"/>
                  </a:moveTo>
                  <a:lnTo>
                    <a:pt x="0" y="240"/>
                  </a:lnTo>
                  <a:lnTo>
                    <a:pt x="50" y="191"/>
                  </a:lnTo>
                  <a:lnTo>
                    <a:pt x="110" y="314"/>
                  </a:lnTo>
                  <a:lnTo>
                    <a:pt x="147" y="300"/>
                  </a:lnTo>
                  <a:lnTo>
                    <a:pt x="87" y="173"/>
                  </a:lnTo>
                  <a:lnTo>
                    <a:pt x="164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1146" name="Line 68"/>
            <p:cNvSpPr>
              <a:spLocks noChangeShapeType="1"/>
            </p:cNvSpPr>
            <p:nvPr/>
          </p:nvSpPr>
          <p:spPr bwMode="auto">
            <a:xfrm>
              <a:off x="3937" y="3257"/>
              <a:ext cx="490" cy="32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1147" name="Text Box 69"/>
            <p:cNvSpPr txBox="1">
              <a:spLocks noChangeArrowheads="1"/>
            </p:cNvSpPr>
            <p:nvPr/>
          </p:nvSpPr>
          <p:spPr bwMode="auto">
            <a:xfrm>
              <a:off x="5006" y="3058"/>
              <a:ext cx="1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3657600"/>
              <a:endParaRPr lang="de-DE" sz="4000">
                <a:latin typeface="Tahoma" pitchFamily="-8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04-Hinckley-CSCW04-Stitching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direct input [stitching 2004]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09 at 5.42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-58794" y="2586815"/>
            <a:ext cx="6326278" cy="2480991"/>
          </a:xfrm>
          <a:custGeom>
            <a:avLst/>
            <a:gdLst>
              <a:gd name="connsiteX0" fmla="*/ 117588 w 6326278"/>
              <a:gd name="connsiteY0" fmla="*/ 623188 h 2480991"/>
              <a:gd name="connsiteX1" fmla="*/ 3727565 w 6326278"/>
              <a:gd name="connsiteY1" fmla="*/ 693737 h 2480991"/>
              <a:gd name="connsiteX2" fmla="*/ 6208689 w 6326278"/>
              <a:gd name="connsiteY2" fmla="*/ 0 h 2480991"/>
              <a:gd name="connsiteX3" fmla="*/ 6326278 w 6326278"/>
              <a:gd name="connsiteY3" fmla="*/ 1646155 h 2480991"/>
              <a:gd name="connsiteX4" fmla="*/ 4045055 w 6326278"/>
              <a:gd name="connsiteY4" fmla="*/ 1528573 h 2480991"/>
              <a:gd name="connsiteX5" fmla="*/ 0 w 6326278"/>
              <a:gd name="connsiteY5" fmla="*/ 2480991 h 2480991"/>
              <a:gd name="connsiteX0" fmla="*/ 58794 w 6326278"/>
              <a:gd name="connsiteY0" fmla="*/ 623188 h 2480991"/>
              <a:gd name="connsiteX1" fmla="*/ 3727565 w 6326278"/>
              <a:gd name="connsiteY1" fmla="*/ 693737 h 2480991"/>
              <a:gd name="connsiteX2" fmla="*/ 6208689 w 6326278"/>
              <a:gd name="connsiteY2" fmla="*/ 0 h 2480991"/>
              <a:gd name="connsiteX3" fmla="*/ 6326278 w 6326278"/>
              <a:gd name="connsiteY3" fmla="*/ 1646155 h 2480991"/>
              <a:gd name="connsiteX4" fmla="*/ 4045055 w 6326278"/>
              <a:gd name="connsiteY4" fmla="*/ 1528573 h 2480991"/>
              <a:gd name="connsiteX5" fmla="*/ 0 w 6326278"/>
              <a:gd name="connsiteY5" fmla="*/ 2480991 h 248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6278" h="2480991">
                <a:moveTo>
                  <a:pt x="58794" y="623188"/>
                </a:moveTo>
                <a:lnTo>
                  <a:pt x="3727565" y="693737"/>
                </a:lnTo>
                <a:lnTo>
                  <a:pt x="6208689" y="0"/>
                </a:lnTo>
                <a:lnTo>
                  <a:pt x="6326278" y="1646155"/>
                </a:lnTo>
                <a:lnTo>
                  <a:pt x="4045055" y="1528573"/>
                </a:lnTo>
                <a:lnTo>
                  <a:pt x="0" y="2480991"/>
                </a:lnTo>
              </a:path>
            </a:pathLst>
          </a:cu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b="1" dirty="0" smtClean="0">
                <a:solidFill>
                  <a:srgbClr val="99CC00"/>
                </a:solidFill>
                <a:sym typeface="Wingdings"/>
              </a:rPr>
              <a:t>one pen stroke </a:t>
            </a:r>
            <a:r>
              <a:rPr dirty="0" smtClean="0">
                <a:sym typeface="Wingdings"/>
              </a:rPr>
              <a:t> natural Euclidian space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and for non-planar screen arrangements…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gmented Surfaces Excerpt Hyperdragging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154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integration [Hyperdragging, Rekimoto '99]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pectiveCursor 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perspective [Perspective Cursor, Nacenta]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rspective Cursor Excerpt shor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perspective [Persp. Cursor, Nacenta '06]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7" name="TouchProjector20sec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9188"/>
            <a:ext cx="9144000" cy="515962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using direct input [touch projector 2010]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9-09 at 5.45.03 PM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674"/>
            <a:ext cx="9144000" cy="51657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830669"/>
            <a:ext cx="9144000" cy="646331"/>
          </a:xfrm>
        </p:spPr>
        <p:txBody>
          <a:bodyPr/>
          <a:lstStyle/>
          <a:p>
            <a:r>
              <a:rPr dirty="0" smtClean="0">
                <a:sym typeface="Wingdings"/>
              </a:rPr>
              <a:t>single, </a:t>
            </a:r>
            <a:r>
              <a:rPr b="1" dirty="0" smtClean="0">
                <a:solidFill>
                  <a:srgbClr val="99CC00"/>
                </a:solidFill>
                <a:sym typeface="Wingdings"/>
              </a:rPr>
              <a:t>natural </a:t>
            </a:r>
            <a:r>
              <a:rPr dirty="0" smtClean="0">
                <a:sym typeface="Wingdings"/>
              </a:rPr>
              <a:t>Euclidian 3D space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3257210" y="249372"/>
            <a:ext cx="3974502" cy="5347556"/>
          </a:xfrm>
          <a:custGeom>
            <a:avLst/>
            <a:gdLst>
              <a:gd name="connsiteX0" fmla="*/ 188142 w 3974502"/>
              <a:gd name="connsiteY0" fmla="*/ 235165 h 4903191"/>
              <a:gd name="connsiteX1" fmla="*/ 0 w 3974502"/>
              <a:gd name="connsiteY1" fmla="*/ 3292310 h 4903191"/>
              <a:gd name="connsiteX2" fmla="*/ 376284 w 3974502"/>
              <a:gd name="connsiteY2" fmla="*/ 4785608 h 4903191"/>
              <a:gd name="connsiteX3" fmla="*/ 1916698 w 3974502"/>
              <a:gd name="connsiteY3" fmla="*/ 4903191 h 4903191"/>
              <a:gd name="connsiteX4" fmla="*/ 3974502 w 3974502"/>
              <a:gd name="connsiteY4" fmla="*/ 2692639 h 4903191"/>
              <a:gd name="connsiteX5" fmla="*/ 3962743 w 3974502"/>
              <a:gd name="connsiteY5" fmla="*/ 0 h 4903191"/>
              <a:gd name="connsiteX0" fmla="*/ 188142 w 3974502"/>
              <a:gd name="connsiteY0" fmla="*/ 235165 h 4903191"/>
              <a:gd name="connsiteX1" fmla="*/ 176383 w 3974502"/>
              <a:gd name="connsiteY1" fmla="*/ 376264 h 4903191"/>
              <a:gd name="connsiteX2" fmla="*/ 0 w 3974502"/>
              <a:gd name="connsiteY2" fmla="*/ 3292310 h 4903191"/>
              <a:gd name="connsiteX3" fmla="*/ 376284 w 3974502"/>
              <a:gd name="connsiteY3" fmla="*/ 4785608 h 4903191"/>
              <a:gd name="connsiteX4" fmla="*/ 1916698 w 3974502"/>
              <a:gd name="connsiteY4" fmla="*/ 4903191 h 4903191"/>
              <a:gd name="connsiteX5" fmla="*/ 3974502 w 3974502"/>
              <a:gd name="connsiteY5" fmla="*/ 2692639 h 4903191"/>
              <a:gd name="connsiteX6" fmla="*/ 3962743 w 3974502"/>
              <a:gd name="connsiteY6" fmla="*/ 0 h 4903191"/>
              <a:gd name="connsiteX0" fmla="*/ 1712142 w 3974502"/>
              <a:gd name="connsiteY0" fmla="*/ 6565 h 4903191"/>
              <a:gd name="connsiteX1" fmla="*/ 176383 w 3974502"/>
              <a:gd name="connsiteY1" fmla="*/ 376264 h 4903191"/>
              <a:gd name="connsiteX2" fmla="*/ 0 w 3974502"/>
              <a:gd name="connsiteY2" fmla="*/ 3292310 h 4903191"/>
              <a:gd name="connsiteX3" fmla="*/ 376284 w 3974502"/>
              <a:gd name="connsiteY3" fmla="*/ 4785608 h 4903191"/>
              <a:gd name="connsiteX4" fmla="*/ 1916698 w 3974502"/>
              <a:gd name="connsiteY4" fmla="*/ 4903191 h 4903191"/>
              <a:gd name="connsiteX5" fmla="*/ 3974502 w 3974502"/>
              <a:gd name="connsiteY5" fmla="*/ 2692639 h 4903191"/>
              <a:gd name="connsiteX6" fmla="*/ 3962743 w 3974502"/>
              <a:gd name="connsiteY6" fmla="*/ 0 h 4903191"/>
              <a:gd name="connsiteX0" fmla="*/ 1712142 w 3974502"/>
              <a:gd name="connsiteY0" fmla="*/ 6565 h 4903191"/>
              <a:gd name="connsiteX1" fmla="*/ 157459 w 3974502"/>
              <a:gd name="connsiteY1" fmla="*/ 273641 h 4903191"/>
              <a:gd name="connsiteX2" fmla="*/ 0 w 3974502"/>
              <a:gd name="connsiteY2" fmla="*/ 3292310 h 4903191"/>
              <a:gd name="connsiteX3" fmla="*/ 376284 w 3974502"/>
              <a:gd name="connsiteY3" fmla="*/ 4785608 h 4903191"/>
              <a:gd name="connsiteX4" fmla="*/ 1916698 w 3974502"/>
              <a:gd name="connsiteY4" fmla="*/ 4903191 h 4903191"/>
              <a:gd name="connsiteX5" fmla="*/ 3974502 w 3974502"/>
              <a:gd name="connsiteY5" fmla="*/ 2692639 h 4903191"/>
              <a:gd name="connsiteX6" fmla="*/ 3962743 w 3974502"/>
              <a:gd name="connsiteY6" fmla="*/ 0 h 4903191"/>
              <a:gd name="connsiteX0" fmla="*/ 1556766 w 3974502"/>
              <a:gd name="connsiteY0" fmla="*/ 10386 h 4903191"/>
              <a:gd name="connsiteX1" fmla="*/ 157459 w 3974502"/>
              <a:gd name="connsiteY1" fmla="*/ 273641 h 4903191"/>
              <a:gd name="connsiteX2" fmla="*/ 0 w 3974502"/>
              <a:gd name="connsiteY2" fmla="*/ 3292310 h 4903191"/>
              <a:gd name="connsiteX3" fmla="*/ 376284 w 3974502"/>
              <a:gd name="connsiteY3" fmla="*/ 4785608 h 4903191"/>
              <a:gd name="connsiteX4" fmla="*/ 1916698 w 3974502"/>
              <a:gd name="connsiteY4" fmla="*/ 4903191 h 4903191"/>
              <a:gd name="connsiteX5" fmla="*/ 3974502 w 3974502"/>
              <a:gd name="connsiteY5" fmla="*/ 2692639 h 4903191"/>
              <a:gd name="connsiteX6" fmla="*/ 3962743 w 3974502"/>
              <a:gd name="connsiteY6" fmla="*/ 0 h 4903191"/>
              <a:gd name="connsiteX0" fmla="*/ 3905566 w 3974502"/>
              <a:gd name="connsiteY0" fmla="*/ 0 h 5347556"/>
              <a:gd name="connsiteX1" fmla="*/ 157459 w 3974502"/>
              <a:gd name="connsiteY1" fmla="*/ 718006 h 5347556"/>
              <a:gd name="connsiteX2" fmla="*/ 0 w 3974502"/>
              <a:gd name="connsiteY2" fmla="*/ 3736675 h 5347556"/>
              <a:gd name="connsiteX3" fmla="*/ 376284 w 3974502"/>
              <a:gd name="connsiteY3" fmla="*/ 5229973 h 5347556"/>
              <a:gd name="connsiteX4" fmla="*/ 1916698 w 3974502"/>
              <a:gd name="connsiteY4" fmla="*/ 5347556 h 5347556"/>
              <a:gd name="connsiteX5" fmla="*/ 3974502 w 3974502"/>
              <a:gd name="connsiteY5" fmla="*/ 3137004 h 5347556"/>
              <a:gd name="connsiteX6" fmla="*/ 3962743 w 3974502"/>
              <a:gd name="connsiteY6" fmla="*/ 444365 h 5347556"/>
              <a:gd name="connsiteX0" fmla="*/ 3905566 w 3974502"/>
              <a:gd name="connsiteY0" fmla="*/ 0 h 5347556"/>
              <a:gd name="connsiteX1" fmla="*/ 157459 w 3974502"/>
              <a:gd name="connsiteY1" fmla="*/ 718006 h 5347556"/>
              <a:gd name="connsiteX2" fmla="*/ 0 w 3974502"/>
              <a:gd name="connsiteY2" fmla="*/ 3736675 h 5347556"/>
              <a:gd name="connsiteX3" fmla="*/ 376284 w 3974502"/>
              <a:gd name="connsiteY3" fmla="*/ 5229973 h 5347556"/>
              <a:gd name="connsiteX4" fmla="*/ 1916698 w 3974502"/>
              <a:gd name="connsiteY4" fmla="*/ 5347556 h 5347556"/>
              <a:gd name="connsiteX5" fmla="*/ 3974502 w 3974502"/>
              <a:gd name="connsiteY5" fmla="*/ 3137004 h 5347556"/>
              <a:gd name="connsiteX6" fmla="*/ 3962743 w 3974502"/>
              <a:gd name="connsiteY6" fmla="*/ 444365 h 5347556"/>
              <a:gd name="connsiteX7" fmla="*/ 3905566 w 3974502"/>
              <a:gd name="connsiteY7" fmla="*/ 0 h 5347556"/>
              <a:gd name="connsiteX0" fmla="*/ 3905566 w 4541740"/>
              <a:gd name="connsiteY0" fmla="*/ 0 h 5347556"/>
              <a:gd name="connsiteX1" fmla="*/ 157459 w 4541740"/>
              <a:gd name="connsiteY1" fmla="*/ 718006 h 5347556"/>
              <a:gd name="connsiteX2" fmla="*/ 0 w 4541740"/>
              <a:gd name="connsiteY2" fmla="*/ 3736675 h 5347556"/>
              <a:gd name="connsiteX3" fmla="*/ 376284 w 4541740"/>
              <a:gd name="connsiteY3" fmla="*/ 5229973 h 5347556"/>
              <a:gd name="connsiteX4" fmla="*/ 1916698 w 4541740"/>
              <a:gd name="connsiteY4" fmla="*/ 5347556 h 5347556"/>
              <a:gd name="connsiteX5" fmla="*/ 3974502 w 4541740"/>
              <a:gd name="connsiteY5" fmla="*/ 3137004 h 5347556"/>
              <a:gd name="connsiteX6" fmla="*/ 3905566 w 4541740"/>
              <a:gd name="connsiteY6" fmla="*/ 0 h 5347556"/>
              <a:gd name="connsiteX0" fmla="*/ 3905566 w 3974502"/>
              <a:gd name="connsiteY0" fmla="*/ 0 h 5347556"/>
              <a:gd name="connsiteX1" fmla="*/ 157459 w 3974502"/>
              <a:gd name="connsiteY1" fmla="*/ 718006 h 5347556"/>
              <a:gd name="connsiteX2" fmla="*/ 0 w 3974502"/>
              <a:gd name="connsiteY2" fmla="*/ 3736675 h 5347556"/>
              <a:gd name="connsiteX3" fmla="*/ 376284 w 3974502"/>
              <a:gd name="connsiteY3" fmla="*/ 5229973 h 5347556"/>
              <a:gd name="connsiteX4" fmla="*/ 1916698 w 3974502"/>
              <a:gd name="connsiteY4" fmla="*/ 5347556 h 5347556"/>
              <a:gd name="connsiteX5" fmla="*/ 3974502 w 3974502"/>
              <a:gd name="connsiteY5" fmla="*/ 3137004 h 5347556"/>
              <a:gd name="connsiteX6" fmla="*/ 3905566 w 3974502"/>
              <a:gd name="connsiteY6" fmla="*/ 0 h 534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4502" h="5347556">
                <a:moveTo>
                  <a:pt x="3905566" y="0"/>
                </a:moveTo>
                <a:lnTo>
                  <a:pt x="157459" y="718006"/>
                </a:lnTo>
                <a:lnTo>
                  <a:pt x="0" y="3736675"/>
                </a:lnTo>
                <a:lnTo>
                  <a:pt x="376284" y="5229973"/>
                </a:lnTo>
                <a:lnTo>
                  <a:pt x="1916698" y="5347556"/>
                </a:lnTo>
                <a:lnTo>
                  <a:pt x="3974502" y="3137004"/>
                </a:lnTo>
                <a:lnTo>
                  <a:pt x="3905566" y="0"/>
                </a:lnTo>
                <a:close/>
              </a:path>
            </a:pathLst>
          </a:cu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tar_screen.jpg"/>
          <p:cNvPicPr>
            <a:picLocks noChangeAspect="1"/>
          </p:cNvPicPr>
          <p:nvPr/>
        </p:nvPicPr>
        <p:blipFill>
          <a:blip r:embed="rId2"/>
          <a:srcRect l="22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/>
              <a:t>users perceive computers</a:t>
            </a:r>
            <a:r>
              <a:rPr b="1" dirty="0"/>
              <a:t> </a:t>
            </a:r>
            <a:r>
              <a:rPr b="1" dirty="0">
                <a:solidFill>
                  <a:srgbClr val="99CC00"/>
                </a:solidFill>
              </a:rPr>
              <a:t>in visual </a:t>
            </a:r>
            <a:r>
              <a:rPr b="1" dirty="0" smtClean="0">
                <a:solidFill>
                  <a:srgbClr val="99CC00"/>
                </a:solidFill>
              </a:rPr>
              <a:t>detail..</a:t>
            </a:r>
            <a:endParaRPr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05-Baudisch-UIST05-PanoramicViewfinderExcer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panaromic viewfinder [2005]…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661987" cy="10985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n-US" sz="30000" b="1" dirty="0">
                <a:solidFill>
                  <a:schemeClr val="bg1">
                    <a:lumMod val="85000"/>
                  </a:schemeClr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(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toSynthExcep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457200"/>
            <a:ext cx="9144001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5678269"/>
            <a:ext cx="9144000" cy="646331"/>
          </a:xfrm>
        </p:spPr>
        <p:txBody>
          <a:bodyPr/>
          <a:lstStyle/>
          <a:p>
            <a:r>
              <a:rPr dirty="0" smtClean="0"/>
              <a:t>…product </a:t>
            </a:r>
            <a:r>
              <a:rPr b="1" dirty="0" smtClean="0">
                <a:solidFill>
                  <a:srgbClr val="99CC00"/>
                </a:solidFill>
              </a:rPr>
              <a:t>"photosynth"</a:t>
            </a:r>
            <a:r>
              <a:rPr dirty="0" smtClean="0"/>
              <a:t> [2010]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01013" y="3473450"/>
            <a:ext cx="661987" cy="1098550"/>
          </a:xfrm>
          <a:prstGeom prst="rect">
            <a:avLst/>
          </a:prstGeom>
          <a:noFill/>
        </p:spPr>
        <p:txBody>
          <a:bodyPr wrap="none" lIns="0" tIns="0" rIns="0" bIns="0" anchor="ctr" anchorCtr="1"/>
          <a:lstStyle/>
          <a:p>
            <a:pPr>
              <a:defRPr/>
            </a:pPr>
            <a:r>
              <a:rPr lang="en-US" sz="30000" b="1" dirty="0">
                <a:solidFill>
                  <a:schemeClr val="bg1">
                    <a:lumMod val="85000"/>
                  </a:schemeClr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aus"/>
          <p:cNvPicPr>
            <a:picLocks noChangeAspect="1" noChangeArrowheads="1"/>
          </p:cNvPicPr>
          <p:nvPr/>
        </p:nvPicPr>
        <p:blipFill>
          <a:blip r:embed="rId2"/>
          <a:srcRect l="27473" r="23076"/>
          <a:stretch>
            <a:fillRect/>
          </a:stretch>
        </p:blipFill>
        <p:spPr bwMode="auto">
          <a:xfrm>
            <a:off x="5715000" y="0"/>
            <a:ext cx="3429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b="1" dirty="0" smtClean="0">
                <a:solidFill>
                  <a:srgbClr val="99CC00"/>
                </a:solidFill>
              </a:rPr>
              <a:t>providing context </a:t>
            </a:r>
            <a:r>
              <a:rPr dirty="0" smtClean="0"/>
              <a:t>the NUI way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807184"/>
            <a:ext cx="16110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chemeClr val="bg1">
                    <a:lumMod val="65000"/>
                  </a:schemeClr>
                </a:solidFill>
              </a:rPr>
              <a:t>#2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187325"/>
            <a:ext cx="6502400" cy="65024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916269"/>
            <a:ext cx="9144000" cy="646331"/>
          </a:xfrm>
        </p:spPr>
        <p:txBody>
          <a:bodyPr/>
          <a:lstStyle/>
          <a:p>
            <a:r>
              <a:rPr dirty="0" smtClean="0"/>
              <a:t>fisheyes provide </a:t>
            </a:r>
            <a:r>
              <a:rPr b="1" dirty="0" smtClean="0">
                <a:solidFill>
                  <a:srgbClr val="99CC00"/>
                </a:solidFill>
              </a:rPr>
              <a:t>context…</a:t>
            </a:r>
            <a:endParaRPr lang="en-US" b="1" dirty="0">
              <a:solidFill>
                <a:srgbClr val="99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cGuffin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76400"/>
            <a:ext cx="9145104" cy="3733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dirty="0" smtClean="0"/>
              <a:t>but also </a:t>
            </a:r>
            <a:r>
              <a:rPr b="1" dirty="0" smtClean="0">
                <a:solidFill>
                  <a:srgbClr val="FF9900"/>
                </a:solidFill>
              </a:rPr>
              <a:t>distort distances </a:t>
            </a:r>
            <a:r>
              <a:rPr dirty="0" smtClean="0"/>
              <a:t>[mcguffin]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Explained iPhone"/>
          <p:cNvPicPr>
            <a:picLocks noChangeAspect="1" noChangeArrowheads="1"/>
          </p:cNvPicPr>
          <p:nvPr/>
        </p:nvPicPr>
        <p:blipFill>
          <a:blip r:embed="rId3"/>
          <a:srcRect l="39819" t="31467"/>
          <a:stretch>
            <a:fillRect/>
          </a:stretch>
        </p:blipFill>
        <p:spPr bwMode="auto">
          <a:xfrm>
            <a:off x="0" y="0"/>
            <a:ext cx="80772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5678269"/>
            <a:ext cx="9144000" cy="646331"/>
          </a:xfrm>
        </p:spPr>
        <p:txBody>
          <a:bodyPr/>
          <a:lstStyle/>
          <a:p>
            <a:r>
              <a:rPr dirty="0" smtClean="0"/>
              <a:t>in software [halo 2003]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1" descr="iPhone Potsdam Lo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481013"/>
            <a:ext cx="3182938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938713" y="503238"/>
            <a:ext cx="3022600" cy="5492750"/>
            <a:chOff x="768" y="4032"/>
            <a:chExt cx="1960" cy="3560"/>
          </a:xfrm>
        </p:grpSpPr>
        <p:pic>
          <p:nvPicPr>
            <p:cNvPr id="95241" name="Picture 19" descr="iPhone Potsda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8" y="4032"/>
              <a:ext cx="1960" cy="3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42" name="Picture 22" descr="Restauran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48" y="6096"/>
              <a:ext cx="22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43" name="Picture 23" descr="Restauran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32" y="5760"/>
              <a:ext cx="22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44" name="Picture 24" descr="Restauran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60" y="6288"/>
              <a:ext cx="22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45" name="Picture 25" descr="Restauran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52" y="4880"/>
              <a:ext cx="22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46" name="Picture 26" descr="Restauran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60" y="5424"/>
              <a:ext cx="22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5638800" y="2787965"/>
            <a:ext cx="1228725" cy="1518923"/>
            <a:chOff x="2242" y="2738"/>
            <a:chExt cx="353" cy="436"/>
          </a:xfrm>
        </p:grpSpPr>
        <p:sp>
          <p:nvSpPr>
            <p:cNvPr id="1122320" name="Oval 16"/>
            <p:cNvSpPr>
              <a:spLocks noChangeArrowheads="1"/>
            </p:cNvSpPr>
            <p:nvPr/>
          </p:nvSpPr>
          <p:spPr bwMode="auto">
            <a:xfrm rot="2700000">
              <a:off x="2243" y="2737"/>
              <a:ext cx="251" cy="253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9783" dir="3885598" algn="ctr" rotWithShape="0">
                <a:schemeClr val="bg2">
                  <a:alpha val="74997"/>
                </a:scheme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 sz="5000" b="1" i="1">
                <a:solidFill>
                  <a:schemeClr val="tx1"/>
                </a:solidFill>
                <a:latin typeface="Arial Unicode MS" pitchFamily="-96" charset="0"/>
              </a:endParaRPr>
            </a:p>
          </p:txBody>
        </p:sp>
        <p:sp>
          <p:nvSpPr>
            <p:cNvPr id="1122321" name="Rectangle 17"/>
            <p:cNvSpPr>
              <a:spLocks noChangeArrowheads="1"/>
            </p:cNvSpPr>
            <p:nvPr/>
          </p:nvSpPr>
          <p:spPr bwMode="auto">
            <a:xfrm rot="2700000">
              <a:off x="2422" y="3001"/>
              <a:ext cx="261" cy="8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9783" dir="3885598" algn="ctr" rotWithShape="0">
                <a:schemeClr val="bg2">
                  <a:alpha val="74997"/>
                </a:scheme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r">
                <a:defRPr/>
              </a:pPr>
              <a:endParaRPr lang="en-US" sz="5000">
                <a:solidFill>
                  <a:schemeClr val="bg2"/>
                </a:solidFill>
                <a:latin typeface="Arial" pitchFamily="-96" charset="0"/>
              </a:endParaRPr>
            </a:p>
          </p:txBody>
        </p:sp>
        <p:sp>
          <p:nvSpPr>
            <p:cNvPr id="95239" name="Arc 18"/>
            <p:cNvSpPr>
              <a:spLocks/>
            </p:cNvSpPr>
            <p:nvPr/>
          </p:nvSpPr>
          <p:spPr bwMode="auto">
            <a:xfrm rot="2700000">
              <a:off x="2332" y="2845"/>
              <a:ext cx="101" cy="104"/>
            </a:xfrm>
            <a:custGeom>
              <a:avLst/>
              <a:gdLst>
                <a:gd name="T0" fmla="*/ 0 w 21600"/>
                <a:gd name="T1" fmla="*/ 0 h 21890"/>
                <a:gd name="T2" fmla="*/ 0 w 21600"/>
                <a:gd name="T3" fmla="*/ 0 h 21890"/>
                <a:gd name="T4" fmla="*/ 0 w 21600"/>
                <a:gd name="T5" fmla="*/ 0 h 218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890"/>
                <a:gd name="T11" fmla="*/ 21600 w 21600"/>
                <a:gd name="T12" fmla="*/ 21890 h 218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890" fill="none" extrusionOk="0">
                  <a:moveTo>
                    <a:pt x="19463" y="-1"/>
                  </a:moveTo>
                  <a:cubicBezTo>
                    <a:pt x="20869" y="2922"/>
                    <a:pt x="21600" y="6123"/>
                    <a:pt x="21600" y="9367"/>
                  </a:cubicBezTo>
                  <a:cubicBezTo>
                    <a:pt x="21600" y="13855"/>
                    <a:pt x="20201" y="18232"/>
                    <a:pt x="17599" y="21890"/>
                  </a:cubicBezTo>
                </a:path>
                <a:path w="21600" h="21890" stroke="0" extrusionOk="0">
                  <a:moveTo>
                    <a:pt x="19463" y="-1"/>
                  </a:moveTo>
                  <a:cubicBezTo>
                    <a:pt x="20869" y="2922"/>
                    <a:pt x="21600" y="6123"/>
                    <a:pt x="21600" y="9367"/>
                  </a:cubicBezTo>
                  <a:cubicBezTo>
                    <a:pt x="21600" y="13855"/>
                    <a:pt x="20201" y="18232"/>
                    <a:pt x="17599" y="21890"/>
                  </a:cubicBezTo>
                  <a:lnTo>
                    <a:pt x="0" y="9367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r"/>
              <a:endParaRPr lang="de-DE" sz="5000">
                <a:solidFill>
                  <a:schemeClr val="bg2"/>
                </a:solidFill>
              </a:endParaRPr>
            </a:p>
          </p:txBody>
        </p:sp>
        <p:sp>
          <p:nvSpPr>
            <p:cNvPr id="95240" name="Text Box 19"/>
            <p:cNvSpPr txBox="1">
              <a:spLocks noChangeArrowheads="1"/>
            </p:cNvSpPr>
            <p:nvPr/>
          </p:nvSpPr>
          <p:spPr bwMode="auto">
            <a:xfrm>
              <a:off x="2343" y="2756"/>
              <a:ext cx="21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 lIns="0" tIns="0" rIns="0" bIns="0">
              <a:prstTxWarp prst="textNoShape">
                <a:avLst/>
              </a:prstTxWarp>
            </a:bodyPr>
            <a:lstStyle/>
            <a:p>
              <a:r>
                <a:rPr lang="en-US" sz="9000" dirty="0">
                  <a:solidFill>
                    <a:schemeClr val="tx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1" descr="iPhone Potsdam Lo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481013"/>
            <a:ext cx="3182938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Oval 3"/>
          <p:cNvSpPr>
            <a:spLocks noChangeArrowheads="1"/>
          </p:cNvSpPr>
          <p:nvPr/>
        </p:nvSpPr>
        <p:spPr bwMode="auto">
          <a:xfrm>
            <a:off x="5688013" y="4344988"/>
            <a:ext cx="276225" cy="276225"/>
          </a:xfrm>
          <a:prstGeom prst="ellipse">
            <a:avLst/>
          </a:prstGeom>
          <a:solidFill>
            <a:srgbClr val="B7F15A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1" descr="iPhone Potsdam Lo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481013"/>
            <a:ext cx="3182938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10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328613" y="5630863"/>
            <a:ext cx="17097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chemeClr val="bg2"/>
              </a:buClr>
            </a:pPr>
            <a:r>
              <a:rPr lang="en-US" sz="5000" b="1">
                <a:solidFill>
                  <a:srgbClr val="D9D9D9"/>
                </a:solidFill>
              </a:rPr>
              <a:t>demo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605338" y="3540125"/>
            <a:ext cx="523875" cy="650875"/>
            <a:chOff x="4605805" y="3539835"/>
            <a:chExt cx="522685" cy="651165"/>
          </a:xfrm>
        </p:grpSpPr>
        <p:grpSp>
          <p:nvGrpSpPr>
            <p:cNvPr id="3" name="Group 14"/>
            <p:cNvGrpSpPr/>
            <p:nvPr/>
          </p:nvGrpSpPr>
          <p:grpSpPr>
            <a:xfrm>
              <a:off x="4605805" y="3556000"/>
              <a:ext cx="522685" cy="635000"/>
              <a:chOff x="2514599" y="1752600"/>
              <a:chExt cx="838195" cy="1018309"/>
            </a:xfrm>
            <a:effectLst>
              <a:outerShdw blurRad="50800" dist="127000" dir="2700000">
                <a:srgbClr val="000000">
                  <a:alpha val="75000"/>
                </a:srgbClr>
              </a:outerShdw>
            </a:effectLst>
          </p:grpSpPr>
          <p:sp>
            <p:nvSpPr>
              <p:cNvPr id="9" name="Chord 8"/>
              <p:cNvSpPr/>
              <p:nvPr/>
            </p:nvSpPr>
            <p:spPr bwMode="auto">
              <a:xfrm>
                <a:off x="2514600" y="1752600"/>
                <a:ext cx="833582" cy="833582"/>
              </a:xfrm>
              <a:prstGeom prst="chord">
                <a:avLst>
                  <a:gd name="adj1" fmla="val 10076302"/>
                  <a:gd name="adj2" fmla="val 44085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514599" y="2133599"/>
                <a:ext cx="302491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667000" y="2209800"/>
                <a:ext cx="533400" cy="1524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50304" y="2133600"/>
                <a:ext cx="302490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99341" name="TextBox 13"/>
            <p:cNvSpPr txBox="1">
              <a:spLocks noChangeArrowheads="1"/>
            </p:cNvSpPr>
            <p:nvPr/>
          </p:nvSpPr>
          <p:spPr bwMode="auto">
            <a:xfrm>
              <a:off x="4659449" y="3539835"/>
              <a:ext cx="350580" cy="36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620000" y="1916113"/>
            <a:ext cx="522288" cy="650875"/>
            <a:chOff x="4605805" y="3539835"/>
            <a:chExt cx="522685" cy="651165"/>
          </a:xfrm>
        </p:grpSpPr>
        <p:grpSp>
          <p:nvGrpSpPr>
            <p:cNvPr id="5" name="Group 22"/>
            <p:cNvGrpSpPr/>
            <p:nvPr/>
          </p:nvGrpSpPr>
          <p:grpSpPr>
            <a:xfrm>
              <a:off x="4605805" y="3556000"/>
              <a:ext cx="522685" cy="635000"/>
              <a:chOff x="2514599" y="1752600"/>
              <a:chExt cx="838195" cy="1018309"/>
            </a:xfrm>
            <a:effectLst>
              <a:outerShdw blurRad="50800" dist="127000" dir="2700000">
                <a:srgbClr val="000000">
                  <a:alpha val="75000"/>
                </a:srgbClr>
              </a:outerShdw>
            </a:effectLst>
          </p:grpSpPr>
          <p:sp>
            <p:nvSpPr>
              <p:cNvPr id="25" name="Chord 24"/>
              <p:cNvSpPr/>
              <p:nvPr/>
            </p:nvSpPr>
            <p:spPr bwMode="auto">
              <a:xfrm>
                <a:off x="2514600" y="1752600"/>
                <a:ext cx="833582" cy="833582"/>
              </a:xfrm>
              <a:prstGeom prst="chord">
                <a:avLst>
                  <a:gd name="adj1" fmla="val 10076302"/>
                  <a:gd name="adj2" fmla="val 44085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514599" y="2133599"/>
                <a:ext cx="302491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667000" y="2209800"/>
                <a:ext cx="533400" cy="1524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50304" y="2133600"/>
                <a:ext cx="302490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99339" name="TextBox 23"/>
            <p:cNvSpPr txBox="1">
              <a:spLocks noChangeArrowheads="1"/>
            </p:cNvSpPr>
            <p:nvPr/>
          </p:nvSpPr>
          <p:spPr bwMode="auto">
            <a:xfrm>
              <a:off x="4659449" y="3539835"/>
              <a:ext cx="351645" cy="36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R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8382000" y="3829050"/>
            <a:ext cx="522288" cy="650875"/>
            <a:chOff x="4605805" y="3539835"/>
            <a:chExt cx="522685" cy="651165"/>
          </a:xfrm>
        </p:grpSpPr>
        <p:grpSp>
          <p:nvGrpSpPr>
            <p:cNvPr id="7" name="Group 29"/>
            <p:cNvGrpSpPr/>
            <p:nvPr/>
          </p:nvGrpSpPr>
          <p:grpSpPr>
            <a:xfrm>
              <a:off x="4605805" y="3556000"/>
              <a:ext cx="522685" cy="635000"/>
              <a:chOff x="2514599" y="1752600"/>
              <a:chExt cx="838195" cy="1018309"/>
            </a:xfrm>
            <a:effectLst>
              <a:outerShdw blurRad="50800" dist="127000" dir="2700000">
                <a:srgbClr val="000000">
                  <a:alpha val="75000"/>
                </a:srgbClr>
              </a:outerShdw>
            </a:effectLst>
          </p:grpSpPr>
          <p:sp>
            <p:nvSpPr>
              <p:cNvPr id="32" name="Chord 31"/>
              <p:cNvSpPr/>
              <p:nvPr/>
            </p:nvSpPr>
            <p:spPr bwMode="auto">
              <a:xfrm>
                <a:off x="2514600" y="1752600"/>
                <a:ext cx="833582" cy="833582"/>
              </a:xfrm>
              <a:prstGeom prst="chord">
                <a:avLst>
                  <a:gd name="adj1" fmla="val 10076302"/>
                  <a:gd name="adj2" fmla="val 44085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2514599" y="2133599"/>
                <a:ext cx="302491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2667000" y="2209800"/>
                <a:ext cx="533400" cy="1524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050304" y="2133600"/>
                <a:ext cx="302490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99337" name="TextBox 30"/>
            <p:cNvSpPr txBox="1">
              <a:spLocks noChangeArrowheads="1"/>
            </p:cNvSpPr>
            <p:nvPr/>
          </p:nvSpPr>
          <p:spPr bwMode="auto">
            <a:xfrm>
              <a:off x="4659449" y="3539835"/>
              <a:ext cx="351645" cy="36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R</a:t>
              </a:r>
            </a:p>
          </p:txBody>
        </p:sp>
      </p:grpSp>
      <p:sp>
        <p:nvSpPr>
          <p:cNvPr id="99335" name="Oval 29"/>
          <p:cNvSpPr>
            <a:spLocks noChangeArrowheads="1"/>
          </p:cNvSpPr>
          <p:nvPr/>
        </p:nvSpPr>
        <p:spPr bwMode="auto">
          <a:xfrm>
            <a:off x="5688013" y="4344988"/>
            <a:ext cx="276225" cy="276225"/>
          </a:xfrm>
          <a:prstGeom prst="ellipse">
            <a:avLst/>
          </a:prstGeom>
          <a:solidFill>
            <a:srgbClr val="B7F15A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2" descr="iPhone Potsdam Zoomed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0"/>
            <a:ext cx="92297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605338" y="3540125"/>
            <a:ext cx="523875" cy="650879"/>
            <a:chOff x="4605805" y="3539835"/>
            <a:chExt cx="522685" cy="651169"/>
          </a:xfrm>
        </p:grpSpPr>
        <p:grpSp>
          <p:nvGrpSpPr>
            <p:cNvPr id="3" name="Group 14"/>
            <p:cNvGrpSpPr/>
            <p:nvPr/>
          </p:nvGrpSpPr>
          <p:grpSpPr>
            <a:xfrm>
              <a:off x="4605805" y="3556000"/>
              <a:ext cx="522685" cy="635004"/>
              <a:chOff x="2514599" y="1752600"/>
              <a:chExt cx="838195" cy="1018315"/>
            </a:xfrm>
            <a:effectLst>
              <a:outerShdw blurRad="50800" dist="127000" dir="2700000">
                <a:srgbClr val="000000">
                  <a:alpha val="75000"/>
                </a:srgbClr>
              </a:outerShdw>
            </a:effectLst>
          </p:grpSpPr>
          <p:sp>
            <p:nvSpPr>
              <p:cNvPr id="9" name="Chord 8"/>
              <p:cNvSpPr/>
              <p:nvPr/>
            </p:nvSpPr>
            <p:spPr bwMode="auto">
              <a:xfrm>
                <a:off x="2514601" y="1752600"/>
                <a:ext cx="833582" cy="833582"/>
              </a:xfrm>
              <a:prstGeom prst="chord">
                <a:avLst>
                  <a:gd name="adj1" fmla="val 10076302"/>
                  <a:gd name="adj2" fmla="val 44085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514599" y="2133600"/>
                <a:ext cx="302491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667000" y="2209800"/>
                <a:ext cx="533400" cy="1524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50305" y="2133605"/>
                <a:ext cx="302489" cy="63731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01389" name="TextBox 13"/>
            <p:cNvSpPr txBox="1">
              <a:spLocks noChangeArrowheads="1"/>
            </p:cNvSpPr>
            <p:nvPr/>
          </p:nvSpPr>
          <p:spPr bwMode="auto">
            <a:xfrm>
              <a:off x="4659449" y="3539835"/>
              <a:ext cx="350580" cy="36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R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620000" y="1916113"/>
            <a:ext cx="522288" cy="650879"/>
            <a:chOff x="4605805" y="3539835"/>
            <a:chExt cx="522685" cy="651169"/>
          </a:xfrm>
        </p:grpSpPr>
        <p:grpSp>
          <p:nvGrpSpPr>
            <p:cNvPr id="5" name="Group 22"/>
            <p:cNvGrpSpPr/>
            <p:nvPr/>
          </p:nvGrpSpPr>
          <p:grpSpPr>
            <a:xfrm>
              <a:off x="4605805" y="3556000"/>
              <a:ext cx="522685" cy="635004"/>
              <a:chOff x="2514599" y="1752600"/>
              <a:chExt cx="838195" cy="1018315"/>
            </a:xfrm>
            <a:effectLst>
              <a:outerShdw blurRad="50800" dist="127000" dir="2700000">
                <a:srgbClr val="000000">
                  <a:alpha val="75000"/>
                </a:srgbClr>
              </a:outerShdw>
            </a:effectLst>
          </p:grpSpPr>
          <p:sp>
            <p:nvSpPr>
              <p:cNvPr id="25" name="Chord 24"/>
              <p:cNvSpPr/>
              <p:nvPr/>
            </p:nvSpPr>
            <p:spPr bwMode="auto">
              <a:xfrm>
                <a:off x="2514601" y="1752600"/>
                <a:ext cx="833583" cy="833582"/>
              </a:xfrm>
              <a:prstGeom prst="chord">
                <a:avLst>
                  <a:gd name="adj1" fmla="val 10076302"/>
                  <a:gd name="adj2" fmla="val 44085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514599" y="2133600"/>
                <a:ext cx="302491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667001" y="2209800"/>
                <a:ext cx="533400" cy="1524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50303" y="2133605"/>
                <a:ext cx="302491" cy="63731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01387" name="TextBox 23"/>
            <p:cNvSpPr txBox="1">
              <a:spLocks noChangeArrowheads="1"/>
            </p:cNvSpPr>
            <p:nvPr/>
          </p:nvSpPr>
          <p:spPr bwMode="auto">
            <a:xfrm>
              <a:off x="4659449" y="3539835"/>
              <a:ext cx="351645" cy="36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R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8382000" y="3829050"/>
            <a:ext cx="522288" cy="650879"/>
            <a:chOff x="4605805" y="3539835"/>
            <a:chExt cx="522685" cy="651169"/>
          </a:xfrm>
        </p:grpSpPr>
        <p:grpSp>
          <p:nvGrpSpPr>
            <p:cNvPr id="7" name="Group 29"/>
            <p:cNvGrpSpPr/>
            <p:nvPr/>
          </p:nvGrpSpPr>
          <p:grpSpPr>
            <a:xfrm>
              <a:off x="4605805" y="3556000"/>
              <a:ext cx="522685" cy="635004"/>
              <a:chOff x="2514599" y="1752600"/>
              <a:chExt cx="838195" cy="1018315"/>
            </a:xfrm>
            <a:effectLst>
              <a:outerShdw blurRad="50800" dist="127000" dir="2700000">
                <a:srgbClr val="000000">
                  <a:alpha val="75000"/>
                </a:srgbClr>
              </a:outerShdw>
            </a:effectLst>
          </p:grpSpPr>
          <p:sp>
            <p:nvSpPr>
              <p:cNvPr id="32" name="Chord 31"/>
              <p:cNvSpPr/>
              <p:nvPr/>
            </p:nvSpPr>
            <p:spPr bwMode="auto">
              <a:xfrm>
                <a:off x="2514601" y="1752600"/>
                <a:ext cx="833583" cy="833582"/>
              </a:xfrm>
              <a:prstGeom prst="chord">
                <a:avLst>
                  <a:gd name="adj1" fmla="val 10076302"/>
                  <a:gd name="adj2" fmla="val 44085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2514599" y="2133600"/>
                <a:ext cx="302491" cy="637309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2667001" y="2209800"/>
                <a:ext cx="533400" cy="1524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3050303" y="2133605"/>
                <a:ext cx="302491" cy="63731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01385" name="TextBox 30"/>
            <p:cNvSpPr txBox="1">
              <a:spLocks noChangeArrowheads="1"/>
            </p:cNvSpPr>
            <p:nvPr/>
          </p:nvSpPr>
          <p:spPr bwMode="auto">
            <a:xfrm>
              <a:off x="4659449" y="3539835"/>
              <a:ext cx="351645" cy="36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R</a:t>
              </a:r>
            </a:p>
          </p:txBody>
        </p:sp>
      </p:grpSp>
      <p:sp>
        <p:nvSpPr>
          <p:cNvPr id="101383" name="Oval 29"/>
          <p:cNvSpPr>
            <a:spLocks noChangeArrowheads="1"/>
          </p:cNvSpPr>
          <p:nvPr/>
        </p:nvSpPr>
        <p:spPr bwMode="auto">
          <a:xfrm>
            <a:off x="5688013" y="4344988"/>
            <a:ext cx="276225" cy="276225"/>
          </a:xfrm>
          <a:prstGeom prst="ellipse">
            <a:avLst/>
          </a:prstGeom>
          <a:solidFill>
            <a:srgbClr val="B7F15A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Arial" pitchFamily="-112" charset="0"/>
            <a:cs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Arial" pitchFamily="-112" charset="0"/>
            <a:cs typeface="Arial" pitchFamily="-112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Baudisch-HCI-Template.potx</Template>
  <TotalTime>10658</TotalTime>
  <Words>2308</Words>
  <Application>Microsoft Macintosh PowerPoint</Application>
  <PresentationFormat>On-screen Show (4:3)</PresentationFormat>
  <Paragraphs>535</Paragraphs>
  <Slides>248</Slides>
  <Notes>32</Notes>
  <HiddenSlides>43</HiddenSlides>
  <MMClips>48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248</vt:i4>
      </vt:variant>
    </vt:vector>
  </HeadingPairs>
  <TitlesOfParts>
    <vt:vector size="249" baseType="lpstr">
      <vt:lpstr>Default Design</vt:lpstr>
      <vt:lpstr>Slide 1</vt:lpstr>
      <vt:lpstr>Slide 2</vt:lpstr>
      <vt:lpstr>natural </vt:lpstr>
      <vt:lpstr>Slide 4</vt:lpstr>
      <vt:lpstr>summary:</vt:lpstr>
      <vt:lpstr>Slide 6</vt:lpstr>
      <vt:lpstr>towards NUI</vt:lpstr>
      <vt:lpstr>Slide 8</vt:lpstr>
      <vt:lpstr>Slide 9</vt:lpstr>
      <vt:lpstr>Slide 10</vt:lpstr>
      <vt:lpstr>Slide 11</vt:lpstr>
      <vt:lpstr>Slide 12</vt:lpstr>
      <vt:lpstr>Slide 13</vt:lpstr>
      <vt:lpstr>Slide 14</vt:lpstr>
      <vt:lpstr>"NUI"</vt:lpstr>
      <vt:lpstr>Slide 16</vt:lpstr>
      <vt:lpstr>film, animation, &amp; games</vt:lpstr>
      <vt:lpstr>Slide 18</vt:lpstr>
      <vt:lpstr>Slide 19</vt:lpstr>
      <vt:lpstr>Slide 20</vt:lpstr>
      <vt:lpstr>Slide 21</vt:lpstr>
      <vt:lpstr>mass-availability</vt:lpstr>
      <vt:lpstr>Slide 23</vt:lpstr>
      <vt:lpstr>Slide 24</vt:lpstr>
      <vt:lpstr>Slide 25</vt:lpstr>
      <vt:lpstr>Slide 26</vt:lpstr>
      <vt:lpstr>Slide 27</vt:lpstr>
      <vt:lpstr>what is ‘natural’ about these devices?</vt:lpstr>
      <vt:lpstr>Slide 29</vt:lpstr>
      <vt:lpstr>what is ‘natural’?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skeuomorph ::</vt:lpstr>
      <vt:lpstr>Slide 42</vt:lpstr>
      <vt:lpstr>Slide 43</vt:lpstr>
      <vt:lpstr>Slide 44</vt:lpstr>
      <vt:lpstr>euclid</vt:lpstr>
      <vt:lpstr>newton</vt:lpstr>
      <vt:lpstr>Slide 47</vt:lpstr>
      <vt:lpstr>Slide 48</vt:lpstr>
      <vt:lpstr>#1 NUI</vt:lpstr>
      <vt:lpstr>Slide 50</vt:lpstr>
      <vt:lpstr>#2 NUI</vt:lpstr>
      <vt:lpstr>Slide 52</vt:lpstr>
      <vt:lpstr>Slide 53</vt:lpstr>
      <vt:lpstr>Slide 54</vt:lpstr>
      <vt:lpstr>Slide 55</vt:lpstr>
      <vt:lpstr>Slide 56</vt:lpstr>
      <vt:lpstr>insight</vt:lpstr>
      <vt:lpstr>Slide 58</vt:lpstr>
      <vt:lpstr>Slide 59</vt:lpstr>
      <vt:lpstr>#3 NUI</vt:lpstr>
      <vt:lpstr>Slide 61</vt:lpstr>
      <vt:lpstr>Slide 62</vt:lpstr>
      <vt:lpstr>Slide 63</vt:lpstr>
      <vt:lpstr>Slide 64</vt:lpstr>
      <vt:lpstr>Slide 65</vt:lpstr>
      <vt:lpstr>Slide 66</vt:lpstr>
      <vt:lpstr>this talk</vt:lpstr>
      <vt:lpstr>Slide 68</vt:lpstr>
      <vt:lpstr>scaling NUI</vt:lpstr>
      <vt:lpstr>Slide 70</vt:lpstr>
      <vt:lpstr>challenge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calibration</vt:lpstr>
      <vt:lpstr>with mouse ether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challenge</vt:lpstr>
      <vt:lpstr>Slide 128</vt:lpstr>
      <vt:lpstr>Slide 129</vt:lpstr>
      <vt:lpstr>scaling NUI hardware down</vt:lpstr>
      <vt:lpstr>goal</vt:lpstr>
      <vt:lpstr>Slide 132</vt:lpstr>
      <vt:lpstr>multitouch sensing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3D from 2D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gravity: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where is NUI going?</vt:lpstr>
      <vt:lpstr>Slide 222</vt:lpstr>
      <vt:lpstr>challenge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conclusion...</vt:lpstr>
      <vt:lpstr>Slide 238</vt:lpstr>
      <vt:lpstr>material UI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</vt:vector>
  </TitlesOfParts>
  <Company>Microsoft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#1</dc:title>
  <dc:creator>Patrick Baudisch</dc:creator>
  <cp:lastModifiedBy>Patrick Baudisch</cp:lastModifiedBy>
  <cp:revision>340</cp:revision>
  <cp:lastPrinted>2012-11-11T00:08:48Z</cp:lastPrinted>
  <dcterms:created xsi:type="dcterms:W3CDTF">2012-11-11T00:06:30Z</dcterms:created>
  <dcterms:modified xsi:type="dcterms:W3CDTF">2012-11-11T00:08:47Z</dcterms:modified>
</cp:coreProperties>
</file>