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9" r:id="rId6"/>
    <p:sldId id="260" r:id="rId7"/>
    <p:sldId id="258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84"/>
    <p:restoredTop sz="94720"/>
  </p:normalViewPr>
  <p:slideViewPr>
    <p:cSldViewPr snapToGrid="0">
      <p:cViewPr varScale="1">
        <p:scale>
          <a:sx n="102" d="100"/>
          <a:sy n="102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29.06.22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16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29.06.22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20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29.06.22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9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29.06.22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20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29.06.22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58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29.06.22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90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29.06.22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08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29.06.22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20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29.06.22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69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29.06.22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88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29.06.22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88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B3054-B75A-4BD7-8B3E-8DC0F614FAF3}" type="datetimeFigureOut">
              <a:rPr lang="de-DE" smtClean="0"/>
              <a:t>29.06.22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72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C4ECB2-7028-4768-A266-21AD97895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cs typeface="Calibri Light"/>
              </a:rPr>
              <a:t>X. Meeting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CEB426-02F0-4E83-BC53-23A15E296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295" y="1837720"/>
            <a:ext cx="5169504" cy="2791052"/>
          </a:xfrm>
          <a:ln>
            <a:solidFill>
              <a:schemeClr val="tx2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e-DE" dirty="0">
                <a:cs typeface="Calibri"/>
              </a:rPr>
              <a:t>Key </a:t>
            </a:r>
            <a:r>
              <a:rPr lang="de-DE" dirty="0" err="1">
                <a:cs typeface="Calibri"/>
              </a:rPr>
              <a:t>Deliverables</a:t>
            </a:r>
            <a:endParaRPr lang="de-DE" dirty="0">
              <a:cs typeface="Calibri"/>
            </a:endParaRPr>
          </a:p>
          <a:p>
            <a:pPr marL="0" indent="0">
              <a:buNone/>
            </a:pPr>
            <a:r>
              <a:rPr lang="de-DE" sz="1600" dirty="0" err="1">
                <a:cs typeface="Calibri"/>
              </a:rPr>
              <a:t>What</a:t>
            </a:r>
            <a:r>
              <a:rPr lang="de-DE" sz="1600" dirty="0">
                <a:cs typeface="Calibri"/>
              </a:rPr>
              <a:t> was </a:t>
            </a:r>
            <a:r>
              <a:rPr lang="de-DE" sz="1600" dirty="0" err="1">
                <a:cs typeface="Calibri"/>
              </a:rPr>
              <a:t>agreed</a:t>
            </a:r>
            <a:r>
              <a:rPr lang="de-DE" sz="1600" dirty="0">
                <a:cs typeface="Calibri"/>
              </a:rPr>
              <a:t> on </a:t>
            </a:r>
            <a:r>
              <a:rPr lang="de-DE" sz="1600" dirty="0" err="1">
                <a:cs typeface="Calibri"/>
              </a:rPr>
              <a:t>to</a:t>
            </a:r>
            <a:r>
              <a:rPr lang="de-DE" sz="1600" dirty="0">
                <a:cs typeface="Calibri"/>
              </a:rPr>
              <a:t> </a:t>
            </a:r>
            <a:r>
              <a:rPr lang="de-DE" sz="1600" dirty="0" err="1">
                <a:cs typeface="Calibri"/>
              </a:rPr>
              <a:t>be</a:t>
            </a:r>
            <a:r>
              <a:rPr lang="de-DE" sz="1600" dirty="0">
                <a:cs typeface="Calibri"/>
              </a:rPr>
              <a:t> </a:t>
            </a:r>
            <a:r>
              <a:rPr lang="de-DE" sz="1600" dirty="0" err="1">
                <a:cs typeface="Calibri"/>
              </a:rPr>
              <a:t>delivered</a:t>
            </a:r>
            <a:r>
              <a:rPr lang="de-DE" sz="1600" dirty="0">
                <a:cs typeface="Calibri"/>
              </a:rPr>
              <a:t> </a:t>
            </a:r>
            <a:r>
              <a:rPr lang="de-DE" sz="1600" dirty="0" err="1">
                <a:cs typeface="Calibri"/>
              </a:rPr>
              <a:t>for</a:t>
            </a:r>
            <a:r>
              <a:rPr lang="de-DE" sz="1600" dirty="0">
                <a:cs typeface="Calibri"/>
              </a:rPr>
              <a:t> </a:t>
            </a:r>
            <a:r>
              <a:rPr lang="de-DE" sz="1600" dirty="0" err="1">
                <a:cs typeface="Calibri"/>
              </a:rPr>
              <a:t>today</a:t>
            </a:r>
            <a:r>
              <a:rPr lang="de-DE" sz="1600" dirty="0">
                <a:cs typeface="Calibri"/>
              </a:rPr>
              <a:t>?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FE8D5BFE-F72E-49B9-8EB9-21241A87844B}"/>
              </a:ext>
            </a:extLst>
          </p:cNvPr>
          <p:cNvSpPr txBox="1">
            <a:spLocks/>
          </p:cNvSpPr>
          <p:nvPr/>
        </p:nvSpPr>
        <p:spPr>
          <a:xfrm>
            <a:off x="6094790" y="1832882"/>
            <a:ext cx="5032245" cy="213791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>
                <a:cs typeface="Calibri"/>
              </a:rPr>
              <a:t>Progress</a:t>
            </a:r>
          </a:p>
          <a:p>
            <a:pPr marL="0" indent="0">
              <a:buNone/>
            </a:pPr>
            <a:r>
              <a:rPr lang="de-DE" sz="1600" dirty="0" err="1">
                <a:cs typeface="Calibri"/>
              </a:rPr>
              <a:t>What</a:t>
            </a:r>
            <a:r>
              <a:rPr lang="de-DE" sz="1600" dirty="0">
                <a:cs typeface="Calibri"/>
              </a:rPr>
              <a:t> </a:t>
            </a:r>
            <a:r>
              <a:rPr lang="de-DE" sz="1600" dirty="0" err="1">
                <a:cs typeface="Calibri"/>
              </a:rPr>
              <a:t>has</a:t>
            </a:r>
            <a:r>
              <a:rPr lang="de-DE" sz="1600" dirty="0">
                <a:cs typeface="Calibri"/>
              </a:rPr>
              <a:t> </a:t>
            </a:r>
            <a:r>
              <a:rPr lang="de-DE" sz="1600" dirty="0" err="1">
                <a:cs typeface="Calibri"/>
              </a:rPr>
              <a:t>been</a:t>
            </a:r>
            <a:r>
              <a:rPr lang="de-DE" sz="1600" dirty="0">
                <a:cs typeface="Calibri"/>
              </a:rPr>
              <a:t> </a:t>
            </a:r>
            <a:r>
              <a:rPr lang="de-DE" sz="1600" dirty="0" err="1">
                <a:cs typeface="Calibri"/>
              </a:rPr>
              <a:t>achieved</a:t>
            </a:r>
            <a:r>
              <a:rPr lang="de-DE" sz="1600" dirty="0">
                <a:cs typeface="Calibri"/>
              </a:rPr>
              <a:t>?</a:t>
            </a:r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4801E143-1192-4CDC-BA62-31E5D6CD87FA}"/>
              </a:ext>
            </a:extLst>
          </p:cNvPr>
          <p:cNvSpPr txBox="1">
            <a:spLocks/>
          </p:cNvSpPr>
          <p:nvPr/>
        </p:nvSpPr>
        <p:spPr>
          <a:xfrm>
            <a:off x="845457" y="4772023"/>
            <a:ext cx="5181599" cy="1593625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 err="1">
                <a:cs typeface="Calibri"/>
              </a:rPr>
              <a:t>Risks</a:t>
            </a:r>
            <a:r>
              <a:rPr lang="de-DE" dirty="0">
                <a:cs typeface="Calibri"/>
              </a:rPr>
              <a:t> / Support </a:t>
            </a:r>
            <a:r>
              <a:rPr lang="de-DE" dirty="0" err="1">
                <a:cs typeface="Calibri"/>
              </a:rPr>
              <a:t>needed</a:t>
            </a:r>
            <a:endParaRPr lang="de-DE" dirty="0">
              <a:cs typeface="Calibri"/>
            </a:endParaRPr>
          </a:p>
          <a:p>
            <a:pPr marL="0" indent="0">
              <a:buNone/>
            </a:pPr>
            <a:r>
              <a:rPr lang="de-DE" sz="1600" dirty="0" err="1">
                <a:cs typeface="Calibri"/>
              </a:rPr>
              <a:t>Where</a:t>
            </a:r>
            <a:r>
              <a:rPr lang="de-DE" sz="1600" dirty="0">
                <a:cs typeface="Calibri"/>
              </a:rPr>
              <a:t> do I </a:t>
            </a:r>
            <a:r>
              <a:rPr lang="de-DE" sz="1600" dirty="0" err="1">
                <a:cs typeface="Calibri"/>
              </a:rPr>
              <a:t>need</a:t>
            </a:r>
            <a:r>
              <a:rPr lang="de-DE" sz="1600" dirty="0">
                <a:cs typeface="Calibri"/>
              </a:rPr>
              <a:t> </a:t>
            </a:r>
            <a:r>
              <a:rPr lang="de-DE" sz="1600" dirty="0" err="1">
                <a:cs typeface="Calibri"/>
              </a:rPr>
              <a:t>help</a:t>
            </a:r>
            <a:r>
              <a:rPr lang="de-DE" sz="1600" dirty="0">
                <a:cs typeface="Calibri"/>
              </a:rPr>
              <a:t> </a:t>
            </a:r>
            <a:r>
              <a:rPr lang="de-DE" sz="1600" dirty="0" err="1">
                <a:cs typeface="Calibri"/>
              </a:rPr>
              <a:t>from</a:t>
            </a:r>
            <a:r>
              <a:rPr lang="de-DE" sz="1600" dirty="0">
                <a:cs typeface="Calibri"/>
              </a:rPr>
              <a:t> </a:t>
            </a:r>
            <a:r>
              <a:rPr lang="de-DE" sz="1600" dirty="0" err="1">
                <a:cs typeface="Calibri"/>
              </a:rPr>
              <a:t>you</a:t>
            </a:r>
            <a:r>
              <a:rPr lang="de-DE" sz="1600" dirty="0">
                <a:cs typeface="Calibri"/>
              </a:rPr>
              <a:t>?</a:t>
            </a:r>
          </a:p>
          <a:p>
            <a:pPr marL="0" indent="0">
              <a:buNone/>
            </a:pPr>
            <a:r>
              <a:rPr lang="de-DE" sz="1600" dirty="0" err="1">
                <a:cs typeface="Calibri"/>
              </a:rPr>
              <a:t>What</a:t>
            </a:r>
            <a:r>
              <a:rPr lang="de-DE" sz="1600" dirty="0">
                <a:cs typeface="Calibri"/>
              </a:rPr>
              <a:t> </a:t>
            </a:r>
            <a:r>
              <a:rPr lang="de-DE" sz="1600" dirty="0" err="1">
                <a:cs typeface="Calibri"/>
              </a:rPr>
              <a:t>is</a:t>
            </a:r>
            <a:r>
              <a:rPr lang="de-DE" sz="1600" dirty="0">
                <a:cs typeface="Calibri"/>
              </a:rPr>
              <a:t> not </a:t>
            </a:r>
            <a:r>
              <a:rPr lang="de-DE" sz="1600" dirty="0" err="1">
                <a:cs typeface="Calibri"/>
              </a:rPr>
              <a:t>clear</a:t>
            </a:r>
            <a:r>
              <a:rPr lang="de-DE" sz="1600" dirty="0">
                <a:cs typeface="Calibri"/>
              </a:rPr>
              <a:t>?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1692BB06-6F75-428F-BE7A-4F120482F7FB}"/>
              </a:ext>
            </a:extLst>
          </p:cNvPr>
          <p:cNvSpPr txBox="1">
            <a:spLocks/>
          </p:cNvSpPr>
          <p:nvPr/>
        </p:nvSpPr>
        <p:spPr>
          <a:xfrm>
            <a:off x="6094789" y="4112986"/>
            <a:ext cx="5032245" cy="2252661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>
                <a:cs typeface="Calibri"/>
              </a:rPr>
              <a:t>Next </a:t>
            </a:r>
            <a:r>
              <a:rPr lang="de-DE" dirty="0" err="1">
                <a:cs typeface="Calibri"/>
              </a:rPr>
              <a:t>steps</a:t>
            </a:r>
            <a:endParaRPr lang="de-DE" dirty="0">
              <a:cs typeface="Calibri"/>
            </a:endParaRPr>
          </a:p>
          <a:p>
            <a:pPr marL="0" indent="0">
              <a:buNone/>
            </a:pPr>
            <a:r>
              <a:rPr lang="de-DE" sz="1600" dirty="0" err="1">
                <a:cs typeface="Calibri"/>
              </a:rPr>
              <a:t>Deliverables</a:t>
            </a:r>
            <a:r>
              <a:rPr lang="de-DE" sz="1600" dirty="0">
                <a:cs typeface="Calibri"/>
              </a:rPr>
              <a:t> </a:t>
            </a:r>
            <a:r>
              <a:rPr lang="de-DE" sz="1600" dirty="0" err="1">
                <a:cs typeface="Calibri"/>
              </a:rPr>
              <a:t>for</a:t>
            </a:r>
            <a:r>
              <a:rPr lang="de-DE" sz="1600" dirty="0">
                <a:cs typeface="Calibri"/>
              </a:rPr>
              <a:t> </a:t>
            </a:r>
            <a:r>
              <a:rPr lang="de-DE" sz="1600" dirty="0" err="1">
                <a:cs typeface="Calibri"/>
              </a:rPr>
              <a:t>next</a:t>
            </a:r>
            <a:r>
              <a:rPr lang="de-DE" sz="1600" dirty="0">
                <a:cs typeface="Calibri"/>
              </a:rPr>
              <a:t> </a:t>
            </a:r>
            <a:r>
              <a:rPr lang="de-DE" sz="1600" dirty="0" err="1">
                <a:cs typeface="Calibri"/>
              </a:rPr>
              <a:t>session</a:t>
            </a:r>
            <a:r>
              <a:rPr lang="de-DE" sz="1600" dirty="0">
                <a:cs typeface="Calibri"/>
              </a:rPr>
              <a:t>.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453502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6B904-340D-4F5D-B173-120107611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-43782"/>
            <a:ext cx="10515600" cy="1325563"/>
          </a:xfrm>
        </p:spPr>
        <p:txBody>
          <a:bodyPr/>
          <a:lstStyle/>
          <a:p>
            <a:r>
              <a:rPr lang="de-DE" dirty="0">
                <a:cs typeface="Calibri Light"/>
              </a:rPr>
              <a:t>Highlight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877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6B904-340D-4F5D-B173-120107611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-43782"/>
            <a:ext cx="10515600" cy="1325563"/>
          </a:xfrm>
        </p:spPr>
        <p:txBody>
          <a:bodyPr/>
          <a:lstStyle/>
          <a:p>
            <a:r>
              <a:rPr lang="de-DE" dirty="0">
                <a:cs typeface="Calibri Light"/>
              </a:rPr>
              <a:t>Highlight 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1350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9559D2-D178-4663-A633-67D704711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Optional: Roadmap/Progress Chart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7DB6FA1-5821-4E9C-B844-71C837684F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10425"/>
            <a:ext cx="10515600" cy="3981738"/>
          </a:xfrm>
        </p:spPr>
      </p:pic>
    </p:spTree>
    <p:extLst>
      <p:ext uri="{BB962C8B-B14F-4D97-AF65-F5344CB8AC3E}">
        <p14:creationId xmlns:p14="http://schemas.microsoft.com/office/powerpoint/2010/main" val="50011017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A0F45E2CEF7414A8C9D62B0B03367FD" ma:contentTypeVersion="4" ma:contentTypeDescription="Ein neues Dokument erstellen." ma:contentTypeScope="" ma:versionID="e23ca6ecf26358bf6e3018d962c742c8">
  <xsd:schema xmlns:xsd="http://www.w3.org/2001/XMLSchema" xmlns:xs="http://www.w3.org/2001/XMLSchema" xmlns:p="http://schemas.microsoft.com/office/2006/metadata/properties" xmlns:ns2="c6832749-291f-4d89-94d7-1a1360262812" targetNamespace="http://schemas.microsoft.com/office/2006/metadata/properties" ma:root="true" ma:fieldsID="9dbe43ca9f88ca8252529d5d88d72e1c" ns2:_="">
    <xsd:import namespace="c6832749-291f-4d89-94d7-1a13602628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832749-291f-4d89-94d7-1a13602628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92544C-7F02-4112-BE61-C89A791C94E9}">
  <ds:schemaRefs>
    <ds:schemaRef ds:uri="c6832749-291f-4d89-94d7-1a136026281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569E79D-2A13-4F3A-BC66-B15ABC62351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CEC32F5-DB22-4326-B75E-8E20C0A241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14358</TotalTime>
  <Words>55</Words>
  <Application>Microsoft Macintosh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Larissa</vt:lpstr>
      <vt:lpstr>X. Meeting</vt:lpstr>
      <vt:lpstr>Highlight 1</vt:lpstr>
      <vt:lpstr>Highlight 2</vt:lpstr>
      <vt:lpstr>Optional: Roadmap/Progress 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/>
  <cp:lastModifiedBy>Silbernagel, Lucas</cp:lastModifiedBy>
  <cp:revision>12</cp:revision>
  <dcterms:created xsi:type="dcterms:W3CDTF">2021-05-27T19:47:55Z</dcterms:created>
  <dcterms:modified xsi:type="dcterms:W3CDTF">2022-06-29T08:31:20Z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0x010100FA0F45E2CEF7414A8C9D62B0B03367FD</vt:lpwstr>
  </property>
</Properties>
</file>